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80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55E7D-5DBF-4543-855A-9D6179B926B8}" type="datetimeFigureOut">
              <a:rPr lang="en-US" smtClean="0"/>
              <a:t>27/09/17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232B5-C91B-B841-8B9A-0AD2ABD6A6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8199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55E7D-5DBF-4543-855A-9D6179B926B8}" type="datetimeFigureOut">
              <a:rPr lang="en-US" smtClean="0"/>
              <a:t>27/09/17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232B5-C91B-B841-8B9A-0AD2ABD6A6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4808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55E7D-5DBF-4543-855A-9D6179B926B8}" type="datetimeFigureOut">
              <a:rPr lang="en-US" smtClean="0"/>
              <a:t>27/09/17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232B5-C91B-B841-8B9A-0AD2ABD6A6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6006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55E7D-5DBF-4543-855A-9D6179B926B8}" type="datetimeFigureOut">
              <a:rPr lang="en-US" smtClean="0"/>
              <a:t>27/09/17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232B5-C91B-B841-8B9A-0AD2ABD6A6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8583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55E7D-5DBF-4543-855A-9D6179B926B8}" type="datetimeFigureOut">
              <a:rPr lang="en-US" smtClean="0"/>
              <a:t>27/09/17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232B5-C91B-B841-8B9A-0AD2ABD6A6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4771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55E7D-5DBF-4543-855A-9D6179B926B8}" type="datetimeFigureOut">
              <a:rPr lang="en-US" smtClean="0"/>
              <a:t>27/09/17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232B5-C91B-B841-8B9A-0AD2ABD6A6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452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55E7D-5DBF-4543-855A-9D6179B926B8}" type="datetimeFigureOut">
              <a:rPr lang="en-US" smtClean="0"/>
              <a:t>27/09/17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232B5-C91B-B841-8B9A-0AD2ABD6A6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8017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55E7D-5DBF-4543-855A-9D6179B926B8}" type="datetimeFigureOut">
              <a:rPr lang="en-US" smtClean="0"/>
              <a:t>27/09/17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232B5-C91B-B841-8B9A-0AD2ABD6A6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704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55E7D-5DBF-4543-855A-9D6179B926B8}" type="datetimeFigureOut">
              <a:rPr lang="en-US" smtClean="0"/>
              <a:t>27/09/17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232B5-C91B-B841-8B9A-0AD2ABD6A6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8281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55E7D-5DBF-4543-855A-9D6179B926B8}" type="datetimeFigureOut">
              <a:rPr lang="en-US" smtClean="0"/>
              <a:t>27/09/17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232B5-C91B-B841-8B9A-0AD2ABD6A6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938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55E7D-5DBF-4543-855A-9D6179B926B8}" type="datetimeFigureOut">
              <a:rPr lang="en-US" smtClean="0"/>
              <a:t>27/09/17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232B5-C91B-B841-8B9A-0AD2ABD6A6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624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C55E7D-5DBF-4543-855A-9D6179B926B8}" type="datetimeFigureOut">
              <a:rPr lang="en-US" smtClean="0"/>
              <a:t>27/09/17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2232B5-C91B-B841-8B9A-0AD2ABD6A6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412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Additional file </a:t>
            </a:r>
            <a:r>
              <a:rPr lang="en-US" dirty="0" smtClean="0"/>
              <a:t>8</a:t>
            </a:r>
            <a:endParaRPr lang="en-US" dirty="0"/>
          </a:p>
        </p:txBody>
      </p:sp>
      <p:pic>
        <p:nvPicPr>
          <p:cNvPr id="3" name="Picture 2" descr="TW1_0.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1825625"/>
            <a:ext cx="9017000" cy="503237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68750" y="1456293"/>
            <a:ext cx="12230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Twin pair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23217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68750" y="122793"/>
            <a:ext cx="1340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Twin pair 11</a:t>
            </a:r>
            <a:endParaRPr lang="en-US" dirty="0"/>
          </a:p>
        </p:txBody>
      </p:sp>
      <p:pic>
        <p:nvPicPr>
          <p:cNvPr id="2" name="Picture 1" descr="TW1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746124"/>
            <a:ext cx="9017000" cy="6111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0057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68750" y="122793"/>
            <a:ext cx="1340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Twin pair 12</a:t>
            </a:r>
            <a:endParaRPr lang="en-US" dirty="0"/>
          </a:p>
        </p:txBody>
      </p:sp>
      <p:pic>
        <p:nvPicPr>
          <p:cNvPr id="2" name="Picture 1" descr="TW1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762000"/>
            <a:ext cx="9017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6971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68750" y="122793"/>
            <a:ext cx="1340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Twin pair 13</a:t>
            </a:r>
            <a:endParaRPr lang="en-US" dirty="0"/>
          </a:p>
        </p:txBody>
      </p:sp>
      <p:pic>
        <p:nvPicPr>
          <p:cNvPr id="2" name="Picture 1" descr="TW1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762000"/>
            <a:ext cx="9017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89468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68750" y="122793"/>
            <a:ext cx="1340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Twin pair 14</a:t>
            </a:r>
            <a:endParaRPr lang="en-US" dirty="0"/>
          </a:p>
        </p:txBody>
      </p:sp>
      <p:pic>
        <p:nvPicPr>
          <p:cNvPr id="2" name="Picture 1" descr="TW1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746124"/>
            <a:ext cx="9017000" cy="6111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86328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68750" y="122793"/>
            <a:ext cx="1340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Twin pair 15</a:t>
            </a:r>
            <a:endParaRPr lang="en-US" dirty="0"/>
          </a:p>
        </p:txBody>
      </p:sp>
      <p:pic>
        <p:nvPicPr>
          <p:cNvPr id="2" name="Picture 1" descr="TW1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746124"/>
            <a:ext cx="9017000" cy="6111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21282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68750" y="122793"/>
            <a:ext cx="1340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Twin pair 16</a:t>
            </a:r>
            <a:endParaRPr lang="en-US" dirty="0"/>
          </a:p>
        </p:txBody>
      </p:sp>
      <p:pic>
        <p:nvPicPr>
          <p:cNvPr id="2" name="Picture 1" descr="TW1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762000"/>
            <a:ext cx="9017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56436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68750" y="106918"/>
            <a:ext cx="12230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Twin pair 2</a:t>
            </a:r>
            <a:endParaRPr lang="en-US" dirty="0"/>
          </a:p>
        </p:txBody>
      </p:sp>
      <p:pic>
        <p:nvPicPr>
          <p:cNvPr id="4" name="Picture 3" descr="TW2_0.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603251"/>
            <a:ext cx="9017000" cy="6119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90259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68750" y="122793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Twin pair 4</a:t>
            </a:r>
            <a:endParaRPr lang="en-US" dirty="0"/>
          </a:p>
        </p:txBody>
      </p:sp>
      <p:pic>
        <p:nvPicPr>
          <p:cNvPr id="6" name="Picture 5" descr="TW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698500"/>
            <a:ext cx="8875059" cy="615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79160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68750" y="122793"/>
            <a:ext cx="12230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Twin pair 5</a:t>
            </a:r>
          </a:p>
        </p:txBody>
      </p:sp>
      <p:pic>
        <p:nvPicPr>
          <p:cNvPr id="2" name="Picture 1" descr="TW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762000"/>
            <a:ext cx="9017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60337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68750" y="122793"/>
            <a:ext cx="12230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Twin pair 6</a:t>
            </a:r>
            <a:endParaRPr lang="en-US" dirty="0"/>
          </a:p>
        </p:txBody>
      </p:sp>
      <p:pic>
        <p:nvPicPr>
          <p:cNvPr id="2" name="Picture 1" descr="TW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746124"/>
            <a:ext cx="9017000" cy="6111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21720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68750" y="122793"/>
            <a:ext cx="12230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Twin pair 7</a:t>
            </a:r>
            <a:endParaRPr lang="en-US" dirty="0"/>
          </a:p>
        </p:txBody>
      </p:sp>
      <p:pic>
        <p:nvPicPr>
          <p:cNvPr id="2" name="Picture 1" descr="TW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762000"/>
            <a:ext cx="9017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01572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68750" y="122793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Twin pair 8</a:t>
            </a:r>
            <a:endParaRPr lang="en-US" dirty="0"/>
          </a:p>
        </p:txBody>
      </p:sp>
      <p:pic>
        <p:nvPicPr>
          <p:cNvPr id="2" name="Picture 1" descr="TW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746124"/>
            <a:ext cx="9017000" cy="6111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5144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68750" y="122793"/>
            <a:ext cx="12230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Twin pair 9</a:t>
            </a:r>
            <a:endParaRPr lang="en-US" dirty="0"/>
          </a:p>
        </p:txBody>
      </p:sp>
      <p:pic>
        <p:nvPicPr>
          <p:cNvPr id="2" name="Picture 1" descr="TW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762000"/>
            <a:ext cx="9017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6229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68750" y="122793"/>
            <a:ext cx="1340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Twin pair 10</a:t>
            </a:r>
            <a:endParaRPr lang="en-US" dirty="0"/>
          </a:p>
        </p:txBody>
      </p:sp>
      <p:pic>
        <p:nvPicPr>
          <p:cNvPr id="2" name="Picture 1" descr="TW1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746124"/>
            <a:ext cx="9017000" cy="6111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37930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48</Words>
  <Application>Microsoft Macintosh PowerPoint</Application>
  <PresentationFormat>On-screen Show (4:3)</PresentationFormat>
  <Paragraphs>16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Additional file 8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Murdoch Childrens Research Institute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Additional file 8</dc:title>
  <dc:creator>Namitha Mohandas</dc:creator>
  <cp:lastModifiedBy>Namitha Mohandas</cp:lastModifiedBy>
  <cp:revision>14</cp:revision>
  <dcterms:created xsi:type="dcterms:W3CDTF">2017-09-25T04:32:55Z</dcterms:created>
  <dcterms:modified xsi:type="dcterms:W3CDTF">2017-09-27T03:14:32Z</dcterms:modified>
</cp:coreProperties>
</file>