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1" autoAdjust="0"/>
    <p:restoredTop sz="94660"/>
  </p:normalViewPr>
  <p:slideViewPr>
    <p:cSldViewPr snapToGrid="0">
      <p:cViewPr varScale="1">
        <p:scale>
          <a:sx n="58" d="100"/>
          <a:sy n="58" d="100"/>
        </p:scale>
        <p:origin x="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76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66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90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372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372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611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930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491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3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771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81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D8B48-DDBE-4DBE-A827-42C53E8D6CE5}" type="datetimeFigureOut">
              <a:rPr kumimoji="1" lang="ja-JP" altLang="en-US" smtClean="0"/>
              <a:t>2018/2/9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33391-3076-4100-9EAE-757F5BCD81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49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71500" y="495300"/>
            <a:ext cx="2483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Additional </a:t>
            </a:r>
            <a:r>
              <a:rPr lang="en-US" altLang="ja-JP" sz="2800" dirty="0"/>
              <a:t>f</a:t>
            </a:r>
            <a:r>
              <a:rPr kumimoji="1" lang="en-US" altLang="ja-JP" sz="2800" dirty="0"/>
              <a:t>ile 1</a:t>
            </a:r>
            <a:endParaRPr kumimoji="1" lang="ja-JP" altLang="en-US" sz="28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358" y="1822177"/>
            <a:ext cx="6510154" cy="330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980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503</TotalTime>
  <Words>3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藍川晋平</dc:creator>
  <cp:lastModifiedBy>aikawa</cp:lastModifiedBy>
  <cp:revision>22</cp:revision>
  <cp:lastPrinted>2016-09-07T04:40:24Z</cp:lastPrinted>
  <dcterms:created xsi:type="dcterms:W3CDTF">2016-09-06T11:36:29Z</dcterms:created>
  <dcterms:modified xsi:type="dcterms:W3CDTF">2018-02-09T06:25:38Z</dcterms:modified>
</cp:coreProperties>
</file>