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81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E2C92-317C-4B58-A2D4-012EA1D34F30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637342-913F-44A7-8CDE-F6FEB35AF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289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Supplementary Figure 2. Characterization of new rabbit polyclonal</a:t>
            </a:r>
            <a:r>
              <a:rPr lang="en-US" b="1" baseline="0" dirty="0" smtClean="0"/>
              <a:t> anti-COX-1. </a:t>
            </a:r>
            <a:r>
              <a:rPr lang="en-US" b="1" dirty="0" smtClean="0"/>
              <a:t>A)</a:t>
            </a:r>
            <a:r>
              <a:rPr lang="en-US" dirty="0" smtClean="0"/>
              <a:t> Protein sequences</a:t>
            </a:r>
            <a:r>
              <a:rPr lang="en-US" baseline="0" dirty="0" smtClean="0"/>
              <a:t> of human COX-1 and COX-2 show that peptides used in anti-COX-1 generation (shaded in yellow) had no overlap with the corresponding COX-2 sequence. </a:t>
            </a:r>
            <a:r>
              <a:rPr lang="en-US" b="1" baseline="0" dirty="0" smtClean="0"/>
              <a:t>B) </a:t>
            </a:r>
            <a:r>
              <a:rPr lang="en-US" b="0" baseline="0" dirty="0" smtClean="0"/>
              <a:t>Western blot analysis using the newly generated Vanderbilt rabbit polyclonal anti-COX-1 (1:2000 overnight) show detection of COX-1 at the expected molecular weight (approx. 68kDa). COX-2 was detected by rabbit polyclonal anti-COX-2 (Cayman, (1:1000 overnight). Actin was used as loading control. Samples used were COX-1-expressing OVCAR-3 cell lysate, COX-2-expressing 4T1 cell lysate, recombinant ovine COX-1 and recombinant human COX-2.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D48CC-585D-4497-AE9D-5FE44C36E62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29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4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31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8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7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1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4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72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1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94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3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2C9B8-B743-4B45-A30E-AD0049194C4B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EBBD4-6541-487D-9371-8CE0753D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1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34115" y="641127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2</a:t>
            </a: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34115" y="1436561"/>
            <a:ext cx="2000767" cy="1900605"/>
            <a:chOff x="3481719" y="1102288"/>
            <a:chExt cx="2000767" cy="1900605"/>
          </a:xfrm>
        </p:grpSpPr>
        <p:graphicFrame>
          <p:nvGraphicFramePr>
            <p:cNvPr id="9" name="Object 8"/>
            <p:cNvGraphicFramePr>
              <a:graphicFrameLocks noChangeAspect="1"/>
            </p:cNvGraphicFramePr>
            <p:nvPr>
              <p:extLst/>
            </p:nvPr>
          </p:nvGraphicFramePr>
          <p:xfrm>
            <a:off x="3481719" y="1174093"/>
            <a:ext cx="2000767" cy="1828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Prism 6" r:id="rId4" imgW="2899813" imgH="2652895" progId="Prism6.Document">
                    <p:embed/>
                  </p:oleObj>
                </mc:Choice>
                <mc:Fallback>
                  <p:oleObj name="Prism 6" r:id="rId4" imgW="2899813" imgH="2652895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81719" y="1174093"/>
                          <a:ext cx="2000767" cy="1828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3823958" y="1102288"/>
              <a:ext cx="10230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r=-0.030, P=0.679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38707" y="1061647"/>
            <a:ext cx="451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469860" y="1313599"/>
            <a:ext cx="2217737" cy="2182717"/>
            <a:chOff x="5752871" y="1072536"/>
            <a:chExt cx="2217737" cy="2182717"/>
          </a:xfrm>
        </p:grpSpPr>
        <p:graphicFrame>
          <p:nvGraphicFramePr>
            <p:cNvPr id="11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5752871" y="1129590"/>
            <a:ext cx="2217737" cy="2125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Prism 6" r:id="rId6" imgW="3027661" imgH="2898520" progId="Prism6.Document">
                    <p:embed/>
                  </p:oleObj>
                </mc:Choice>
                <mc:Fallback>
                  <p:oleObj name="Prism 6" r:id="rId6" imgW="3027661" imgH="2898520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752871" y="1129590"/>
                          <a:ext cx="2217737" cy="21256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 flipV="1">
              <a:off x="6361958" y="1262557"/>
              <a:ext cx="369975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245830" y="1072536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P&lt;0.0001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7338385" y="1262557"/>
              <a:ext cx="369975" cy="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278664" y="1072536"/>
              <a:ext cx="5148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P&lt;0.01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975711" y="1061647"/>
            <a:ext cx="451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82369" y="1061647"/>
            <a:ext cx="451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921199" y="1414444"/>
            <a:ext cx="2559050" cy="2365375"/>
            <a:chOff x="3419630" y="3226642"/>
            <a:chExt cx="2559050" cy="2365375"/>
          </a:xfrm>
        </p:grpSpPr>
        <p:graphicFrame>
          <p:nvGraphicFramePr>
            <p:cNvPr id="24" name="Object 23"/>
            <p:cNvGraphicFramePr>
              <a:graphicFrameLocks noChangeAspect="1"/>
            </p:cNvGraphicFramePr>
            <p:nvPr>
              <p:extLst/>
            </p:nvPr>
          </p:nvGraphicFramePr>
          <p:xfrm>
            <a:off x="3419630" y="3226642"/>
            <a:ext cx="2559050" cy="2365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Prism 6" r:id="rId8" imgW="3524760" imgH="3262680" progId="Prism6.Document">
                    <p:embed/>
                  </p:oleObj>
                </mc:Choice>
                <mc:Fallback>
                  <p:oleObj name="Prism 6" r:id="rId8" imgW="3524760" imgH="3262680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19630" y="3226642"/>
                          <a:ext cx="2559050" cy="23653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3781368" y="4783260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23203" y="4754573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017361" y="4759087"/>
              <a:ext cx="2551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7513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134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6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Andrew J</dc:creator>
  <cp:lastModifiedBy>Younger, Marshal S</cp:lastModifiedBy>
  <cp:revision>1</cp:revision>
  <dcterms:created xsi:type="dcterms:W3CDTF">2017-04-19T20:45:58Z</dcterms:created>
  <dcterms:modified xsi:type="dcterms:W3CDTF">2017-09-21T18:03:58Z</dcterms:modified>
</cp:coreProperties>
</file>