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81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A0167-6634-462C-8187-B053289770D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08AA5-4050-43C6-B8A5-A5307AA95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Supplementary Figure 2. Characterization of new rabbit polyclonal</a:t>
            </a:r>
            <a:r>
              <a:rPr lang="en-US" b="1" baseline="0" dirty="0" smtClean="0"/>
              <a:t> anti-COX-1. </a:t>
            </a:r>
            <a:r>
              <a:rPr lang="en-US" b="1" dirty="0" smtClean="0"/>
              <a:t>A)</a:t>
            </a:r>
            <a:r>
              <a:rPr lang="en-US" dirty="0" smtClean="0"/>
              <a:t> Protein sequences</a:t>
            </a:r>
            <a:r>
              <a:rPr lang="en-US" baseline="0" dirty="0" smtClean="0"/>
              <a:t> of human COX-1 and COX-2 show that peptides used in anti-COX-1 generation (shaded in yellow) had no overlap with the corresponding COX-2 sequence. </a:t>
            </a:r>
            <a:r>
              <a:rPr lang="en-US" b="1" baseline="0" dirty="0" smtClean="0"/>
              <a:t>B) </a:t>
            </a:r>
            <a:r>
              <a:rPr lang="en-US" b="0" baseline="0" dirty="0" smtClean="0"/>
              <a:t>Western blot analysis using the newly generated Vanderbilt rabbit polyclonal anti-COX-1 (1:2000 overnight) show detection of COX-1 at the expected molecular weight (approx. 68kDa). COX-2 was detected by rabbit polyclonal anti-COX-2 (Cayman, (1:1000 overnight). Actin was used as loading control. Samples used were COX-1-expressing OVCAR-3 cell lysate, COX-2-expressing 4T1 cell lysate, recombinant ovine COX-1 and recombinant human COX-2.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D48CC-585D-4497-AE9D-5FE44C36E6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9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93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5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1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4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1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1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5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8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9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3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D165F-68D0-4C2C-87A9-131A3D5DC03D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D3085-9E92-4853-AF60-F534E6B8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91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3213661" y="1317724"/>
            <a:ext cx="1997460" cy="1913372"/>
            <a:chOff x="848920" y="3656841"/>
            <a:chExt cx="1997460" cy="1913372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/>
            </p:nvPr>
          </p:nvGraphicFramePr>
          <p:xfrm>
            <a:off x="848920" y="3741413"/>
            <a:ext cx="199746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6" r:id="rId4" imgW="2898360" imgH="2651760" progId="Prism6.Document">
                    <p:embed/>
                  </p:oleObj>
                </mc:Choice>
                <mc:Fallback>
                  <p:oleObj name="Prism 6" r:id="rId4" imgW="2898360" imgH="2651760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48920" y="3741413"/>
                          <a:ext cx="1997460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1226259" y="3656841"/>
              <a:ext cx="98937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r=0.763, P&lt;0.001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280451" y="1322068"/>
            <a:ext cx="1999530" cy="1909028"/>
            <a:chOff x="2498546" y="4541934"/>
            <a:chExt cx="1999530" cy="1909028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2498546" y="4622162"/>
            <a:ext cx="199953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6" r:id="rId6" imgW="2899813" imgH="2652895" progId="Prism6.Document">
                    <p:embed/>
                  </p:oleObj>
                </mc:Choice>
                <mc:Fallback>
                  <p:oleObj name="Prism 6" r:id="rId6" imgW="2899813" imgH="2652895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498546" y="4622162"/>
                          <a:ext cx="1999530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2823521" y="4541934"/>
              <a:ext cx="10230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r=0.764, P&lt;0.001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11121" y="1317724"/>
            <a:ext cx="1999530" cy="1900605"/>
            <a:chOff x="2498546" y="6416939"/>
            <a:chExt cx="1999530" cy="1900605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2498546" y="6488744"/>
            <a:ext cx="199953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6" r:id="rId8" imgW="2899813" imgH="2652895" progId="Prism6.Document">
                    <p:embed/>
                  </p:oleObj>
                </mc:Choice>
                <mc:Fallback>
                  <p:oleObj name="Prism 6" r:id="rId8" imgW="2899813" imgH="2652895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498546" y="6488744"/>
                          <a:ext cx="1999530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2840346" y="6416939"/>
              <a:ext cx="98937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r=0.738, P&lt;0.001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260605" y="756873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3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16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6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Andrew J</dc:creator>
  <cp:lastModifiedBy>Younger, Marshal S</cp:lastModifiedBy>
  <cp:revision>1</cp:revision>
  <dcterms:created xsi:type="dcterms:W3CDTF">2017-04-19T20:48:19Z</dcterms:created>
  <dcterms:modified xsi:type="dcterms:W3CDTF">2017-09-21T18:04:09Z</dcterms:modified>
</cp:coreProperties>
</file>