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0361" autoAdjust="0"/>
    <p:restoredTop sz="94660"/>
  </p:normalViewPr>
  <p:slideViewPr>
    <p:cSldViewPr snapToGrid="0">
      <p:cViewPr varScale="1">
        <p:scale>
          <a:sx n="75" d="100"/>
          <a:sy n="75" d="100"/>
        </p:scale>
        <p:origin x="66" y="7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A002-9231-4873-B80D-7DA697758235}" type="datetimeFigureOut">
              <a:rPr kumimoji="1" lang="ja-JP" altLang="en-US" smtClean="0"/>
              <a:t>2017/8/24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32A68-76FC-4D83-9A97-F321CABF5D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6948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A002-9231-4873-B80D-7DA697758235}" type="datetimeFigureOut">
              <a:rPr kumimoji="1" lang="ja-JP" altLang="en-US" smtClean="0"/>
              <a:t>2017/8/24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32A68-76FC-4D83-9A97-F321CABF5D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9097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A002-9231-4873-B80D-7DA697758235}" type="datetimeFigureOut">
              <a:rPr kumimoji="1" lang="ja-JP" altLang="en-US" smtClean="0"/>
              <a:t>2017/8/24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32A68-76FC-4D83-9A97-F321CABF5D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52550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A002-9231-4873-B80D-7DA697758235}" type="datetimeFigureOut">
              <a:rPr kumimoji="1" lang="ja-JP" altLang="en-US" smtClean="0"/>
              <a:t>2017/8/24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32A68-76FC-4D83-9A97-F321CABF5D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2440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A002-9231-4873-B80D-7DA697758235}" type="datetimeFigureOut">
              <a:rPr kumimoji="1" lang="ja-JP" altLang="en-US" smtClean="0"/>
              <a:t>2017/8/24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32A68-76FC-4D83-9A97-F321CABF5D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2879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A002-9231-4873-B80D-7DA697758235}" type="datetimeFigureOut">
              <a:rPr kumimoji="1" lang="ja-JP" altLang="en-US" smtClean="0"/>
              <a:t>2017/8/24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32A68-76FC-4D83-9A97-F321CABF5D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58590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A002-9231-4873-B80D-7DA697758235}" type="datetimeFigureOut">
              <a:rPr kumimoji="1" lang="ja-JP" altLang="en-US" smtClean="0"/>
              <a:t>2017/8/24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32A68-76FC-4D83-9A97-F321CABF5D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88339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A002-9231-4873-B80D-7DA697758235}" type="datetimeFigureOut">
              <a:rPr kumimoji="1" lang="ja-JP" altLang="en-US" smtClean="0"/>
              <a:t>2017/8/24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32A68-76FC-4D83-9A97-F321CABF5D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8438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A002-9231-4873-B80D-7DA697758235}" type="datetimeFigureOut">
              <a:rPr kumimoji="1" lang="ja-JP" altLang="en-US" smtClean="0"/>
              <a:t>2017/8/24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32A68-76FC-4D83-9A97-F321CABF5D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2145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A002-9231-4873-B80D-7DA697758235}" type="datetimeFigureOut">
              <a:rPr kumimoji="1" lang="ja-JP" altLang="en-US" smtClean="0"/>
              <a:t>2017/8/24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32A68-76FC-4D83-9A97-F321CABF5D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3464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A002-9231-4873-B80D-7DA697758235}" type="datetimeFigureOut">
              <a:rPr kumimoji="1" lang="ja-JP" altLang="en-US" smtClean="0"/>
              <a:t>2017/8/24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32A68-76FC-4D83-9A97-F321CABF5D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1726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70A002-9231-4873-B80D-7DA697758235}" type="datetimeFigureOut">
              <a:rPr kumimoji="1" lang="ja-JP" altLang="en-US" smtClean="0"/>
              <a:t>2017/8/24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132A68-76FC-4D83-9A97-F321CABF5D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36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テキスト ボックス 12"/>
          <p:cNvSpPr txBox="1"/>
          <p:nvPr/>
        </p:nvSpPr>
        <p:spPr>
          <a:xfrm>
            <a:off x="36000" y="36000"/>
            <a:ext cx="6974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(a)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6000" y="3312000"/>
            <a:ext cx="6974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(c)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5" name="テキスト ボックス 174"/>
          <p:cNvSpPr txBox="1"/>
          <p:nvPr/>
        </p:nvSpPr>
        <p:spPr>
          <a:xfrm rot="-5400000">
            <a:off x="-1080000" y="1462918"/>
            <a:ext cx="2675751" cy="261610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r>
              <a:rPr lang="en-US" altLang="ja-JP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percentage of DEGs with 10% FDR (</a:t>
            </a:r>
            <a:r>
              <a:rPr lang="en-US" altLang="ja-JP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ja-JP" sz="11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DEG</a:t>
            </a:r>
            <a:r>
              <a:rPr lang="en-US" altLang="ja-JP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kumimoji="1" lang="ja-JP" altLang="en-US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5" name="テキスト ボックス 244"/>
          <p:cNvSpPr txBox="1"/>
          <p:nvPr/>
        </p:nvSpPr>
        <p:spPr>
          <a:xfrm>
            <a:off x="1008000" y="3168000"/>
            <a:ext cx="20383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number of replicates (</a:t>
            </a:r>
            <a:r>
              <a:rPr kumimoji="1" lang="en-US" altLang="ja-JP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kumimoji="1" lang="en-US" altLang="ja-JP" sz="11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rep</a:t>
            </a:r>
            <a:r>
              <a:rPr kumimoji="1" lang="en-US" altLang="ja-JP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kumimoji="1" lang="ja-JP" altLang="en-US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00" y="180000"/>
            <a:ext cx="2952750" cy="2952750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54" r="2362" b="1258"/>
          <a:stretch/>
        </p:blipFill>
        <p:spPr>
          <a:xfrm>
            <a:off x="117132" y="3558379"/>
            <a:ext cx="6696000" cy="3060000"/>
          </a:xfrm>
          <a:prstGeom prst="rect">
            <a:avLst/>
          </a:prstGeom>
        </p:spPr>
      </p:pic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F5900ADF-8EF5-4D83-A439-840A0746185E}"/>
              </a:ext>
            </a:extLst>
          </p:cNvPr>
          <p:cNvSpPr txBox="1"/>
          <p:nvPr/>
        </p:nvSpPr>
        <p:spPr>
          <a:xfrm>
            <a:off x="3420000" y="36000"/>
            <a:ext cx="6974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(b)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D2402C89-0330-4298-AE84-F5E94ADD94C0}"/>
              </a:ext>
            </a:extLst>
          </p:cNvPr>
          <p:cNvSpPr txBox="1"/>
          <p:nvPr/>
        </p:nvSpPr>
        <p:spPr>
          <a:xfrm rot="-5400000">
            <a:off x="2332800" y="1462919"/>
            <a:ext cx="2675751" cy="261610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r>
              <a:rPr lang="en-US" altLang="ja-JP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average silhouette (AS)</a:t>
            </a:r>
            <a:endParaRPr lang="ja-JP" altLang="en-US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1529C713-4E64-428E-8F64-9A310996A0CC}"/>
              </a:ext>
            </a:extLst>
          </p:cNvPr>
          <p:cNvSpPr txBox="1"/>
          <p:nvPr/>
        </p:nvSpPr>
        <p:spPr>
          <a:xfrm>
            <a:off x="4485600" y="3168000"/>
            <a:ext cx="20383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number of replicates (</a:t>
            </a:r>
            <a:r>
              <a:rPr kumimoji="1" lang="en-US" altLang="ja-JP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kumimoji="1" lang="en-US" altLang="ja-JP" sz="11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rep</a:t>
            </a:r>
            <a:r>
              <a:rPr kumimoji="1" lang="en-US" altLang="ja-JP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kumimoji="1" lang="ja-JP" altLang="en-US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" name="図 20">
            <a:extLst>
              <a:ext uri="{FF2B5EF4-FFF2-40B4-BE49-F238E27FC236}">
                <a16:creationId xmlns:a16="http://schemas.microsoft.com/office/drawing/2014/main" id="{633FE538-4C28-4F87-80C8-1307C2B01A6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8000" y="180000"/>
            <a:ext cx="2952750" cy="2952750"/>
          </a:xfrm>
          <a:prstGeom prst="rect">
            <a:avLst/>
          </a:prstGeom>
        </p:spPr>
      </p:pic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A74490B8-E930-4CBC-B215-4368D19E4EAF}"/>
              </a:ext>
            </a:extLst>
          </p:cNvPr>
          <p:cNvSpPr txBox="1"/>
          <p:nvPr/>
        </p:nvSpPr>
        <p:spPr>
          <a:xfrm>
            <a:off x="36000" y="6426769"/>
            <a:ext cx="6974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(d)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CEF6AD04-00A0-4B3C-9FD2-3C217B78FF70}"/>
              </a:ext>
            </a:extLst>
          </p:cNvPr>
          <p:cNvSpPr txBox="1"/>
          <p:nvPr/>
        </p:nvSpPr>
        <p:spPr>
          <a:xfrm rot="-5400000">
            <a:off x="-1080000" y="7853687"/>
            <a:ext cx="2675751" cy="261610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r>
              <a:rPr lang="en-US" altLang="ja-JP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percentage of DEGs with 10% FDR (</a:t>
            </a:r>
            <a:r>
              <a:rPr lang="en-US" altLang="ja-JP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ja-JP" sz="11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DEG</a:t>
            </a:r>
            <a:r>
              <a:rPr lang="en-US" altLang="ja-JP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kumimoji="1" lang="ja-JP" altLang="en-US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DAB180D3-5D79-42B0-9AB8-74533AD01367}"/>
              </a:ext>
            </a:extLst>
          </p:cNvPr>
          <p:cNvSpPr txBox="1"/>
          <p:nvPr/>
        </p:nvSpPr>
        <p:spPr>
          <a:xfrm>
            <a:off x="1008000" y="9622800"/>
            <a:ext cx="20383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average silhouette (AS)</a:t>
            </a:r>
            <a:endParaRPr lang="ja-JP" altLang="en-US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9" name="図 28">
            <a:extLst>
              <a:ext uri="{FF2B5EF4-FFF2-40B4-BE49-F238E27FC236}">
                <a16:creationId xmlns:a16="http://schemas.microsoft.com/office/drawing/2014/main" id="{896D1C12-99F4-4ADD-B588-EE65F1EAE9F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00" y="6570769"/>
            <a:ext cx="2952750" cy="2952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6087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4058</TotalTime>
  <Words>54</Words>
  <Application>Microsoft Office PowerPoint</Application>
  <PresentationFormat>A4 210 x 297 mm</PresentationFormat>
  <Paragraphs>10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Times New Roman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門田幸二</dc:creator>
  <cp:lastModifiedBy>門田幸二</cp:lastModifiedBy>
  <cp:revision>100</cp:revision>
  <dcterms:created xsi:type="dcterms:W3CDTF">2015-02-09T07:01:03Z</dcterms:created>
  <dcterms:modified xsi:type="dcterms:W3CDTF">2017-08-24T10:50:35Z</dcterms:modified>
</cp:coreProperties>
</file>