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101" autoAdjust="0"/>
    <p:restoredTop sz="94660"/>
  </p:normalViewPr>
  <p:slideViewPr>
    <p:cSldViewPr snapToGrid="0">
      <p:cViewPr>
        <p:scale>
          <a:sx n="100" d="100"/>
          <a:sy n="100" d="100"/>
        </p:scale>
        <p:origin x="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94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0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25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44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7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85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833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3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1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A002-9231-4873-B80D-7DA697758235}" type="datetimeFigureOut">
              <a:rPr kumimoji="1" lang="ja-JP" altLang="en-US" smtClean="0"/>
              <a:t>2017/9/2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3492000"/>
            <a:ext cx="6191250" cy="2857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00" y="180000"/>
            <a:ext cx="2952750" cy="295275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80000"/>
            <a:ext cx="2952750" cy="295275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6000" y="3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000" y="3312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3420000" y="3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 rot="-5400000">
            <a:off x="-1080000" y="1462918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DEGs with 10% FDR (</a:t>
            </a:r>
            <a:r>
              <a:rPr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テキスト ボックス 175"/>
          <p:cNvSpPr txBox="1"/>
          <p:nvPr/>
        </p:nvSpPr>
        <p:spPr>
          <a:xfrm rot="-5400000">
            <a:off x="2332800" y="1462919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silhouette (AS)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4485600" y="31680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replicates (</a:t>
            </a:r>
            <a:r>
              <a:rPr kumimoji="1"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</a:t>
            </a:r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1008000" y="31680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replicates (</a:t>
            </a:r>
            <a:r>
              <a:rPr kumimoji="1"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</a:t>
            </a:r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4EA14-0015-4A97-9530-7954F98ED7C2}"/>
              </a:ext>
            </a:extLst>
          </p:cNvPr>
          <p:cNvSpPr txBox="1"/>
          <p:nvPr/>
        </p:nvSpPr>
        <p:spPr>
          <a:xfrm>
            <a:off x="36000" y="642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72EA6A5-E61C-4AF9-9465-05DBB9253B51}"/>
              </a:ext>
            </a:extLst>
          </p:cNvPr>
          <p:cNvSpPr txBox="1"/>
          <p:nvPr/>
        </p:nvSpPr>
        <p:spPr>
          <a:xfrm rot="-5400000">
            <a:off x="-1080000" y="7853687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DEGs with 10% FDR (</a:t>
            </a:r>
            <a:r>
              <a:rPr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95264E-D36D-4EBF-A94E-0C49AE034633}"/>
              </a:ext>
            </a:extLst>
          </p:cNvPr>
          <p:cNvSpPr txBox="1"/>
          <p:nvPr/>
        </p:nvSpPr>
        <p:spPr>
          <a:xfrm>
            <a:off x="1008000" y="96228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silhouette (AS)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52FEAE6F-214C-4E0F-AE8A-DBC412C62E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6570000"/>
            <a:ext cx="295275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08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00" y="180000"/>
            <a:ext cx="2952750" cy="295275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180000"/>
            <a:ext cx="2952750" cy="295275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6000" y="3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20000" y="36000"/>
            <a:ext cx="697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-5400000">
            <a:off x="-1080000" y="1462918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DEGs with 10% FDR (</a:t>
            </a:r>
            <a:r>
              <a:rPr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-5400000">
            <a:off x="2332800" y="1462919"/>
            <a:ext cx="2675751" cy="261610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DEGs with 10% FDR (</a:t>
            </a:r>
            <a:r>
              <a:rPr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85600" y="31680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silhouette (AS)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08000" y="3168000"/>
            <a:ext cx="2038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signal-to-noise ratio (SNR)</a:t>
            </a:r>
            <a:endParaRPr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327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4359</TotalTime>
  <Words>90</Words>
  <Application>Microsoft Office PowerPoint</Application>
  <PresentationFormat>A4 210 x 297 mm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門田幸二</dc:creator>
  <cp:lastModifiedBy>門田幸二</cp:lastModifiedBy>
  <cp:revision>105</cp:revision>
  <dcterms:created xsi:type="dcterms:W3CDTF">2015-02-09T07:01:03Z</dcterms:created>
  <dcterms:modified xsi:type="dcterms:W3CDTF">2017-09-02T02:55:20Z</dcterms:modified>
</cp:coreProperties>
</file>