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383" autoAdjust="0"/>
    <p:restoredTop sz="94660"/>
  </p:normalViewPr>
  <p:slideViewPr>
    <p:cSldViewPr snapToGrid="0">
      <p:cViewPr varScale="1">
        <p:scale>
          <a:sx n="84" d="100"/>
          <a:sy n="84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948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90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255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2440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2879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85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833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8438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72145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346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1726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0A002-9231-4873-B80D-7DA697758235}" type="datetimeFigureOut">
              <a:rPr kumimoji="1" lang="ja-JP" altLang="en-US" smtClean="0"/>
              <a:t>2017/9/4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2A68-76FC-4D83-9A97-F321CABF5D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36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3348000"/>
            <a:ext cx="4286250" cy="28575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288000"/>
            <a:ext cx="4286250" cy="2857500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-1" y="36000"/>
            <a:ext cx="21154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MAS-quantified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-1" y="3096000"/>
            <a:ext cx="2470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RMA-quantified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21592" y="6156000"/>
            <a:ext cx="24702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RobLoxBioC-quantified data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テキスト ボックス 164"/>
          <p:cNvSpPr txBox="1"/>
          <p:nvPr/>
        </p:nvSpPr>
        <p:spPr>
          <a:xfrm>
            <a:off x="4680000" y="1260000"/>
            <a:ext cx="123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0.02%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0.005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6" name="テキスト ボックス 165"/>
          <p:cNvSpPr txBox="1"/>
          <p:nvPr/>
        </p:nvSpPr>
        <p:spPr>
          <a:xfrm>
            <a:off x="4680000" y="4320000"/>
            <a:ext cx="123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0.00%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0.029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00" y="6444000"/>
            <a:ext cx="4286250" cy="2857500"/>
          </a:xfrm>
          <a:prstGeom prst="rect">
            <a:avLst/>
          </a:prstGeom>
        </p:spPr>
      </p:pic>
      <p:sp>
        <p:nvSpPr>
          <p:cNvPr id="174" name="テキスト ボックス 173"/>
          <p:cNvSpPr txBox="1"/>
          <p:nvPr/>
        </p:nvSpPr>
        <p:spPr>
          <a:xfrm>
            <a:off x="4680000" y="7380000"/>
            <a:ext cx="12351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kumimoji="1" lang="en-US" altLang="ja-JP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DEG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0.00%</a:t>
            </a:r>
          </a:p>
          <a:p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= 0.010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608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3521</TotalTime>
  <Words>36</Words>
  <Application>Microsoft Office PowerPoint</Application>
  <PresentationFormat>A4 210 x 297 mm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門田幸二</dc:creator>
  <cp:lastModifiedBy>門田幸二</cp:lastModifiedBy>
  <cp:revision>83</cp:revision>
  <dcterms:created xsi:type="dcterms:W3CDTF">2015-02-09T07:01:03Z</dcterms:created>
  <dcterms:modified xsi:type="dcterms:W3CDTF">2017-09-04T05:27:32Z</dcterms:modified>
</cp:coreProperties>
</file>