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38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0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2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44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5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83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A002-9231-4873-B80D-7DA69775823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6444000"/>
            <a:ext cx="6667500" cy="28575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288000"/>
            <a:ext cx="6667500" cy="28575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-1" y="36000"/>
            <a:ext cx="2115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MAS-quantified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1" y="3096000"/>
            <a:ext cx="2470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RMA-quantified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21592" y="6156000"/>
            <a:ext cx="2470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RobLoxBioC-quantified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3348000"/>
            <a:ext cx="666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0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3726</TotalTime>
  <Words>15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門田幸二</dc:creator>
  <cp:lastModifiedBy>門田幸二</cp:lastModifiedBy>
  <cp:revision>84</cp:revision>
  <dcterms:created xsi:type="dcterms:W3CDTF">2015-02-09T07:01:03Z</dcterms:created>
  <dcterms:modified xsi:type="dcterms:W3CDTF">2017-03-15T10:56:00Z</dcterms:modified>
</cp:coreProperties>
</file>