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48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EB1D1-42EF-434D-94BE-B6873B74710B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507C5-CFA7-47E9-992D-7DEE7FB05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545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Supplemental Figure 1: </a:t>
            </a:r>
            <a:r>
              <a:rPr lang="en-US" b="1" baseline="0" dirty="0" smtClean="0"/>
              <a:t>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Leave-one-out cross-validation of the elastic net regression model of thyroid cancer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dasatinib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sensitivity.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Tuning parameter λ is plotted on the x-axis. The optimal model (λ = -3.8, marked by dotted line) outperformed the null model (resulted in low mean-squared error).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F8E10-5540-4546-AC4D-5F3C1203C6A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53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B5B-93C3-40DF-A800-B1D92043123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1660-D624-420F-A117-B196A4A5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67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B5B-93C3-40DF-A800-B1D92043123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1660-D624-420F-A117-B196A4A5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037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B5B-93C3-40DF-A800-B1D92043123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1660-D624-420F-A117-B196A4A5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18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B5B-93C3-40DF-A800-B1D92043123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1660-D624-420F-A117-B196A4A5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028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B5B-93C3-40DF-A800-B1D92043123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1660-D624-420F-A117-B196A4A5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099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B5B-93C3-40DF-A800-B1D92043123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1660-D624-420F-A117-B196A4A5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616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B5B-93C3-40DF-A800-B1D92043123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1660-D624-420F-A117-B196A4A5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529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B5B-93C3-40DF-A800-B1D92043123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1660-D624-420F-A117-B196A4A5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44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B5B-93C3-40DF-A800-B1D92043123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1660-D624-420F-A117-B196A4A5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982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B5B-93C3-40DF-A800-B1D92043123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1660-D624-420F-A117-B196A4A5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094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B5B-93C3-40DF-A800-B1D92043123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1660-D624-420F-A117-B196A4A5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628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57B5B-93C3-40DF-A800-B1D92043123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91660-D624-420F-A117-B196A4A5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42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2314" y="5953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Supplemental Figure 1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3833" y="2001284"/>
            <a:ext cx="4371894" cy="296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533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Supplemental Figure 1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Beadnell, Thomas</dc:creator>
  <cp:lastModifiedBy>Beadnell, Thomas</cp:lastModifiedBy>
  <cp:revision>2</cp:revision>
  <dcterms:created xsi:type="dcterms:W3CDTF">2017-05-30T17:15:26Z</dcterms:created>
  <dcterms:modified xsi:type="dcterms:W3CDTF">2017-05-30T17:29:56Z</dcterms:modified>
</cp:coreProperties>
</file>