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90" d="100"/>
          <a:sy n="90" d="100"/>
        </p:scale>
        <p:origin x="-510" y="-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A189-8F73-4C7C-AAF7-DF55827C70C8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CE8F-B8D2-42A8-818E-39B42AA75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674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A189-8F73-4C7C-AAF7-DF55827C70C8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CE8F-B8D2-42A8-818E-39B42AA75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732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A189-8F73-4C7C-AAF7-DF55827C70C8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CE8F-B8D2-42A8-818E-39B42AA75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955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A189-8F73-4C7C-AAF7-DF55827C70C8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CE8F-B8D2-42A8-818E-39B42AA75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291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A189-8F73-4C7C-AAF7-DF55827C70C8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CE8F-B8D2-42A8-818E-39B42AA75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716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A189-8F73-4C7C-AAF7-DF55827C70C8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CE8F-B8D2-42A8-818E-39B42AA75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731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A189-8F73-4C7C-AAF7-DF55827C70C8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CE8F-B8D2-42A8-818E-39B42AA75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445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A189-8F73-4C7C-AAF7-DF55827C70C8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CE8F-B8D2-42A8-818E-39B42AA75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811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A189-8F73-4C7C-AAF7-DF55827C70C8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CE8F-B8D2-42A8-818E-39B42AA75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996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A189-8F73-4C7C-AAF7-DF55827C70C8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CE8F-B8D2-42A8-818E-39B42AA75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738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A189-8F73-4C7C-AAF7-DF55827C70C8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CE8F-B8D2-42A8-818E-39B42AA75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435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8A189-8F73-4C7C-AAF7-DF55827C70C8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ACE8F-B8D2-42A8-818E-39B42AA75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747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9172"/>
              </p:ext>
            </p:extLst>
          </p:nvPr>
        </p:nvGraphicFramePr>
        <p:xfrm>
          <a:off x="3443954" y="2935375"/>
          <a:ext cx="4216402" cy="8394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96502"/>
                <a:gridCol w="654975"/>
                <a:gridCol w="654975"/>
                <a:gridCol w="654975"/>
                <a:gridCol w="654975"/>
              </a:tblGrid>
              <a:tr h="19522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C643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DMSO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Tram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Das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Combo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522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Total # of Cells Counted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369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433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45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# Cl. Parp</a:t>
                      </a:r>
                      <a:r>
                        <a:rPr lang="en-US" sz="1100" u="none" strike="noStrike" baseline="30000">
                          <a:effectLst/>
                        </a:rPr>
                        <a:t>+</a:t>
                      </a:r>
                      <a:r>
                        <a:rPr lang="en-US" sz="1100" u="none" strike="noStrike">
                          <a:effectLst/>
                        </a:rPr>
                        <a:t> p-S6</a:t>
                      </a:r>
                      <a:r>
                        <a:rPr lang="en-US" sz="1100" u="none" strike="noStrike" baseline="30000">
                          <a:effectLst/>
                        </a:rPr>
                        <a:t>high</a:t>
                      </a:r>
                      <a:r>
                        <a:rPr lang="en-US" sz="1100" u="none" strike="noStrike">
                          <a:effectLst/>
                        </a:rPr>
                        <a:t> cells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245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# Cl. </a:t>
                      </a:r>
                      <a:r>
                        <a:rPr lang="en-US" sz="1100" u="none" strike="noStrike" dirty="0" err="1">
                          <a:effectLst/>
                        </a:rPr>
                        <a:t>Parp</a:t>
                      </a:r>
                      <a:r>
                        <a:rPr lang="en-US" sz="1100" u="none" strike="noStrike" baseline="30000" dirty="0">
                          <a:effectLst/>
                        </a:rPr>
                        <a:t>+</a:t>
                      </a:r>
                      <a:r>
                        <a:rPr lang="en-US" sz="1100" u="none" strike="noStrike" dirty="0">
                          <a:effectLst/>
                        </a:rPr>
                        <a:t> p-S6</a:t>
                      </a:r>
                      <a:r>
                        <a:rPr lang="en-US" sz="1100" u="none" strike="noStrike" baseline="30000" dirty="0">
                          <a:effectLst/>
                        </a:rPr>
                        <a:t>low</a:t>
                      </a:r>
                      <a:r>
                        <a:rPr lang="en-US" sz="1100" u="none" strike="noStrike" dirty="0">
                          <a:effectLst/>
                        </a:rPr>
                        <a:t> cells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327029"/>
              </p:ext>
            </p:extLst>
          </p:nvPr>
        </p:nvGraphicFramePr>
        <p:xfrm>
          <a:off x="3443954" y="1925725"/>
          <a:ext cx="4216400" cy="10096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32492"/>
                <a:gridCol w="685800"/>
                <a:gridCol w="615462"/>
                <a:gridCol w="615461"/>
                <a:gridCol w="767185"/>
              </a:tblGrid>
              <a:tr h="190500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cell counts  (combined from 3 independent experiments)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8505C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DMSO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Tram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Das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Combo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Total # of Cells Counted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673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647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1392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1061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# Cl. Parp</a:t>
                      </a:r>
                      <a:r>
                        <a:rPr lang="en-US" sz="1100" u="none" strike="noStrike" baseline="30000">
                          <a:effectLst/>
                        </a:rPr>
                        <a:t>+</a:t>
                      </a:r>
                      <a:r>
                        <a:rPr lang="en-US" sz="1100" u="none" strike="noStrike">
                          <a:effectLst/>
                        </a:rPr>
                        <a:t> p-S6</a:t>
                      </a:r>
                      <a:r>
                        <a:rPr lang="en-US" sz="1100" u="none" strike="noStrike" baseline="30000">
                          <a:effectLst/>
                        </a:rPr>
                        <a:t>high</a:t>
                      </a:r>
                      <a:r>
                        <a:rPr lang="en-US" sz="1100" u="none" strike="noStrike">
                          <a:effectLst/>
                        </a:rPr>
                        <a:t> cells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190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# Cl. Parp</a:t>
                      </a:r>
                      <a:r>
                        <a:rPr lang="en-US" sz="1100" u="none" strike="noStrike" baseline="30000">
                          <a:effectLst/>
                        </a:rPr>
                        <a:t>+</a:t>
                      </a:r>
                      <a:r>
                        <a:rPr lang="en-US" sz="1100" u="none" strike="noStrike">
                          <a:effectLst/>
                        </a:rPr>
                        <a:t> p-S6</a:t>
                      </a:r>
                      <a:r>
                        <a:rPr lang="en-US" sz="1100" u="none" strike="noStrike" baseline="30000">
                          <a:effectLst/>
                        </a:rPr>
                        <a:t>low</a:t>
                      </a:r>
                      <a:r>
                        <a:rPr lang="en-US" sz="1100" u="none" strike="noStrike">
                          <a:effectLst/>
                        </a:rPr>
                        <a:t> cells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869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Microsoft Office PowerPoint</Application>
  <PresentationFormat>Widescreen</PresentationFormat>
  <Paragraphs>41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Beadnell, Thomas</dc:creator>
  <cp:lastModifiedBy>Beadnell, Thomas</cp:lastModifiedBy>
  <cp:revision>1</cp:revision>
  <dcterms:created xsi:type="dcterms:W3CDTF">2017-11-05T14:34:42Z</dcterms:created>
  <dcterms:modified xsi:type="dcterms:W3CDTF">2017-11-05T14:35:04Z</dcterms:modified>
</cp:coreProperties>
</file>