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23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7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79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2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53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9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0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84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3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47915-2B46-47B7-8CF0-B96811FDD60B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D5F44-FB2D-4EF6-B6EB-89D337744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9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1204"/>
            <a:ext cx="2934395" cy="29343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51204"/>
            <a:ext cx="2934395" cy="29343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619" y="617008"/>
            <a:ext cx="1343954" cy="49767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17008"/>
            <a:ext cx="1385035" cy="455418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3034" y="11874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617530" y="118746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2" name="Textfeld 1"/>
          <p:cNvSpPr txBox="1"/>
          <p:nvPr/>
        </p:nvSpPr>
        <p:spPr>
          <a:xfrm>
            <a:off x="-36512" y="-27384"/>
            <a:ext cx="3050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Hirt et al. Supplement </a:t>
            </a:r>
            <a:r>
              <a:rPr lang="de-AT" dirty="0" err="1" smtClean="0"/>
              <a:t>Figure</a:t>
            </a:r>
            <a:r>
              <a:rPr lang="de-AT" dirty="0" smtClean="0"/>
              <a:t> </a:t>
            </a:r>
            <a:r>
              <a:rPr lang="de-AT" dirty="0" smtClean="0"/>
              <a:t>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45101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Boehringer Ingelheim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Gerlach,Dr.,Daniel (RES Onc) BIG-AT-V</dc:creator>
  <cp:lastModifiedBy>Waizenegger,Dr.,Irene (FEZ_B02) BIG-AT-V</cp:lastModifiedBy>
  <cp:revision>9</cp:revision>
  <dcterms:created xsi:type="dcterms:W3CDTF">2017-11-28T14:08:29Z</dcterms:created>
  <dcterms:modified xsi:type="dcterms:W3CDTF">2017-12-04T13:36:49Z</dcterms:modified>
</cp:coreProperties>
</file>