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18"/>
    <p:restoredTop sz="97935" autoAdjust="0"/>
  </p:normalViewPr>
  <p:slideViewPr>
    <p:cSldViewPr snapToGrid="0" snapToObjects="1">
      <p:cViewPr>
        <p:scale>
          <a:sx n="100" d="100"/>
          <a:sy n="100" d="100"/>
        </p:scale>
        <p:origin x="-57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8CF7E-C731-4D4C-A81F-606191AD709E}" type="datetimeFigureOut">
              <a:rPr lang="en-US" smtClean="0"/>
              <a:t>1/1/18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15107-99B3-0243-B230-090BB329B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017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FA5434-5A26-284C-9029-400A64C31F18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6897-676E-9D40-A085-576859A6EC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14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95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0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62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518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61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838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03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72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043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5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054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6294D-8115-C743-AE1C-B5C0CB12F8BE}" type="datetimeFigureOut">
              <a:rPr lang="en-US" smtClean="0"/>
              <a:pPr/>
              <a:t>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0A5C3-3AE0-7B41-A910-C9EC983BA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5" Type="http://schemas.microsoft.com/office/2007/relationships/hdphoto" Target="../media/hdphoto2.wdp"/><Relationship Id="rId6" Type="http://schemas.openxmlformats.org/officeDocument/2006/relationships/image" Target="../media/image3.jpeg"/><Relationship Id="rId7" Type="http://schemas.microsoft.com/office/2007/relationships/hdphoto" Target="../media/hdphoto3.wdp"/><Relationship Id="rId8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390" y="6454855"/>
            <a:ext cx="8434586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b="1" dirty="0" smtClean="0"/>
              <a:t>Figure S5. DMF induces a compensatory NRF2-mediated response.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85173" y="840258"/>
            <a:ext cx="297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85173" y="3593187"/>
            <a:ext cx="297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B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11568" y="3791038"/>
            <a:ext cx="3042015" cy="1665970"/>
            <a:chOff x="5348792" y="3342442"/>
            <a:chExt cx="3042015" cy="1665970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l="33890" t="11765" r="27674" b="34643"/>
            <a:stretch/>
          </p:blipFill>
          <p:spPr>
            <a:xfrm>
              <a:off x="5919481" y="4209372"/>
              <a:ext cx="1574801" cy="342913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l="36809" t="18221" r="12476" b="38244"/>
            <a:stretch/>
          </p:blipFill>
          <p:spPr>
            <a:xfrm>
              <a:off x="5919481" y="3796730"/>
              <a:ext cx="1574800" cy="367889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l="35794" t="20838" r="23486" b="39099"/>
            <a:stretch/>
          </p:blipFill>
          <p:spPr>
            <a:xfrm>
              <a:off x="5919481" y="4587780"/>
              <a:ext cx="1574801" cy="359766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7468883" y="4250619"/>
              <a:ext cx="4805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Nrf2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468882" y="4579557"/>
              <a:ext cx="74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A</a:t>
              </a:r>
              <a:r>
                <a:rPr lang="en-US" sz="1200" dirty="0" smtClean="0">
                  <a:latin typeface="Arial"/>
                  <a:cs typeface="Arial"/>
                </a:rPr>
                <a:t>ctin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>
              <a:off x="5790098" y="4533000"/>
              <a:ext cx="15203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348792" y="4374472"/>
              <a:ext cx="4714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latin typeface="Arial"/>
                  <a:cs typeface="Arial"/>
                </a:rPr>
                <a:t>75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31928" y="3562366"/>
              <a:ext cx="5332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err="1" smtClean="0">
                  <a:latin typeface="Arial"/>
                  <a:cs typeface="Arial"/>
                </a:rPr>
                <a:t>kDa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H="1">
              <a:off x="5777398" y="4885708"/>
              <a:ext cx="15203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5348792" y="4731413"/>
              <a:ext cx="4714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latin typeface="Arial"/>
                  <a:cs typeface="Arial"/>
                </a:rPr>
                <a:t>37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 flipH="1">
              <a:off x="5790098" y="4342500"/>
              <a:ext cx="15203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5361492" y="4209372"/>
              <a:ext cx="4714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latin typeface="Arial"/>
                  <a:cs typeface="Arial"/>
                </a:rPr>
                <a:t>100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H="1">
              <a:off x="5790098" y="4088097"/>
              <a:ext cx="15203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5361492" y="3954969"/>
              <a:ext cx="4714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/>
                  <a:cs typeface="Arial"/>
                </a:rPr>
                <a:t>5</a:t>
              </a:r>
              <a:r>
                <a:rPr lang="en-US" sz="1200" dirty="0" smtClean="0">
                  <a:latin typeface="Arial"/>
                  <a:cs typeface="Arial"/>
                </a:rPr>
                <a:t>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468882" y="3837955"/>
              <a:ext cx="7419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latin typeface="Arial"/>
                  <a:cs typeface="Arial"/>
                </a:rPr>
                <a:t>MycN</a:t>
              </a:r>
              <a:r>
                <a:rPr lang="en-US" sz="1200" dirty="0" smtClean="0">
                  <a:latin typeface="Arial"/>
                  <a:cs typeface="Arial"/>
                </a:rPr>
                <a:t> (short)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361147" y="3550004"/>
              <a:ext cx="416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50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106464" y="3550004"/>
              <a:ext cx="416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/>
                  <a:cs typeface="Arial"/>
                </a:rPr>
                <a:t>2</a:t>
              </a:r>
              <a:r>
                <a:rPr lang="en-US" sz="1200" dirty="0" smtClean="0">
                  <a:latin typeface="Arial"/>
                  <a:cs typeface="Arial"/>
                </a:rPr>
                <a:t>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851781" y="3550004"/>
              <a:ext cx="416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0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6020607" y="3593238"/>
              <a:ext cx="62446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5939736" y="3342442"/>
              <a:ext cx="887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>
                  <a:latin typeface="Arial"/>
                  <a:cs typeface="Arial"/>
                </a:rPr>
                <a:t>Ctrlsi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366481" y="3546977"/>
              <a:ext cx="10243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DMF(</a:t>
              </a:r>
              <a:r>
                <a:rPr lang="en-US" sz="1200" dirty="0" err="1" smtClean="0">
                  <a:latin typeface="Arial"/>
                  <a:cs typeface="Arial"/>
                </a:rPr>
                <a:t>μM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101084" y="3549997"/>
              <a:ext cx="416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50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846401" y="3549997"/>
              <a:ext cx="416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/>
                  <a:cs typeface="Arial"/>
                </a:rPr>
                <a:t>2</a:t>
              </a:r>
              <a:r>
                <a:rPr lang="en-US" sz="1200" dirty="0" smtClean="0">
                  <a:latin typeface="Arial"/>
                  <a:cs typeface="Arial"/>
                </a:rPr>
                <a:t>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581568" y="3549997"/>
              <a:ext cx="416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0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V="1">
              <a:off x="6804220" y="3588097"/>
              <a:ext cx="581441" cy="513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6664185" y="3342442"/>
              <a:ext cx="887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Nrf2si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533927" y="1148035"/>
            <a:ext cx="4939858" cy="2045164"/>
            <a:chOff x="324413" y="3568700"/>
            <a:chExt cx="4939858" cy="204516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4413" y="3568700"/>
              <a:ext cx="4939858" cy="2045164"/>
            </a:xfrm>
            <a:prstGeom prst="rect">
              <a:avLst/>
            </a:prstGeom>
          </p:spPr>
        </p:pic>
        <p:sp>
          <p:nvSpPr>
            <p:cNvPr id="71" name="TextBox 70"/>
            <p:cNvSpPr txBox="1"/>
            <p:nvPr/>
          </p:nvSpPr>
          <p:spPr>
            <a:xfrm>
              <a:off x="976544" y="3864765"/>
              <a:ext cx="3931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  </a:t>
              </a:r>
              <a:r>
                <a:rPr lang="en-US" sz="1000" dirty="0" smtClean="0">
                  <a:latin typeface="Arial"/>
                  <a:cs typeface="Arial"/>
                </a:rPr>
                <a:t> *</a:t>
              </a:r>
              <a:endParaRPr lang="en-US" sz="1000" dirty="0">
                <a:latin typeface="Arial"/>
                <a:cs typeface="Arial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1020821" y="4009329"/>
              <a:ext cx="215817" cy="57858"/>
              <a:chOff x="8423657" y="2406184"/>
              <a:chExt cx="162763" cy="66879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>
                <a:off x="8423657" y="2406184"/>
                <a:ext cx="162763" cy="3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8586420" y="2406485"/>
                <a:ext cx="0" cy="6657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5" name="TextBox 74"/>
            <p:cNvSpPr txBox="1"/>
            <p:nvPr/>
          </p:nvSpPr>
          <p:spPr>
            <a:xfrm>
              <a:off x="1595735" y="4727036"/>
              <a:ext cx="3931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 </a:t>
              </a:r>
              <a:r>
                <a:rPr lang="en-US" sz="1000" dirty="0" smtClean="0">
                  <a:latin typeface="Arial"/>
                  <a:cs typeface="Arial"/>
                </a:rPr>
                <a:t>  *</a:t>
              </a:r>
              <a:endParaRPr lang="en-US" sz="1000" dirty="0">
                <a:latin typeface="Arial"/>
                <a:cs typeface="Arial"/>
              </a:endParaRP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1640012" y="4871600"/>
              <a:ext cx="215817" cy="57858"/>
              <a:chOff x="8423657" y="2406184"/>
              <a:chExt cx="162763" cy="66879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>
                <a:off x="8423657" y="2406184"/>
                <a:ext cx="162763" cy="3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8586420" y="2406485"/>
                <a:ext cx="0" cy="6657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1" name="TextBox 80"/>
            <p:cNvSpPr txBox="1"/>
            <p:nvPr/>
          </p:nvSpPr>
          <p:spPr>
            <a:xfrm>
              <a:off x="2160712" y="4657837"/>
              <a:ext cx="3931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 </a:t>
              </a:r>
              <a:r>
                <a:rPr lang="en-US" sz="1000" dirty="0" smtClean="0">
                  <a:latin typeface="Arial"/>
                  <a:cs typeface="Arial"/>
                </a:rPr>
                <a:t> ns</a:t>
              </a:r>
              <a:endParaRPr lang="en-US" sz="1000" dirty="0">
                <a:latin typeface="Arial"/>
                <a:cs typeface="Arial"/>
              </a:endParaRPr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2249612" y="4851119"/>
              <a:ext cx="215817" cy="20458"/>
              <a:chOff x="8423657" y="2406184"/>
              <a:chExt cx="162763" cy="23648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>
                <a:off x="8423657" y="2406184"/>
                <a:ext cx="162763" cy="3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8586420" y="2406485"/>
                <a:ext cx="0" cy="2334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5" name="TextBox 84"/>
            <p:cNvSpPr txBox="1"/>
            <p:nvPr/>
          </p:nvSpPr>
          <p:spPr>
            <a:xfrm>
              <a:off x="2821285" y="3864765"/>
              <a:ext cx="3931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 </a:t>
              </a:r>
              <a:r>
                <a:rPr lang="en-US" sz="1000" dirty="0" smtClean="0">
                  <a:latin typeface="Arial"/>
                  <a:cs typeface="Arial"/>
                </a:rPr>
                <a:t> **</a:t>
              </a:r>
              <a:endParaRPr lang="en-US" sz="1000" dirty="0">
                <a:latin typeface="Arial"/>
                <a:cs typeface="Arial"/>
              </a:endParaRPr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2865562" y="4009329"/>
              <a:ext cx="215817" cy="222639"/>
              <a:chOff x="8423657" y="2406184"/>
              <a:chExt cx="162763" cy="257352"/>
            </a:xfrm>
          </p:grpSpPr>
          <p:cxnSp>
            <p:nvCxnSpPr>
              <p:cNvPr id="87" name="Straight Connector 86"/>
              <p:cNvCxnSpPr/>
              <p:nvPr/>
            </p:nvCxnSpPr>
            <p:spPr>
              <a:xfrm>
                <a:off x="8423657" y="2406184"/>
                <a:ext cx="162763" cy="3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8586420" y="2406485"/>
                <a:ext cx="0" cy="25705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88"/>
            <p:cNvSpPr txBox="1"/>
            <p:nvPr/>
          </p:nvSpPr>
          <p:spPr>
            <a:xfrm>
              <a:off x="3434060" y="4874136"/>
              <a:ext cx="3931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 </a:t>
              </a:r>
              <a:r>
                <a:rPr lang="en-US" sz="1000" dirty="0" smtClean="0">
                  <a:latin typeface="Arial"/>
                  <a:cs typeface="Arial"/>
                </a:rPr>
                <a:t>  *</a:t>
              </a:r>
              <a:endParaRPr lang="en-US" sz="1000" dirty="0">
                <a:latin typeface="Arial"/>
                <a:cs typeface="Arial"/>
              </a:endParaRP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3478337" y="5018700"/>
              <a:ext cx="215817" cy="57858"/>
              <a:chOff x="8423657" y="2406184"/>
              <a:chExt cx="162763" cy="66879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>
                <a:off x="8423657" y="2406184"/>
                <a:ext cx="162763" cy="3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8586420" y="2406485"/>
                <a:ext cx="0" cy="6657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61970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198680</TotalTime>
  <Words>48</Words>
  <Application>Microsoft Macintosh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</dc:creator>
  <cp:lastModifiedBy>Tingting Wang</cp:lastModifiedBy>
  <cp:revision>704</cp:revision>
  <cp:lastPrinted>2017-12-28T22:58:43Z</cp:lastPrinted>
  <dcterms:created xsi:type="dcterms:W3CDTF">2013-09-20T13:41:30Z</dcterms:created>
  <dcterms:modified xsi:type="dcterms:W3CDTF">2018-01-01T15:52:56Z</dcterms:modified>
</cp:coreProperties>
</file>