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210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682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475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651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20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4326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147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777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9544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5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146554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B10E8-4479-4591-AD17-FB1331800FDD}" type="datetimeFigureOut">
              <a:rPr lang="el-GR" smtClean="0"/>
              <a:t>25/05/2017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4AB4A-ECDC-4586-836E-03097E4A01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158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7925" y="199191"/>
            <a:ext cx="3978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</a:t>
            </a:r>
            <a:endParaRPr 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Θέση περιεχομένου 4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116" y="835270"/>
            <a:ext cx="8840890" cy="5908429"/>
          </a:xfrm>
        </p:spPr>
      </p:pic>
    </p:spTree>
    <p:extLst>
      <p:ext uri="{BB962C8B-B14F-4D97-AF65-F5344CB8AC3E}">
        <p14:creationId xmlns:p14="http://schemas.microsoft.com/office/powerpoint/2010/main" val="394096303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</Words>
  <Application>Microsoft Office PowerPoint</Application>
  <PresentationFormat>Ευρεία οθόνη</PresentationFormat>
  <Paragraphs>1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16.0000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