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</p:sldIdLst>
  <p:sldSz cx="6858000" cy="795496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88"/>
    <p:restoredTop sz="94634"/>
  </p:normalViewPr>
  <p:slideViewPr>
    <p:cSldViewPr snapToGrid="0" snapToObjects="1">
      <p:cViewPr varScale="1">
        <p:scale>
          <a:sx n="148" d="100"/>
          <a:sy n="148" d="100"/>
        </p:scale>
        <p:origin x="167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301889"/>
            <a:ext cx="5829300" cy="276950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178198"/>
            <a:ext cx="5143500" cy="192060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D8B45-DC45-F143-B2FA-4F86D722699A}" type="datetimeFigureOut">
              <a:rPr lang="en-US" smtClean="0"/>
              <a:t>12/18/17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19746-A744-DD41-B4E1-81C6D2201E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D8B45-DC45-F143-B2FA-4F86D722699A}" type="datetimeFigureOut">
              <a:rPr lang="en-US" smtClean="0"/>
              <a:t>12/18/17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19746-A744-DD41-B4E1-81C6D2201E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23528"/>
            <a:ext cx="1478756" cy="67414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23528"/>
            <a:ext cx="4350544" cy="67414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D8B45-DC45-F143-B2FA-4F86D722699A}" type="datetimeFigureOut">
              <a:rPr lang="en-US" smtClean="0"/>
              <a:t>12/18/17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19746-A744-DD41-B4E1-81C6D2201E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D8B45-DC45-F143-B2FA-4F86D722699A}" type="datetimeFigureOut">
              <a:rPr lang="en-US" smtClean="0"/>
              <a:t>12/18/17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19746-A744-DD41-B4E1-81C6D2201E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1983219"/>
            <a:ext cx="5915025" cy="330904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5323566"/>
            <a:ext cx="5915025" cy="1740148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D8B45-DC45-F143-B2FA-4F86D722699A}" type="datetimeFigureOut">
              <a:rPr lang="en-US" smtClean="0"/>
              <a:t>12/18/17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19746-A744-DD41-B4E1-81C6D2201E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117641"/>
            <a:ext cx="2914650" cy="504735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117641"/>
            <a:ext cx="2914650" cy="504735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D8B45-DC45-F143-B2FA-4F86D722699A}" type="datetimeFigureOut">
              <a:rPr lang="en-US" smtClean="0"/>
              <a:t>12/18/17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19746-A744-DD41-B4E1-81C6D2201E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23530"/>
            <a:ext cx="5915025" cy="153759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1950071"/>
            <a:ext cx="2901255" cy="955700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2905771"/>
            <a:ext cx="2901255" cy="427395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1950071"/>
            <a:ext cx="2915543" cy="955700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2905771"/>
            <a:ext cx="2915543" cy="427395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D8B45-DC45-F143-B2FA-4F86D722699A}" type="datetimeFigureOut">
              <a:rPr lang="en-US" smtClean="0"/>
              <a:t>12/18/17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19746-A744-DD41-B4E1-81C6D2201E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D8B45-DC45-F143-B2FA-4F86D722699A}" type="datetimeFigureOut">
              <a:rPr lang="en-US" smtClean="0"/>
              <a:t>12/18/17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19746-A744-DD41-B4E1-81C6D2201E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D8B45-DC45-F143-B2FA-4F86D722699A}" type="datetimeFigureOut">
              <a:rPr lang="en-US" smtClean="0"/>
              <a:t>12/18/17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19746-A744-DD41-B4E1-81C6D2201E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30331"/>
            <a:ext cx="2211884" cy="1856158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145369"/>
            <a:ext cx="3471863" cy="565318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386489"/>
            <a:ext cx="2211884" cy="442126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D8B45-DC45-F143-B2FA-4F86D722699A}" type="datetimeFigureOut">
              <a:rPr lang="en-US" smtClean="0"/>
              <a:t>12/18/17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19746-A744-DD41-B4E1-81C6D2201E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30331"/>
            <a:ext cx="2211884" cy="1856158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145369"/>
            <a:ext cx="3471863" cy="5653180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386489"/>
            <a:ext cx="2211884" cy="442126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D8B45-DC45-F143-B2FA-4F86D722699A}" type="datetimeFigureOut">
              <a:rPr lang="en-US" smtClean="0"/>
              <a:t>12/18/17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19746-A744-DD41-B4E1-81C6D2201E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23530"/>
            <a:ext cx="5915025" cy="15375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117641"/>
            <a:ext cx="5915025" cy="50473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7373074"/>
            <a:ext cx="1543050" cy="4235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6D8B45-DC45-F143-B2FA-4F86D722699A}" type="datetimeFigureOut">
              <a:rPr lang="en-US" smtClean="0"/>
              <a:t>12/18/17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7373074"/>
            <a:ext cx="2314575" cy="4235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7373074"/>
            <a:ext cx="1543050" cy="4235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19746-A744-DD41-B4E1-81C6D2201E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836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Relationship Id="rId3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484286" y="6723530"/>
            <a:ext cx="1042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S2 Figure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0798" y="710215"/>
            <a:ext cx="5233104" cy="225926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054" y="3340593"/>
            <a:ext cx="4305878" cy="3012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86734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</Words>
  <Application>Microsoft Macintosh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15.0041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Morse, Randall H (HEALTH)</dc:creator>
  <cp:lastModifiedBy>Morse, Randall H (HEALTH)</cp:lastModifiedBy>
  <cp:revision>1</cp:revision>
  <dcterms:created xsi:type="dcterms:W3CDTF">2017-12-18T19:36:16Z</dcterms:created>
  <dcterms:modified xsi:type="dcterms:W3CDTF">2017-12-18T19:36:51Z</dcterms:modified>
</cp:coreProperties>
</file>