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7" r:id="rId2"/>
  </p:sldIdLst>
  <p:sldSz cx="6858000" cy="795496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88"/>
    <p:restoredTop sz="94634"/>
  </p:normalViewPr>
  <p:slideViewPr>
    <p:cSldViewPr snapToGrid="0" snapToObjects="1">
      <p:cViewPr varScale="1">
        <p:scale>
          <a:sx n="148" d="100"/>
          <a:sy n="148" d="100"/>
        </p:scale>
        <p:origin x="167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F5E48B-D26F-FA41-8FCA-53E0C9A37578}" type="datetimeFigureOut">
              <a:rPr lang="en-US" smtClean="0"/>
              <a:t>12/18/17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98675" y="1143000"/>
            <a:ext cx="26606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F347A4-5D7D-C245-8A3A-4769C9E688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469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98675" y="1143000"/>
            <a:ext cx="266065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 S1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B9B4A-B11C-4B77-93A2-280D7484DD3E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49374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301889"/>
            <a:ext cx="5829300" cy="276950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178198"/>
            <a:ext cx="5143500" cy="192060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15095-1AD6-9F4C-BC6D-1D9D36D95FC6}" type="datetimeFigureOut">
              <a:rPr lang="en-US" smtClean="0"/>
              <a:t>12/18/17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E6081-0BA3-FC4A-880A-E67C576566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15095-1AD6-9F4C-BC6D-1D9D36D95FC6}" type="datetimeFigureOut">
              <a:rPr lang="en-US" smtClean="0"/>
              <a:t>12/18/17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E6081-0BA3-FC4A-880A-E67C576566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23528"/>
            <a:ext cx="1478756" cy="67414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23528"/>
            <a:ext cx="4350544" cy="67414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15095-1AD6-9F4C-BC6D-1D9D36D95FC6}" type="datetimeFigureOut">
              <a:rPr lang="en-US" smtClean="0"/>
              <a:t>12/18/17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E6081-0BA3-FC4A-880A-E67C576566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15095-1AD6-9F4C-BC6D-1D9D36D95FC6}" type="datetimeFigureOut">
              <a:rPr lang="en-US" smtClean="0"/>
              <a:t>12/18/17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E6081-0BA3-FC4A-880A-E67C576566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983219"/>
            <a:ext cx="5915025" cy="330904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5323566"/>
            <a:ext cx="5915025" cy="1740148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15095-1AD6-9F4C-BC6D-1D9D36D95FC6}" type="datetimeFigureOut">
              <a:rPr lang="en-US" smtClean="0"/>
              <a:t>12/18/17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E6081-0BA3-FC4A-880A-E67C576566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117641"/>
            <a:ext cx="2914650" cy="504735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117641"/>
            <a:ext cx="2914650" cy="504735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15095-1AD6-9F4C-BC6D-1D9D36D95FC6}" type="datetimeFigureOut">
              <a:rPr lang="en-US" smtClean="0"/>
              <a:t>12/18/17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E6081-0BA3-FC4A-880A-E67C576566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23530"/>
            <a:ext cx="5915025" cy="153759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950071"/>
            <a:ext cx="2901255" cy="955700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905771"/>
            <a:ext cx="2901255" cy="42739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950071"/>
            <a:ext cx="2915543" cy="955700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905771"/>
            <a:ext cx="2915543" cy="42739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15095-1AD6-9F4C-BC6D-1D9D36D95FC6}" type="datetimeFigureOut">
              <a:rPr lang="en-US" smtClean="0"/>
              <a:t>12/18/17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E6081-0BA3-FC4A-880A-E67C576566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15095-1AD6-9F4C-BC6D-1D9D36D95FC6}" type="datetimeFigureOut">
              <a:rPr lang="en-US" smtClean="0"/>
              <a:t>12/18/17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E6081-0BA3-FC4A-880A-E67C576566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15095-1AD6-9F4C-BC6D-1D9D36D95FC6}" type="datetimeFigureOut">
              <a:rPr lang="en-US" smtClean="0"/>
              <a:t>12/18/17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E6081-0BA3-FC4A-880A-E67C576566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30331"/>
            <a:ext cx="2211884" cy="1856158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145369"/>
            <a:ext cx="3471863" cy="565318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386489"/>
            <a:ext cx="2211884" cy="442126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15095-1AD6-9F4C-BC6D-1D9D36D95FC6}" type="datetimeFigureOut">
              <a:rPr lang="en-US" smtClean="0"/>
              <a:t>12/18/17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E6081-0BA3-FC4A-880A-E67C576566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30331"/>
            <a:ext cx="2211884" cy="1856158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145369"/>
            <a:ext cx="3471863" cy="5653180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386489"/>
            <a:ext cx="2211884" cy="442126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15095-1AD6-9F4C-BC6D-1D9D36D95FC6}" type="datetimeFigureOut">
              <a:rPr lang="en-US" smtClean="0"/>
              <a:t>12/18/17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E6081-0BA3-FC4A-880A-E67C576566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23530"/>
            <a:ext cx="5915025" cy="15375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117641"/>
            <a:ext cx="5915025" cy="50473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7373074"/>
            <a:ext cx="1543050" cy="4235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115095-1AD6-9F4C-BC6D-1D9D36D95FC6}" type="datetimeFigureOut">
              <a:rPr lang="en-US" smtClean="0"/>
              <a:t>12/18/17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7373074"/>
            <a:ext cx="2314575" cy="4235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7373074"/>
            <a:ext cx="1543050" cy="4235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E6081-0BA3-FC4A-880A-E67C576566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586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8900" y="632535"/>
            <a:ext cx="4650173" cy="176199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16200000">
            <a:off x="206169" y="1376124"/>
            <a:ext cx="2143716" cy="277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Normalized Occupancy (RPM)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26649" y="2801435"/>
            <a:ext cx="4180799" cy="461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1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Average Med15 and Med17 Occupancy in </a:t>
            </a:r>
            <a:r>
              <a:rPr lang="en-US" sz="1201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med18∆ kin28-AA</a:t>
            </a:r>
            <a:r>
              <a:rPr lang="en-US" sz="1201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yeast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54510" y="5073977"/>
            <a:ext cx="513908" cy="277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-2kb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54091" y="5084022"/>
            <a:ext cx="513908" cy="277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1kb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335742" y="5073975"/>
            <a:ext cx="513908" cy="277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-1kb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849650" y="5073975"/>
            <a:ext cx="513908" cy="277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791239" y="5073975"/>
            <a:ext cx="513908" cy="277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2kb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764626" y="5571240"/>
            <a:ext cx="2341979" cy="25326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146665" y="5943088"/>
            <a:ext cx="1820023" cy="16073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5"/>
          <p:cNvSpPr txBox="1">
            <a:spLocks noChangeArrowheads="1"/>
          </p:cNvSpPr>
          <p:nvPr/>
        </p:nvSpPr>
        <p:spPr bwMode="auto">
          <a:xfrm>
            <a:off x="2568814" y="5303646"/>
            <a:ext cx="446811" cy="277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3" tIns="45702" rIns="91403" bIns="45702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35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1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0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8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8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7684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7684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7684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7684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1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Ty1</a:t>
            </a:r>
          </a:p>
        </p:txBody>
      </p:sp>
      <p:sp>
        <p:nvSpPr>
          <p:cNvPr id="15" name="TextBox 147"/>
          <p:cNvSpPr txBox="1">
            <a:spLocks noChangeArrowheads="1"/>
          </p:cNvSpPr>
          <p:nvPr/>
        </p:nvSpPr>
        <p:spPr bwMode="auto">
          <a:xfrm>
            <a:off x="3007312" y="5682198"/>
            <a:ext cx="660855" cy="277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3" tIns="45702" rIns="91403" bIns="45702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135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1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01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8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8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7684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7684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7684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7684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8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1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Ty1i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949571" y="340572"/>
            <a:ext cx="3485554" cy="277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1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Untagged control </a:t>
            </a:r>
            <a:r>
              <a:rPr lang="en-US" sz="1201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kin28-AA</a:t>
            </a:r>
            <a:r>
              <a:rPr lang="en-US" sz="1201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yeast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6526" y="3073898"/>
            <a:ext cx="4672546" cy="200007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16395" y="3235746"/>
            <a:ext cx="1001307" cy="344821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354655" y="2386981"/>
            <a:ext cx="513908" cy="277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-2kb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792219" y="2386980"/>
            <a:ext cx="513908" cy="277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1kb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339915" y="2386980"/>
            <a:ext cx="513908" cy="277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-1kb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853823" y="2374467"/>
            <a:ext cx="513908" cy="277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791239" y="2386980"/>
            <a:ext cx="513908" cy="277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2kb</a:t>
            </a:r>
          </a:p>
        </p:txBody>
      </p:sp>
      <p:sp>
        <p:nvSpPr>
          <p:cNvPr id="25" name="TextBox 24"/>
          <p:cNvSpPr txBox="1"/>
          <p:nvPr/>
        </p:nvSpPr>
        <p:spPr>
          <a:xfrm rot="16200000">
            <a:off x="206169" y="3869351"/>
            <a:ext cx="2143716" cy="277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Normalized Occupancy (RPM)</a:t>
            </a:r>
          </a:p>
        </p:txBody>
      </p:sp>
      <p:sp>
        <p:nvSpPr>
          <p:cNvPr id="34" name="Rectangle 33"/>
          <p:cNvSpPr/>
          <p:nvPr/>
        </p:nvSpPr>
        <p:spPr>
          <a:xfrm>
            <a:off x="5106604" y="727365"/>
            <a:ext cx="878561" cy="1039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3480956" y="3235746"/>
            <a:ext cx="854787" cy="3448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3339726" y="3200406"/>
            <a:ext cx="70524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Med15</a:t>
            </a:r>
            <a:endParaRPr lang="en-US" sz="105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Med17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371192" y="5085073"/>
            <a:ext cx="513908" cy="277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1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1201">
                <a:latin typeface="Times New Roman" panose="02020603050405020304" pitchFamily="18" charset="0"/>
                <a:cs typeface="Times New Roman" panose="02020603050405020304" pitchFamily="18" charset="0"/>
              </a:rPr>
              <a:t>0kb</a:t>
            </a:r>
            <a:endParaRPr lang="en-US" sz="120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3137700" y="4919095"/>
            <a:ext cx="0" cy="170384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2764625" y="4918139"/>
            <a:ext cx="0" cy="170384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316794" y="2386691"/>
            <a:ext cx="513908" cy="277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1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1201">
                <a:latin typeface="Times New Roman" panose="02020603050405020304" pitchFamily="18" charset="0"/>
                <a:cs typeface="Times New Roman" panose="02020603050405020304" pitchFamily="18" charset="0"/>
              </a:rPr>
              <a:t>0kb</a:t>
            </a:r>
            <a:endParaRPr lang="en-US" sz="120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>
            <a:off x="3083302" y="2238645"/>
            <a:ext cx="0" cy="170384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2710227" y="2237688"/>
            <a:ext cx="0" cy="170384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824753" y="6795248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S3 Figure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19322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55</Words>
  <Application>Microsoft Macintosh PowerPoint</Application>
  <PresentationFormat>Custom</PresentationFormat>
  <Paragraphs>23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Morse, Randall H (HEALTH)</dc:creator>
  <cp:lastModifiedBy>Morse, Randall H (HEALTH)</cp:lastModifiedBy>
  <cp:revision>1</cp:revision>
  <dcterms:created xsi:type="dcterms:W3CDTF">2017-12-18T19:36:56Z</dcterms:created>
  <dcterms:modified xsi:type="dcterms:W3CDTF">2017-12-18T19:37:24Z</dcterms:modified>
</cp:coreProperties>
</file>