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858000" cy="79549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/>
    <p:restoredTop sz="94634"/>
  </p:normalViewPr>
  <p:slideViewPr>
    <p:cSldViewPr snapToGrid="0" snapToObjects="1">
      <p:cViewPr varScale="1">
        <p:scale>
          <a:sx n="148" d="100"/>
          <a:sy n="148" d="100"/>
        </p:scale>
        <p:origin x="1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301889"/>
            <a:ext cx="5829300" cy="276950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178198"/>
            <a:ext cx="5143500" cy="192060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23528"/>
            <a:ext cx="1478756" cy="6741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23528"/>
            <a:ext cx="4350544" cy="67414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983219"/>
            <a:ext cx="5915025" cy="330904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323566"/>
            <a:ext cx="5915025" cy="174014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117641"/>
            <a:ext cx="2914650" cy="50473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117641"/>
            <a:ext cx="2914650" cy="50473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23530"/>
            <a:ext cx="5915025" cy="15375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950071"/>
            <a:ext cx="2901255" cy="9557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905771"/>
            <a:ext cx="2901255" cy="4273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950071"/>
            <a:ext cx="2915543" cy="9557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905771"/>
            <a:ext cx="2915543" cy="4273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0331"/>
            <a:ext cx="2211884" cy="1856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145369"/>
            <a:ext cx="3471863" cy="565318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86489"/>
            <a:ext cx="2211884" cy="442126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0331"/>
            <a:ext cx="2211884" cy="1856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145369"/>
            <a:ext cx="3471863" cy="565318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86489"/>
            <a:ext cx="2211884" cy="442126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23530"/>
            <a:ext cx="5915025" cy="1537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117641"/>
            <a:ext cx="5915025" cy="5047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373074"/>
            <a:ext cx="1543050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86B0F-7F55-A54F-B541-1AC2A8667775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373074"/>
            <a:ext cx="2314575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373074"/>
            <a:ext cx="1543050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CD663-8C59-C144-8551-A5DE0C55F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4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62418" y="3215204"/>
            <a:ext cx="3190297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dirty="0"/>
              <a:t>TSS-2kb                     TSS      TSS+1kb                              TES-1kb      TES                     TES+2kb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946" y="2299937"/>
            <a:ext cx="144643" cy="2464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12768" y="2235798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M</a:t>
            </a:r>
            <a:r>
              <a:rPr lang="en-US" sz="900" dirty="0"/>
              <a:t>ed17 </a:t>
            </a:r>
            <a:r>
              <a:rPr lang="en-US" sz="900" dirty="0"/>
              <a:t>WT</a:t>
            </a:r>
          </a:p>
          <a:p>
            <a:r>
              <a:rPr lang="en-US" sz="900" dirty="0"/>
              <a:t>Pol II WT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418" y="1908062"/>
            <a:ext cx="2941071" cy="13071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1703" y="3512392"/>
            <a:ext cx="2951786" cy="13178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62418" y="4800067"/>
            <a:ext cx="3190297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dirty="0"/>
              <a:t>TSS-2kb                     TSS      TSS+1kb                              TES-1kb      TES                     TES+2kb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996" y="3970825"/>
            <a:ext cx="133928" cy="2357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50945" y="3906433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M</a:t>
            </a:r>
            <a:r>
              <a:rPr lang="en-US" sz="900" dirty="0"/>
              <a:t>ed17 </a:t>
            </a:r>
            <a:r>
              <a:rPr lang="en-US" sz="900" i="1" dirty="0"/>
              <a:t>med2∆ med3∆ med15∆</a:t>
            </a:r>
          </a:p>
          <a:p>
            <a:r>
              <a:rPr lang="en-US" sz="900" dirty="0"/>
              <a:t>Pol II </a:t>
            </a:r>
            <a:r>
              <a:rPr lang="en-US" sz="900" i="1" dirty="0"/>
              <a:t>med3∆ med15∆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39154" y="1223615"/>
            <a:ext cx="3669639" cy="461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</a:t>
            </a:r>
            <a:r>
              <a:rPr lang="en-US" sz="12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 II and Med17 (head module) occupancy in wild type and tail module deletion mutants</a:t>
            </a:r>
            <a:endParaRPr lang="en-US" sz="1201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4753" y="679524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S4 Figure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913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50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1</cp:revision>
  <dcterms:created xsi:type="dcterms:W3CDTF">2017-12-18T19:37:28Z</dcterms:created>
  <dcterms:modified xsi:type="dcterms:W3CDTF">2017-12-18T19:37:57Z</dcterms:modified>
</cp:coreProperties>
</file>