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4" r:id="rId2"/>
  </p:sldIdLst>
  <p:sldSz cx="6858000" cy="7954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FF11"/>
    <a:srgbClr val="40F1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12" autoAdjust="0"/>
    <p:restoredTop sz="93189" autoAdjust="0"/>
  </p:normalViewPr>
  <p:slideViewPr>
    <p:cSldViewPr snapToGrid="0">
      <p:cViewPr>
        <p:scale>
          <a:sx n="144" d="100"/>
          <a:sy n="144" d="100"/>
        </p:scale>
        <p:origin x="1320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B04DD-E58C-4FEA-8F5B-0EEAA0D3A1F2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98675" y="1143000"/>
            <a:ext cx="2660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B9B4A-B11C-4B77-93A2-280D7484DD3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17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098675" y="1143000"/>
            <a:ext cx="26606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9B9B4A-B11C-4B77-93A2-280D7484DD3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861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1889"/>
            <a:ext cx="5829300" cy="27695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178198"/>
            <a:ext cx="5143500" cy="192060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6368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01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3528"/>
            <a:ext cx="1478756" cy="67414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3528"/>
            <a:ext cx="4350544" cy="67414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89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2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83219"/>
            <a:ext cx="5915025" cy="330904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23566"/>
            <a:ext cx="5915025" cy="17401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871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17641"/>
            <a:ext cx="2914650" cy="50473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17641"/>
            <a:ext cx="2914650" cy="50473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28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3530"/>
            <a:ext cx="5915025" cy="15375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50071"/>
            <a:ext cx="2901255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05771"/>
            <a:ext cx="2901255" cy="42739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50071"/>
            <a:ext cx="2915543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05771"/>
            <a:ext cx="2915543" cy="42739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81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355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973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45369"/>
            <a:ext cx="3471863" cy="56531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01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45369"/>
            <a:ext cx="3471863" cy="565318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22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3530"/>
            <a:ext cx="5915025" cy="1537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17641"/>
            <a:ext cx="5915025" cy="5047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113E-1C5B-4540-BB1E-593D88A74ABC}" type="datetimeFigureOut">
              <a:rPr lang="en-US" smtClean="0"/>
              <a:t>12/18/17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373074"/>
            <a:ext cx="2314575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AFD6B-17C2-4EDB-B3A2-65DC839AED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99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8" r="9938"/>
          <a:stretch/>
        </p:blipFill>
        <p:spPr>
          <a:xfrm rot="5400000">
            <a:off x="1971751" y="3897157"/>
            <a:ext cx="3077007" cy="502562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4" r="16481"/>
          <a:stretch/>
        </p:blipFill>
        <p:spPr>
          <a:xfrm rot="5400000">
            <a:off x="1971527" y="421496"/>
            <a:ext cx="3072348" cy="50307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44001" y="4445741"/>
            <a:ext cx="745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40027" y="4444243"/>
            <a:ext cx="1050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82450" y="4445742"/>
            <a:ext cx="956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75895" y="6329118"/>
            <a:ext cx="5047174" cy="4780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1199" y="6378328"/>
            <a:ext cx="7884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60916" y="6378328"/>
            <a:ext cx="963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5670" y="6378328"/>
            <a:ext cx="1043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med3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8290" y="3168944"/>
            <a:ext cx="731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290" y="6574495"/>
            <a:ext cx="731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1010" y="4636080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67534" y="463607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95156" y="4639208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26186" y="463607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053829" y="463761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73704" y="463607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745279" y="4638697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67975" y="464377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176656" y="4639208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428987" y="4637773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6117" y="463607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875956" y="463607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336369" y="4638697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556208" y="4636078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791338" y="4637682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023233" y="463607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261595" y="463607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77719" y="463607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37269" y="657716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56076" y="6571630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91338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23232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249669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77719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152024" y="6577218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383173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610085" y="657163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842833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065709" y="6571630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87804" y="6571630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42419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962264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190696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441761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673611" y="656813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86045" y="65744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434667" y="972248"/>
            <a:ext cx="756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945840" y="968888"/>
            <a:ext cx="1050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med20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69" name="Rectangle 68"/>
          <p:cNvSpPr/>
          <p:nvPr/>
        </p:nvSpPr>
        <p:spPr>
          <a:xfrm>
            <a:off x="992332" y="2910433"/>
            <a:ext cx="5030737" cy="4764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73741" y="2947630"/>
            <a:ext cx="8328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948736" y="2943040"/>
            <a:ext cx="10381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med20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534433" y="2943039"/>
            <a:ext cx="11521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med20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8290" y="1170008"/>
            <a:ext cx="731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98290" y="4636080"/>
            <a:ext cx="731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127917" y="117435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354434" y="116728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570996" y="1169947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801053" y="117039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052007" y="117297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8857" y="117194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717319" y="116013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953807" y="1163213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178914" y="116095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402269" y="116013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620297" y="116013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839473" y="116013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290373" y="1169947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513700" y="1169947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4731774" y="1170278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938033" y="117148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5184206" y="1169946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402280" y="1170713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364383" y="3160640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579584" y="316063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800468" y="3166134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014404" y="3169892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242475" y="316573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465960" y="316365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793163" y="316064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018153" y="316218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16111" y="3164095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459216" y="316137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3671957" y="3162914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3891503" y="3162914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161283" y="316372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389128" y="3162914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3226216" y="316573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859425" y="3161381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2092093" y="316573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2303784" y="3165739"/>
            <a:ext cx="3961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79597" y="1903575"/>
            <a:ext cx="420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79597" y="5340014"/>
            <a:ext cx="455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79597" y="3626252"/>
            <a:ext cx="587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379597" y="6988916"/>
            <a:ext cx="4627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Ty1i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6173710" y="2467541"/>
            <a:ext cx="595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6169480" y="7633441"/>
            <a:ext cx="59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6179599" y="5995347"/>
            <a:ext cx="57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45" name="Right Arrow 144"/>
          <p:cNvSpPr/>
          <p:nvPr/>
        </p:nvSpPr>
        <p:spPr>
          <a:xfrm flipH="1">
            <a:off x="6033189" y="4190074"/>
            <a:ext cx="207061" cy="139554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182644" y="4117190"/>
            <a:ext cx="5794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47" name="Right Arrow 146"/>
          <p:cNvSpPr/>
          <p:nvPr/>
        </p:nvSpPr>
        <p:spPr>
          <a:xfrm flipH="1">
            <a:off x="6023069" y="6064070"/>
            <a:ext cx="207061" cy="139554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8" name="Right Arrow 147"/>
          <p:cNvSpPr/>
          <p:nvPr/>
        </p:nvSpPr>
        <p:spPr>
          <a:xfrm flipH="1">
            <a:off x="6033188" y="2540675"/>
            <a:ext cx="207061" cy="139554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Right Arrow 148"/>
          <p:cNvSpPr/>
          <p:nvPr/>
        </p:nvSpPr>
        <p:spPr>
          <a:xfrm flipH="1">
            <a:off x="6023068" y="7695036"/>
            <a:ext cx="207061" cy="139554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34433" y="966784"/>
            <a:ext cx="937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WT 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ACT1</a:t>
            </a:r>
          </a:p>
        </p:txBody>
      </p:sp>
      <p:sp>
        <p:nvSpPr>
          <p:cNvPr id="126" name="Right Arrow 147"/>
          <p:cNvSpPr/>
          <p:nvPr/>
        </p:nvSpPr>
        <p:spPr>
          <a:xfrm rot="10800000" flipH="1">
            <a:off x="787196" y="3709903"/>
            <a:ext cx="207061" cy="13955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Right Arrow 147"/>
          <p:cNvSpPr/>
          <p:nvPr/>
        </p:nvSpPr>
        <p:spPr>
          <a:xfrm rot="10800000" flipH="1">
            <a:off x="786379" y="7076168"/>
            <a:ext cx="207061" cy="139554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8" name="Right Arrow 147"/>
          <p:cNvSpPr/>
          <p:nvPr/>
        </p:nvSpPr>
        <p:spPr>
          <a:xfrm rot="10800000" flipH="1">
            <a:off x="787196" y="1972298"/>
            <a:ext cx="207061" cy="139554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9" name="Right Arrow 147"/>
          <p:cNvSpPr/>
          <p:nvPr/>
        </p:nvSpPr>
        <p:spPr>
          <a:xfrm rot="10800000" flipH="1">
            <a:off x="785272" y="5423025"/>
            <a:ext cx="207061" cy="139554"/>
          </a:xfrm>
          <a:prstGeom prst="righ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88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1878649" y="611521"/>
            <a:ext cx="2877172" cy="486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Elbow Connector 131"/>
          <p:cNvCxnSpPr/>
          <p:nvPr/>
        </p:nvCxnSpPr>
        <p:spPr>
          <a:xfrm flipV="1">
            <a:off x="2157808" y="497513"/>
            <a:ext cx="363666" cy="107736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2210400" y="631481"/>
            <a:ext cx="6532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Ty1 TSS</a:t>
            </a:r>
          </a:p>
        </p:txBody>
      </p:sp>
      <p:cxnSp>
        <p:nvCxnSpPr>
          <p:cNvPr id="134" name="Elbow Connector 133"/>
          <p:cNvCxnSpPr/>
          <p:nvPr/>
        </p:nvCxnSpPr>
        <p:spPr>
          <a:xfrm flipV="1">
            <a:off x="2880606" y="502066"/>
            <a:ext cx="363666" cy="107736"/>
          </a:xfrm>
          <a:prstGeom prst="bentConnector3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2961662" y="629657"/>
            <a:ext cx="7059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Ty1i TSS</a:t>
            </a:r>
          </a:p>
        </p:txBody>
      </p:sp>
      <p:sp>
        <p:nvSpPr>
          <p:cNvPr id="141" name="Minus 140"/>
          <p:cNvSpPr/>
          <p:nvPr/>
        </p:nvSpPr>
        <p:spPr>
          <a:xfrm rot="16200000">
            <a:off x="3789241" y="591847"/>
            <a:ext cx="168789" cy="55992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613209" y="632992"/>
            <a:ext cx="6689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∆POL</a:t>
            </a:r>
          </a:p>
        </p:txBody>
      </p:sp>
      <p:sp>
        <p:nvSpPr>
          <p:cNvPr id="150" name="Rectangle 149"/>
          <p:cNvSpPr/>
          <p:nvPr/>
        </p:nvSpPr>
        <p:spPr>
          <a:xfrm>
            <a:off x="1798676" y="479456"/>
            <a:ext cx="316365" cy="134497"/>
          </a:xfrm>
          <a:prstGeom prst="rect">
            <a:avLst/>
          </a:prstGeom>
          <a:solidFill>
            <a:schemeClr val="bg1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1559417" y="234686"/>
            <a:ext cx="7877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GAL1 </a:t>
            </a:r>
            <a:r>
              <a:rPr lang="en-US" sz="1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endParaRPr lang="en-US" sz="1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4248757" y="474270"/>
            <a:ext cx="342589" cy="134497"/>
          </a:xfrm>
          <a:prstGeom prst="rect">
            <a:avLst/>
          </a:prstGeom>
          <a:solidFill>
            <a:schemeClr val="bg1"/>
          </a:solidFill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139810" y="253690"/>
            <a:ext cx="903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3′ LTR</a:t>
            </a:r>
          </a:p>
        </p:txBody>
      </p:sp>
      <p:cxnSp>
        <p:nvCxnSpPr>
          <p:cNvPr id="154" name="Straight Arrow Connector 153"/>
          <p:cNvCxnSpPr/>
          <p:nvPr/>
        </p:nvCxnSpPr>
        <p:spPr>
          <a:xfrm>
            <a:off x="2841271" y="531231"/>
            <a:ext cx="19181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>
            <a:off x="3126532" y="538651"/>
            <a:ext cx="19181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 flipH="1">
            <a:off x="3817783" y="531231"/>
            <a:ext cx="191810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5574504" y="110043"/>
            <a:ext cx="1086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S6 </a:t>
            </a:r>
            <a:r>
              <a:rPr lang="en-US" dirty="0" smtClean="0"/>
              <a:t>Figure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458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13683</TotalTime>
  <Words>128</Words>
  <Application>Microsoft Macintosh PowerPoint</Application>
  <PresentationFormat>Custom</PresentationFormat>
  <Paragraphs>103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Salinero, Alicia C</dc:creator>
  <cp:lastModifiedBy>Morse, Randall H (HEALTH)</cp:lastModifiedBy>
  <cp:revision>336</cp:revision>
  <cp:lastPrinted>2017-12-12T17:09:35Z</cp:lastPrinted>
  <dcterms:created xsi:type="dcterms:W3CDTF">2017-01-31T18:53:48Z</dcterms:created>
  <dcterms:modified xsi:type="dcterms:W3CDTF">2017-12-18T19:40:14Z</dcterms:modified>
</cp:coreProperties>
</file>