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</p:sldIdLst>
  <p:sldSz cx="12192000" cy="6858000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58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236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359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736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918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342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37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968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9506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044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16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6A4172-493F-42E1-83B3-AB752E7091F3}" type="datetimeFigureOut">
              <a:rPr lang="en-US" smtClean="0"/>
              <a:t>8/8/2017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12281-DB47-4F37-B5DF-E0A0D9A256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626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325731" y="465992"/>
            <a:ext cx="7376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Table 1. Details of monoclonal Abs used for cell surface and intracellular cytokine/mediator staining.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931" y="1600200"/>
            <a:ext cx="4560912" cy="402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21243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/>
          <p:cNvSpPr txBox="1"/>
          <p:nvPr/>
        </p:nvSpPr>
        <p:spPr>
          <a:xfrm>
            <a:off x="2268286" y="111241"/>
            <a:ext cx="7834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1A.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LPS</a:t>
            </a: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2739" y="725772"/>
            <a:ext cx="7541406" cy="552955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689731" y="6325662"/>
            <a:ext cx="1327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Suppl. Fig. 1A</a:t>
            </a:r>
          </a:p>
        </p:txBody>
      </p:sp>
    </p:spTree>
    <p:extLst>
      <p:ext uri="{BB962C8B-B14F-4D97-AF65-F5344CB8AC3E}">
        <p14:creationId xmlns:p14="http://schemas.microsoft.com/office/powerpoint/2010/main" val="16186641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4017" y="76357"/>
            <a:ext cx="79218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1B.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Pro-inflammatory cytokine cocktail </a:t>
            </a: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4017" y="780518"/>
            <a:ext cx="7443861" cy="557832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9731" y="6360830"/>
            <a:ext cx="1327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Suppl. Fig. 1B</a:t>
            </a:r>
          </a:p>
        </p:txBody>
      </p:sp>
    </p:spTree>
    <p:extLst>
      <p:ext uri="{BB962C8B-B14F-4D97-AF65-F5344CB8AC3E}">
        <p14:creationId xmlns:p14="http://schemas.microsoft.com/office/powerpoint/2010/main" val="23442284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496887" y="154882"/>
            <a:ext cx="7520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1C.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CD40L </a:t>
            </a:r>
            <a:endParaRPr lang="en-US" sz="14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602" y="823898"/>
            <a:ext cx="7596274" cy="5456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9731" y="6325662"/>
            <a:ext cx="1327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Suppl. Fig. 1C</a:t>
            </a:r>
          </a:p>
        </p:txBody>
      </p:sp>
    </p:spTree>
    <p:extLst>
      <p:ext uri="{BB962C8B-B14F-4D97-AF65-F5344CB8AC3E}">
        <p14:creationId xmlns:p14="http://schemas.microsoft.com/office/powerpoint/2010/main" val="40451783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7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0429" y="1783538"/>
            <a:ext cx="7651143" cy="29568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689731" y="6325662"/>
            <a:ext cx="132764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Suppl. Fig. 2</a:t>
            </a:r>
          </a:p>
        </p:txBody>
      </p:sp>
    </p:spTree>
    <p:extLst>
      <p:ext uri="{BB962C8B-B14F-4D97-AF65-F5344CB8AC3E}">
        <p14:creationId xmlns:p14="http://schemas.microsoft.com/office/powerpoint/2010/main" val="3139344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54</Words>
  <Application>Microsoft Office PowerPoint</Application>
  <PresentationFormat>Widescreen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Zahorchak, Alan</dc:creator>
  <cp:lastModifiedBy>Freeman, Miriam</cp:lastModifiedBy>
  <cp:revision>11</cp:revision>
  <cp:lastPrinted>2017-08-04T21:55:30Z</cp:lastPrinted>
  <dcterms:created xsi:type="dcterms:W3CDTF">2017-08-04T21:15:33Z</dcterms:created>
  <dcterms:modified xsi:type="dcterms:W3CDTF">2017-08-08T12:40:17Z</dcterms:modified>
</cp:coreProperties>
</file>