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507F91-B5A8-4E26-9588-5169F2483502}" type="datetimeFigureOut">
              <a:rPr lang="en-IN" smtClean="0"/>
              <a:t>06-02-2018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6985D2-4940-472B-96B7-B9A3BC790A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9643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985D2-4940-472B-96B7-B9A3BC790AAB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80020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3" Type="http://schemas.openxmlformats.org/officeDocument/2006/relationships/image" Target="../media/image1.tiff"/><Relationship Id="rId7" Type="http://schemas.openxmlformats.org/officeDocument/2006/relationships/image" Target="../media/image5.jpeg"/><Relationship Id="rId12" Type="http://schemas.openxmlformats.org/officeDocument/2006/relationships/image" Target="../media/image10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11" Type="http://schemas.openxmlformats.org/officeDocument/2006/relationships/image" Target="../media/image9.tiff"/><Relationship Id="rId5" Type="http://schemas.openxmlformats.org/officeDocument/2006/relationships/image" Target="../media/image3.tiff"/><Relationship Id="rId10" Type="http://schemas.openxmlformats.org/officeDocument/2006/relationships/image" Target="../media/image8.tiff"/><Relationship Id="rId4" Type="http://schemas.openxmlformats.org/officeDocument/2006/relationships/image" Target="../media/image2.tiff"/><Relationship Id="rId9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685800" cy="381000"/>
          </a:xfrm>
        </p:spPr>
        <p:txBody>
          <a:bodyPr>
            <a:normAutofit/>
          </a:bodyPr>
          <a:lstStyle/>
          <a:p>
            <a:r>
              <a:rPr lang="en-IN" sz="1600" b="1" dirty="0" smtClean="0">
                <a:solidFill>
                  <a:schemeClr val="tx1"/>
                </a:solidFill>
              </a:rPr>
              <a:t>(a</a:t>
            </a:r>
            <a:r>
              <a:rPr lang="en-IN" sz="1800" b="1" dirty="0" smtClean="0">
                <a:solidFill>
                  <a:schemeClr val="tx1"/>
                </a:solidFill>
              </a:rPr>
              <a:t>)</a:t>
            </a:r>
            <a:endParaRPr lang="en-IN" sz="18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K:\PD\Legal_med\Revision\1-10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0"/>
            <a:ext cx="2547493" cy="1828800"/>
          </a:xfrm>
          <a:prstGeom prst="rect">
            <a:avLst/>
          </a:prstGeom>
          <a:noFill/>
        </p:spPr>
      </p:pic>
      <p:pic>
        <p:nvPicPr>
          <p:cNvPr id="1027" name="Picture 3" descr="K:\PD\Legal_med\Revision\11-20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0"/>
            <a:ext cx="2486025" cy="1828800"/>
          </a:xfrm>
          <a:prstGeom prst="rect">
            <a:avLst/>
          </a:prstGeom>
          <a:noFill/>
        </p:spPr>
      </p:pic>
      <p:pic>
        <p:nvPicPr>
          <p:cNvPr id="1028" name="Picture 4" descr="K:\PD\Legal_med\Revision\21-30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0"/>
            <a:ext cx="2438400" cy="1828800"/>
          </a:xfrm>
          <a:prstGeom prst="rect">
            <a:avLst/>
          </a:prstGeom>
          <a:noFill/>
        </p:spPr>
      </p:pic>
      <p:pic>
        <p:nvPicPr>
          <p:cNvPr id="1029" name="Picture 5" descr="K:\PD\Legal_med\Revision\31-35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62200" y="1895132"/>
            <a:ext cx="1238759" cy="1828800"/>
          </a:xfrm>
          <a:prstGeom prst="rect">
            <a:avLst/>
          </a:prstGeom>
          <a:noFill/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3352800" y="6477000"/>
            <a:ext cx="3124200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Figure 1 </a:t>
            </a:r>
            <a:endParaRPr kumimoji="0" lang="en-IN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2" descr="K:\PD\Legal_med\Revision\BV1-5.t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200" y="3886200"/>
            <a:ext cx="2084614" cy="2590800"/>
          </a:xfrm>
          <a:prstGeom prst="rect">
            <a:avLst/>
          </a:prstGeom>
          <a:noFill/>
        </p:spPr>
      </p:pic>
      <p:pic>
        <p:nvPicPr>
          <p:cNvPr id="9" name="Picture 3" descr="K:\PD\Legal_med\Revision\PL1-5.t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86600" y="3886200"/>
            <a:ext cx="1979094" cy="2590800"/>
          </a:xfrm>
          <a:prstGeom prst="rect">
            <a:avLst/>
          </a:prstGeom>
          <a:noFill/>
        </p:spPr>
      </p:pic>
      <p:pic>
        <p:nvPicPr>
          <p:cNvPr id="10" name="Picture 4" descr="K:\PD\Legal_med\Revision\SR 1-5.t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09800" y="3886200"/>
            <a:ext cx="1994652" cy="2590800"/>
          </a:xfrm>
          <a:prstGeom prst="rect">
            <a:avLst/>
          </a:prstGeom>
          <a:noFill/>
        </p:spPr>
      </p:pic>
      <p:pic>
        <p:nvPicPr>
          <p:cNvPr id="11" name="Picture 5" descr="K:\PD\Legal_med\Revision\MF1-5 &amp; TO1-5.t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67199" y="3886200"/>
            <a:ext cx="2777067" cy="2590800"/>
          </a:xfrm>
          <a:prstGeom prst="rect">
            <a:avLst/>
          </a:prstGeom>
          <a:noFill/>
        </p:spPr>
      </p:pic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8839200" y="6627813"/>
            <a:ext cx="3048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N" sz="900" dirty="0">
                <a:latin typeface="Times New Roman" pitchFamily="18" charset="0"/>
                <a:cs typeface="Times New Roman" pitchFamily="18" charset="0"/>
              </a:rPr>
              <a:t>17</a:t>
            </a: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0" y="3505200"/>
            <a:ext cx="762000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</a:t>
            </a:r>
            <a:r>
              <a:rPr kumimoji="0" lang="en-IN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IN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 descr="C:\Users\admin\Desktop\Untitled.t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495800" y="1895132"/>
            <a:ext cx="2514600" cy="1828800"/>
          </a:xfrm>
          <a:prstGeom prst="rect">
            <a:avLst/>
          </a:prstGeom>
          <a:noFill/>
        </p:spPr>
      </p:pic>
      <p:pic>
        <p:nvPicPr>
          <p:cNvPr id="5" name="Picture 4" descr="C:\Users\admin\Desktop\SA.t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657600" y="1895132"/>
            <a:ext cx="7620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10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Satish</cp:lastModifiedBy>
  <cp:revision>25</cp:revision>
  <dcterms:created xsi:type="dcterms:W3CDTF">2006-08-16T00:00:00Z</dcterms:created>
  <dcterms:modified xsi:type="dcterms:W3CDTF">2018-02-06T10:18:35Z</dcterms:modified>
</cp:coreProperties>
</file>