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6" autoAdjust="0"/>
  </p:normalViewPr>
  <p:slideViewPr>
    <p:cSldViewPr>
      <p:cViewPr>
        <p:scale>
          <a:sx n="100" d="100"/>
          <a:sy n="100" d="100"/>
        </p:scale>
        <p:origin x="-97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Jorge\Jorge%20Grants\LCRGrants\Manuscript%20mouse%20CC%20OAd%20plus%20TMZ\Manuscript%202017\Hexon%20positive%20cel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KPCL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Sheet1!$C$3:$E$3</c:f>
              <c:strCache>
                <c:ptCount val="3"/>
                <c:pt idx="0">
                  <c:v>Adhz60</c:v>
                </c:pt>
                <c:pt idx="1">
                  <c:v>Adhz60 + DMSO</c:v>
                </c:pt>
                <c:pt idx="2">
                  <c:v>Adhz60 + TMZ</c:v>
                </c:pt>
              </c:strCache>
            </c:strRef>
          </c:cat>
          <c:val>
            <c:numRef>
              <c:f>Sheet1!$C$4:$E$4</c:f>
              <c:numCache>
                <c:formatCode>General</c:formatCode>
                <c:ptCount val="3"/>
                <c:pt idx="0">
                  <c:v>13</c:v>
                </c:pt>
                <c:pt idx="1">
                  <c:v>11</c:v>
                </c:pt>
                <c:pt idx="2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B1E-4315-9392-C6967C18CD0D}"/>
            </c:ext>
          </c:extLst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TC1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Sheet1!$C$3:$E$3</c:f>
              <c:strCache>
                <c:ptCount val="3"/>
                <c:pt idx="0">
                  <c:v>Adhz60</c:v>
                </c:pt>
                <c:pt idx="1">
                  <c:v>Adhz60 + DMSO</c:v>
                </c:pt>
                <c:pt idx="2">
                  <c:v>Adhz60 + TMZ</c:v>
                </c:pt>
              </c:strCache>
            </c:strRef>
          </c:cat>
          <c:val>
            <c:numRef>
              <c:f>Sheet1!$C$5:$E$5</c:f>
              <c:numCache>
                <c:formatCode>General</c:formatCode>
                <c:ptCount val="3"/>
                <c:pt idx="0">
                  <c:v>16</c:v>
                </c:pt>
                <c:pt idx="1">
                  <c:v>18</c:v>
                </c:pt>
                <c:pt idx="2">
                  <c:v>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B1E-4315-9392-C6967C18CD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57312"/>
        <c:axId val="26958848"/>
      </c:barChart>
      <c:catAx>
        <c:axId val="26957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958848"/>
        <c:crosses val="autoZero"/>
        <c:auto val="1"/>
        <c:lblAlgn val="ctr"/>
        <c:lblOffset val="100"/>
        <c:noMultiLvlLbl val="0"/>
      </c:catAx>
      <c:valAx>
        <c:axId val="269588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# of hexon positive-cells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957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450699912510936"/>
          <c:y val="0.24044801691455234"/>
          <c:w val="0.11715966754155731"/>
          <c:h val="0.15799285505978419"/>
        </c:manualLayout>
      </c:layout>
      <c:overlay val="0"/>
      <c:txPr>
        <a:bodyPr/>
        <a:lstStyle/>
        <a:p>
          <a:pPr>
            <a:defRPr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8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0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19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7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0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2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2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8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EDCAB-D032-4047-983D-C8AC625DC6C6}" type="datetimeFigureOut">
              <a:rPr lang="en-US" smtClean="0"/>
              <a:pPr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2D5F-1C55-4BE0-909A-CE891FAB67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0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microsoft.com/office/2007/relationships/hdphoto" Target="../media/hdphoto4.wdp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35916" y="88861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32" y="2789285"/>
            <a:ext cx="2037768" cy="152832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33" y="2793611"/>
            <a:ext cx="2037767" cy="152832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9" y="2789285"/>
            <a:ext cx="2037768" cy="152832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660" y="1193411"/>
            <a:ext cx="2045740" cy="153430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023" y="1193411"/>
            <a:ext cx="2037768" cy="152832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3" y="1193411"/>
            <a:ext cx="2037768" cy="152832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990600" y="964811"/>
            <a:ext cx="615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Adhz60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95600" y="946362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Adhz60 + DMSO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81600" y="962927"/>
            <a:ext cx="10262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Adhz60 + TMZ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59734" y="1801855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KPCL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-35689" y="3299489"/>
            <a:ext cx="4700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TC-1</a:t>
            </a:r>
          </a:p>
        </p:txBody>
      </p:sp>
      <p:graphicFrame>
        <p:nvGraphicFramePr>
          <p:cNvPr id="56" name="Chart 55">
            <a:extLst>
              <a:ext uri="{FF2B5EF4-FFF2-40B4-BE49-F238E27FC236}">
                <a16:creationId xmlns=""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742378"/>
              </p:ext>
            </p:extLst>
          </p:nvPr>
        </p:nvGraphicFramePr>
        <p:xfrm>
          <a:off x="629653" y="4419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D6D4E93-9B6B-440E-BF20-3AC1915A11F5}"/>
              </a:ext>
            </a:extLst>
          </p:cNvPr>
          <p:cNvSpPr txBox="1"/>
          <p:nvPr/>
        </p:nvSpPr>
        <p:spPr>
          <a:xfrm>
            <a:off x="30480" y="30480"/>
            <a:ext cx="269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online material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A3235224-C38F-4834-B111-BE75EE9DE054}"/>
              </a:ext>
            </a:extLst>
          </p:cNvPr>
          <p:cNvSpPr txBox="1"/>
          <p:nvPr/>
        </p:nvSpPr>
        <p:spPr>
          <a:xfrm>
            <a:off x="629653" y="46482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C98E9F4-4162-4921-B967-C927024A4D25}"/>
              </a:ext>
            </a:extLst>
          </p:cNvPr>
          <p:cNvSpPr txBox="1"/>
          <p:nvPr/>
        </p:nvSpPr>
        <p:spPr>
          <a:xfrm>
            <a:off x="3914534" y="47539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F9822785-7A34-4DB7-AE61-77B7BE7E68A7}"/>
              </a:ext>
            </a:extLst>
          </p:cNvPr>
          <p:cNvSpPr txBox="1"/>
          <p:nvPr/>
        </p:nvSpPr>
        <p:spPr>
          <a:xfrm>
            <a:off x="3625516" y="57470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139" y="7239000"/>
            <a:ext cx="6306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 1. Temozolomide increases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OAd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productive replication in murine cancer cells.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hexon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was performed by immunostaining with a mouse anti-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hexon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antibody.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Hexon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-positive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visualized by light microscopy. Microphotographs were taken in bright-field at 20x magnification. A representative experiment is shown from three performed. Scale bar = 200 µm.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point represents the mean of three independent experiments ± (SD; error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0.05).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709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107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Surgery</dc:creator>
  <cp:lastModifiedBy>Ayushi Chaudhary</cp:lastModifiedBy>
  <cp:revision>38</cp:revision>
  <dcterms:created xsi:type="dcterms:W3CDTF">2016-09-28T19:45:12Z</dcterms:created>
  <dcterms:modified xsi:type="dcterms:W3CDTF">2017-12-14T16:29:54Z</dcterms:modified>
</cp:coreProperties>
</file>