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669088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56" d="100"/>
          <a:sy n="56" d="100"/>
        </p:scale>
        <p:origin x="-2118" y="-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85666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16446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1963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75511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7368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1488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325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9797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7751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04586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87402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CFF8A-AA56-4B8D-98F5-8B9574E5EAD9}" type="datetimeFigureOut">
              <a:rPr lang="fr-FR" smtClean="0"/>
              <a:pPr/>
              <a:t>06/09/2017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83FB3-8DE5-4E04-9FD4-53E13AD60E10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0318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e 33"/>
          <p:cNvGrpSpPr/>
          <p:nvPr/>
        </p:nvGrpSpPr>
        <p:grpSpPr>
          <a:xfrm>
            <a:off x="311834" y="690742"/>
            <a:ext cx="5785395" cy="7411194"/>
            <a:chOff x="311834" y="690742"/>
            <a:chExt cx="5785395" cy="7411194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09966" y="3228288"/>
              <a:ext cx="1370250" cy="1023750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18473" y="4283600"/>
              <a:ext cx="1370250" cy="1023750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09966" y="4283600"/>
              <a:ext cx="1370250" cy="1023750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18473" y="2172974"/>
              <a:ext cx="1370250" cy="102375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09966" y="2172974"/>
              <a:ext cx="1370250" cy="1023750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09966" y="1117661"/>
              <a:ext cx="1370250" cy="1023750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2111584" y="814483"/>
              <a:ext cx="967014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63" dirty="0" err="1"/>
                <a:t>Dapi</a:t>
              </a:r>
              <a:endParaRPr lang="fr-FR" sz="1463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520090" y="814483"/>
              <a:ext cx="967014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63" dirty="0"/>
                <a:t>H3K4Me3</a:t>
              </a:r>
            </a:p>
          </p:txBody>
        </p:sp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18473" y="3228288"/>
              <a:ext cx="1370250" cy="1023750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18473" y="1117661"/>
              <a:ext cx="1370250" cy="1023750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1040296" y="1479496"/>
              <a:ext cx="46531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63" dirty="0"/>
                <a:t>WT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11834" y="3590122"/>
              <a:ext cx="1922236" cy="317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0" dirty="0"/>
                <a:t>c.8558T&gt;G</a:t>
              </a:r>
              <a:endParaRPr lang="fr-FR" sz="1460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311834" y="4645434"/>
              <a:ext cx="1922236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63" dirty="0"/>
                <a:t>c.11322-1G&gt;A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11834" y="2534809"/>
              <a:ext cx="1922236" cy="317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0" dirty="0"/>
                <a:t>c.3460C&gt;T</a:t>
              </a:r>
              <a:endParaRPr lang="fr-FR" sz="1460" dirty="0"/>
            </a:p>
          </p:txBody>
        </p:sp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26979" y="6020384"/>
              <a:ext cx="1370250" cy="1023750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18473" y="7078186"/>
              <a:ext cx="1370250" cy="1023750"/>
            </a:xfrm>
            <a:prstGeom prst="rect">
              <a:avLst/>
            </a:prstGeom>
          </p:spPr>
        </p:pic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09966" y="7078186"/>
              <a:ext cx="1370250" cy="1023750"/>
            </a:xfrm>
            <a:prstGeom prst="rect">
              <a:avLst/>
            </a:prstGeom>
          </p:spPr>
        </p:pic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726979" y="7078186"/>
              <a:ext cx="1370250" cy="1023750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909966" y="6020384"/>
              <a:ext cx="1370250" cy="102375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318473" y="6020384"/>
              <a:ext cx="1370250" cy="1023750"/>
            </a:xfrm>
            <a:prstGeom prst="rect">
              <a:avLst/>
            </a:prstGeom>
          </p:spPr>
        </p:pic>
        <p:sp>
          <p:nvSpPr>
            <p:cNvPr id="27" name="ZoneTexte 26"/>
            <p:cNvSpPr txBox="1"/>
            <p:nvPr/>
          </p:nvSpPr>
          <p:spPr>
            <a:xfrm>
              <a:off x="831265" y="5600139"/>
              <a:ext cx="452874" cy="34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25" b="1" dirty="0" smtClean="0"/>
                <a:t>B.</a:t>
              </a:r>
              <a:endParaRPr lang="fr-FR" sz="1625" b="1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2111584" y="5720202"/>
              <a:ext cx="967014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63" dirty="0" err="1"/>
                <a:t>Dapi</a:t>
              </a:r>
              <a:endParaRPr lang="fr-FR" sz="1463" dirty="0"/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3520090" y="5720202"/>
              <a:ext cx="967014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63" dirty="0" smtClean="0"/>
                <a:t>KMT2A</a:t>
              </a:r>
              <a:endParaRPr lang="fr-FR" sz="1463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4928596" y="5720202"/>
              <a:ext cx="967014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63" dirty="0"/>
                <a:t>SC35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1040296" y="6382218"/>
              <a:ext cx="465313" cy="317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63" dirty="0"/>
                <a:t>WT</a:t>
              </a: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311834" y="7440021"/>
              <a:ext cx="1922236" cy="317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60" dirty="0"/>
                <a:t>c.3460C&gt;T</a:t>
              </a:r>
              <a:endParaRPr lang="fr-FR" sz="146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878795" y="690742"/>
              <a:ext cx="452874" cy="342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25" b="1" dirty="0" smtClean="0"/>
                <a:t>A.</a:t>
              </a:r>
              <a:endParaRPr lang="fr-FR" sz="1625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71902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</TotalTime>
  <Words>15</Words>
  <Application>Microsoft Office PowerPoint</Application>
  <PresentationFormat>Format A4 (210 x 297 mm)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Nicolas Lebrun</dc:creator>
  <cp:lastModifiedBy>thierry.bienvenu</cp:lastModifiedBy>
  <cp:revision>11</cp:revision>
  <dcterms:created xsi:type="dcterms:W3CDTF">2017-03-31T13:05:44Z</dcterms:created>
  <dcterms:modified xsi:type="dcterms:W3CDTF">2017-09-06T15:10:56Z</dcterms:modified>
</cp:coreProperties>
</file>