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9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0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1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47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8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55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7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7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0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7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DC7C9-8563-4A35-81A1-56AE860E8813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D8CC4-52EB-4C4B-BF68-BE2C9E343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0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3" y="1578864"/>
            <a:ext cx="7738873" cy="370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09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1</cp:revision>
  <dcterms:created xsi:type="dcterms:W3CDTF">2018-01-30T23:57:45Z</dcterms:created>
  <dcterms:modified xsi:type="dcterms:W3CDTF">2018-01-30T23:58:32Z</dcterms:modified>
</cp:coreProperties>
</file>