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120" y="-3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84587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26949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9700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39039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2155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20246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832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4509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8665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3119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0919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E0EA9-3E07-457A-AA4D-BCDCBB9442A4}" type="datetimeFigureOut">
              <a:rPr lang="zh-CN" altLang="en-US" smtClean="0"/>
              <a:pPr/>
              <a:t>2017/10/15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87BD0-C04B-4BF7-BAC1-D636D2B509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67526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44249448"/>
              </p:ext>
            </p:extLst>
          </p:nvPr>
        </p:nvGraphicFramePr>
        <p:xfrm>
          <a:off x="2143125" y="395288"/>
          <a:ext cx="2647950" cy="2957512"/>
        </p:xfrm>
        <a:graphic>
          <a:graphicData uri="http://schemas.openxmlformats.org/presentationml/2006/ole">
            <p:oleObj spid="_x0000_s1078" name="Prism Project" r:id="rId3" imgW="3744000" imgH="4176000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24746" y="28572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A</a:t>
            </a:r>
            <a:endParaRPr lang="zh-CN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40399" y="3714744"/>
            <a:ext cx="1170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IGFBP1  28KD</a:t>
            </a:r>
            <a:endParaRPr lang="zh-CN" alt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887160" y="4025304"/>
            <a:ext cx="1080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 GAPDH  38KD</a:t>
            </a:r>
            <a:endParaRPr lang="zh-CN" altLang="en-US" sz="1200" dirty="0"/>
          </a:p>
        </p:txBody>
      </p:sp>
      <p:sp>
        <p:nvSpPr>
          <p:cNvPr id="10" name="TextBox 9"/>
          <p:cNvSpPr txBox="1"/>
          <p:nvPr/>
        </p:nvSpPr>
        <p:spPr>
          <a:xfrm rot="13590854">
            <a:off x="3056200" y="3874822"/>
            <a:ext cx="369332" cy="21906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nti-IGFBP1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siRNA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transfected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3590854">
            <a:off x="2561144" y="3761062"/>
            <a:ext cx="369332" cy="209873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Allstars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siRNA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transfected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83054" y="33478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B</a:t>
            </a:r>
            <a:endParaRPr lang="zh-CN" altLang="en-US" b="1" dirty="0"/>
          </a:p>
        </p:txBody>
      </p:sp>
      <p:pic>
        <p:nvPicPr>
          <p:cNvPr id="1031" name="Picture 7" descr="C:\Users\lijian\Desktop\修改的图-M-2017-8-4\RCC2-乳腺良性--igfbp1.png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7230" y="3726638"/>
            <a:ext cx="1105698" cy="22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ijian\Desktop\修改的图-M-2017-8-4\乳腺良性内参--IGFBP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7230" y="4000496"/>
            <a:ext cx="1104712" cy="27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93322824"/>
              </p:ext>
            </p:extLst>
          </p:nvPr>
        </p:nvGraphicFramePr>
        <p:xfrm>
          <a:off x="2285099" y="6072198"/>
          <a:ext cx="2644099" cy="2986852"/>
        </p:xfrm>
        <a:graphic>
          <a:graphicData uri="http://schemas.openxmlformats.org/presentationml/2006/ole">
            <p:oleObj spid="_x0000_s1079" name="Prism Project" r:id="rId6" imgW="3600000" imgH="4068000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383104" y="60007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C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9825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16</Words>
  <Application>Microsoft Office PowerPoint</Application>
  <PresentationFormat>全屏显示(4:3)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3" baseType="lpstr">
      <vt:lpstr>Office 主题​​</vt:lpstr>
      <vt:lpstr>Prism Project</vt:lpstr>
      <vt:lpstr>幻灯片 1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dreamsummit</dc:creator>
  <cp:lastModifiedBy>User</cp:lastModifiedBy>
  <cp:revision>21</cp:revision>
  <cp:lastPrinted>2017-09-11T10:24:52Z</cp:lastPrinted>
  <dcterms:created xsi:type="dcterms:W3CDTF">2017-01-22T03:04:54Z</dcterms:created>
  <dcterms:modified xsi:type="dcterms:W3CDTF">2017-10-15T00:38:28Z</dcterms:modified>
</cp:coreProperties>
</file>