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81"/>
    <p:restoredTop sz="94627"/>
  </p:normalViewPr>
  <p:slideViewPr>
    <p:cSldViewPr snapToGrid="0" snapToObjects="1">
      <p:cViewPr varScale="1">
        <p:scale>
          <a:sx n="104" d="100"/>
          <a:sy n="104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8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92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9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01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04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52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52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98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211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60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764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4FFB9-C7B2-7243-8B24-7CE9A993F5BB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AD7A0-3552-F04E-A141-0F8BCF4E40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35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720" y="3407163"/>
            <a:ext cx="2987735" cy="244068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5307" y="614685"/>
            <a:ext cx="3268997" cy="235671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5318" y="3407163"/>
            <a:ext cx="3086484" cy="247285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8402" y="656218"/>
            <a:ext cx="3073400" cy="16891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8155" y="2345318"/>
            <a:ext cx="2773905" cy="60917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9885317" y="2371238"/>
            <a:ext cx="590226" cy="120032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F.HF</a:t>
            </a:r>
          </a:p>
          <a:p>
            <a:r>
              <a:rPr lang="fr-FR" dirty="0" smtClean="0"/>
              <a:t>F.LF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L.HF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L.LF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673587" y="359521"/>
            <a:ext cx="4369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Liver</a:t>
            </a:r>
            <a:r>
              <a:rPr lang="fr-FR" dirty="0" smtClean="0"/>
              <a:t>                                             Adipose tissue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586000" y="3132199"/>
            <a:ext cx="422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Muscle                                                     PBMC</a:t>
            </a:r>
            <a:endParaRPr lang="fr-FR" dirty="0"/>
          </a:p>
        </p:txBody>
      </p:sp>
      <p:sp>
        <p:nvSpPr>
          <p:cNvPr id="18" name="Ellipse 17"/>
          <p:cNvSpPr/>
          <p:nvPr/>
        </p:nvSpPr>
        <p:spPr>
          <a:xfrm>
            <a:off x="9908700" y="2543214"/>
            <a:ext cx="45719" cy="537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9908700" y="2803193"/>
            <a:ext cx="45719" cy="5378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9908700" y="3082897"/>
            <a:ext cx="45719" cy="5378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9908700" y="3341074"/>
            <a:ext cx="45719" cy="5378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9908700" y="2803193"/>
            <a:ext cx="45719" cy="537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8937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</Words>
  <Application>Microsoft Macintosh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SL</dc:creator>
  <cp:lastModifiedBy>SL</cp:lastModifiedBy>
  <cp:revision>7</cp:revision>
  <dcterms:created xsi:type="dcterms:W3CDTF">2017-08-22T09:17:18Z</dcterms:created>
  <dcterms:modified xsi:type="dcterms:W3CDTF">2017-09-26T23:06:14Z</dcterms:modified>
</cp:coreProperties>
</file>