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6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2400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3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86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61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172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77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4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40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68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3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3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25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BBC90-D260-46B5-B5EE-9DF85B919C6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CD889-9438-4A2C-8801-92175A744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84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2" r="807"/>
          <a:stretch/>
        </p:blipFill>
        <p:spPr>
          <a:xfrm>
            <a:off x="3565471" y="869533"/>
            <a:ext cx="2419695" cy="24349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18" y="3367723"/>
            <a:ext cx="2420112" cy="24323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944" y="3373368"/>
            <a:ext cx="2420112" cy="24201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75" t="32823" r="30372" b="31643"/>
          <a:stretch/>
        </p:blipFill>
        <p:spPr>
          <a:xfrm>
            <a:off x="985894" y="853481"/>
            <a:ext cx="2404004" cy="24369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8529" y="907676"/>
            <a:ext cx="386603" cy="228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2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46662" y="907676"/>
            <a:ext cx="319368" cy="228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2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7250" y="6110639"/>
            <a:ext cx="5093064" cy="744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r>
              <a:rPr lang="en-US" sz="10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Cell lines, fly lines, and antibodies. (A) Karyotype of ML82-19a cell line stained with anti-phospho-H3S10. (B) </a:t>
            </a:r>
            <a:r>
              <a:rPr lang="en-US" sz="1059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P[Cid-GFP]8-10 </a:t>
            </a:r>
            <a:r>
              <a:rPr lang="en-US" sz="10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stained with anti-GFP antibody. (C, D) Anti-</a:t>
            </a:r>
            <a:r>
              <a:rPr lang="en-US" sz="105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CidM</a:t>
            </a:r>
            <a:r>
              <a:rPr lang="en-US" sz="10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9">
                <a:latin typeface="Times New Roman" panose="02020603050405020304" pitchFamily="18" charset="0"/>
                <a:cs typeface="Times New Roman" panose="02020603050405020304" pitchFamily="18" charset="0"/>
              </a:rPr>
              <a:t>staining of (C) </a:t>
            </a:r>
            <a:r>
              <a:rPr lang="en-US" sz="10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 cells and (D) ML82-19a cells.</a:t>
            </a:r>
          </a:p>
          <a:p>
            <a:endParaRPr lang="en-US" sz="1059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2804" y="3387633"/>
            <a:ext cx="386603" cy="228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2" b="1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47864" y="3387634"/>
            <a:ext cx="386603" cy="228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2" b="1" dirty="0">
                <a:solidFill>
                  <a:schemeClr val="bg1"/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706004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57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Fred Hutch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Talbert, Paul</dc:creator>
  <cp:lastModifiedBy>Talbert, Paul</cp:lastModifiedBy>
  <cp:revision>5</cp:revision>
  <dcterms:created xsi:type="dcterms:W3CDTF">2017-09-25T22:34:26Z</dcterms:created>
  <dcterms:modified xsi:type="dcterms:W3CDTF">2017-12-08T20:44:07Z</dcterms:modified>
</cp:coreProperties>
</file>