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6383464566929"/>
          <c:y val="0.0317886178861789"/>
          <c:w val="0.696949868766404"/>
          <c:h val="0.6543019012867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Grafts!$B$103</c:f>
              <c:strCache>
                <c:ptCount val="1"/>
                <c:pt idx="0">
                  <c:v>Number of mutant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Grafts!$A$104:$A$109</c:f>
              <c:strCache>
                <c:ptCount val="6"/>
                <c:pt idx="0">
                  <c:v>HR-MDS</c:v>
                </c:pt>
                <c:pt idx="1">
                  <c:v>LR-MDS</c:v>
                </c:pt>
                <c:pt idx="2">
                  <c:v>sAML</c:v>
                </c:pt>
                <c:pt idx="3">
                  <c:v>pAML</c:v>
                </c:pt>
                <c:pt idx="4">
                  <c:v>MDS/MPN</c:v>
                </c:pt>
                <c:pt idx="5">
                  <c:v>Others</c:v>
                </c:pt>
              </c:strCache>
            </c:strRef>
          </c:cat>
          <c:val>
            <c:numRef>
              <c:f>Grafts!$B$104:$B$109</c:f>
              <c:numCache>
                <c:formatCode>General</c:formatCode>
                <c:ptCount val="6"/>
                <c:pt idx="0">
                  <c:v>12.0</c:v>
                </c:pt>
                <c:pt idx="1">
                  <c:v>2.0</c:v>
                </c:pt>
                <c:pt idx="2">
                  <c:v>6.0</c:v>
                </c:pt>
                <c:pt idx="3">
                  <c:v>9.0</c:v>
                </c:pt>
                <c:pt idx="4">
                  <c:v>8.0</c:v>
                </c:pt>
                <c:pt idx="5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3510552"/>
        <c:axId val="342597336"/>
      </c:barChart>
      <c:catAx>
        <c:axId val="21335105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42597336"/>
        <c:crosses val="autoZero"/>
        <c:auto val="1"/>
        <c:lblAlgn val="ctr"/>
        <c:lblOffset val="100"/>
        <c:noMultiLvlLbl val="0"/>
      </c:catAx>
      <c:valAx>
        <c:axId val="34259733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Number of mutant patients</a:t>
                </a:r>
              </a:p>
            </c:rich>
          </c:tx>
          <c:layout>
            <c:manualLayout>
              <c:xMode val="edge"/>
              <c:yMode val="edge"/>
              <c:x val="0.0783245844269467"/>
              <c:y val="0.02407926509186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351055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9861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98613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891" y="228600"/>
            <a:ext cx="2861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185330"/>
              </p:ext>
            </p:extLst>
          </p:nvPr>
        </p:nvGraphicFramePr>
        <p:xfrm>
          <a:off x="5638800" y="1600200"/>
          <a:ext cx="34290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600200" y="4648200"/>
            <a:ext cx="1016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Pathway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SuppFig1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0" y="1447800"/>
            <a:ext cx="481491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059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Jennifer Carew</cp:lastModifiedBy>
  <cp:revision>11</cp:revision>
  <dcterms:created xsi:type="dcterms:W3CDTF">2006-08-16T00:00:00Z</dcterms:created>
  <dcterms:modified xsi:type="dcterms:W3CDTF">2016-05-16T17:58:53Z</dcterms:modified>
</cp:coreProperties>
</file>