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" t="1955" r="961" b="1466"/>
          <a:stretch/>
        </p:blipFill>
        <p:spPr bwMode="auto">
          <a:xfrm>
            <a:off x="142874" y="1085850"/>
            <a:ext cx="8763001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91118" y="304800"/>
            <a:ext cx="286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47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Visconte, Ph.D. Valeria</dc:creator>
  <cp:lastModifiedBy>Visconte, Valeria</cp:lastModifiedBy>
  <cp:revision>2</cp:revision>
  <dcterms:created xsi:type="dcterms:W3CDTF">2006-08-16T00:00:00Z</dcterms:created>
  <dcterms:modified xsi:type="dcterms:W3CDTF">2016-04-26T21:28:01Z</dcterms:modified>
</cp:coreProperties>
</file>