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6" autoAdjust="0"/>
    <p:restoredTop sz="94394" autoAdjust="0"/>
  </p:normalViewPr>
  <p:slideViewPr>
    <p:cSldViewPr snapToGrid="0">
      <p:cViewPr varScale="1">
        <p:scale>
          <a:sx n="91" d="100"/>
          <a:sy n="91" d="100"/>
        </p:scale>
        <p:origin x="-114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03891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00467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6870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1060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1898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88316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5639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99981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1995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519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5635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3D8AAC-B3EB-45F4-AE99-BE9C5502BEB6}" type="datetimeFigureOut">
              <a:rPr lang="en-US" smtClean="0"/>
              <a:pPr/>
              <a:t>3/5/2018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C2B42F-67CF-4673-ABBF-7AD45428E21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2953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2" name="TextBox 5101"/>
          <p:cNvSpPr txBox="1"/>
          <p:nvPr/>
        </p:nvSpPr>
        <p:spPr>
          <a:xfrm>
            <a:off x="117695" y="0"/>
            <a:ext cx="83442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</a:t>
            </a:r>
            <a:r>
              <a:rPr lang="en-US" sz="1200" smtClean="0"/>
              <a:t>S1</a:t>
            </a:r>
            <a:r>
              <a:rPr lang="en-US" sz="1200" dirty="0"/>
              <a:t>: Antibody levels to VAR2CSA domains in malaria infected (grey boxes) and uninfected women (open boxes) at gestational week 30-32 (A), and delivery (B) in primigravid (P), secundigravid (S) and multigravid (M) women. There were no significant differences in antibody levels between malaria-infected or uninfected women. The results are expressed as median fluorescent intensity (MFI).</a:t>
            </a:r>
          </a:p>
          <a:p>
            <a:endParaRPr lang="en-US" sz="12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xmlns="" id="{3C3F83B4-E2E0-47FD-BA6D-2F5471730379}"/>
              </a:ext>
            </a:extLst>
          </p:cNvPr>
          <p:cNvGrpSpPr/>
          <p:nvPr/>
        </p:nvGrpSpPr>
        <p:grpSpPr>
          <a:xfrm>
            <a:off x="903240" y="1145594"/>
            <a:ext cx="8518715" cy="2319618"/>
            <a:chOff x="993775" y="2335773"/>
            <a:chExt cx="8518715" cy="2319618"/>
          </a:xfrm>
        </p:grpSpPr>
        <p:sp>
          <p:nvSpPr>
            <p:cNvPr id="3051" name="Line 5"/>
            <p:cNvSpPr>
              <a:spLocks noChangeShapeType="1"/>
            </p:cNvSpPr>
            <p:nvPr/>
          </p:nvSpPr>
          <p:spPr bwMode="auto">
            <a:xfrm flipV="1">
              <a:off x="1639514" y="2607075"/>
              <a:ext cx="0" cy="12754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2" name="Line 6"/>
            <p:cNvSpPr>
              <a:spLocks noChangeShapeType="1"/>
            </p:cNvSpPr>
            <p:nvPr/>
          </p:nvSpPr>
          <p:spPr bwMode="auto">
            <a:xfrm>
              <a:off x="1639514" y="3736718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3" name="Line 7"/>
            <p:cNvSpPr>
              <a:spLocks noChangeShapeType="1"/>
            </p:cNvSpPr>
            <p:nvPr/>
          </p:nvSpPr>
          <p:spPr bwMode="auto">
            <a:xfrm flipH="1">
              <a:off x="1584991" y="3882478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4" name="Rectangle 8"/>
            <p:cNvSpPr>
              <a:spLocks noChangeArrowheads="1"/>
            </p:cNvSpPr>
            <p:nvPr/>
          </p:nvSpPr>
          <p:spPr bwMode="auto">
            <a:xfrm>
              <a:off x="1500438" y="3671479"/>
              <a:ext cx="5770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55" name="Line 9"/>
            <p:cNvSpPr>
              <a:spLocks noChangeShapeType="1"/>
            </p:cNvSpPr>
            <p:nvPr/>
          </p:nvSpPr>
          <p:spPr bwMode="auto">
            <a:xfrm flipH="1">
              <a:off x="1584991" y="3736718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6" name="Line 10"/>
            <p:cNvSpPr>
              <a:spLocks noChangeShapeType="1"/>
            </p:cNvSpPr>
            <p:nvPr/>
          </p:nvSpPr>
          <p:spPr bwMode="auto">
            <a:xfrm flipH="1">
              <a:off x="1584991" y="3604208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7" name="Rectangle 11"/>
            <p:cNvSpPr>
              <a:spLocks noChangeArrowheads="1"/>
            </p:cNvSpPr>
            <p:nvPr/>
          </p:nvSpPr>
          <p:spPr bwMode="auto">
            <a:xfrm>
              <a:off x="1352601" y="3536297"/>
              <a:ext cx="247749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5000</a:t>
              </a:r>
              <a:endPara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59" name="Line 13"/>
            <p:cNvSpPr>
              <a:spLocks noChangeShapeType="1"/>
            </p:cNvSpPr>
            <p:nvPr/>
          </p:nvSpPr>
          <p:spPr bwMode="auto">
            <a:xfrm flipH="1">
              <a:off x="1584991" y="3311031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0" name="Rectangle 14"/>
            <p:cNvSpPr>
              <a:spLocks noChangeArrowheads="1"/>
            </p:cNvSpPr>
            <p:nvPr/>
          </p:nvSpPr>
          <p:spPr bwMode="auto">
            <a:xfrm>
              <a:off x="1290662" y="3243120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15000</a:t>
              </a:r>
              <a:endPara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62" name="Line 16"/>
            <p:cNvSpPr>
              <a:spLocks noChangeShapeType="1"/>
            </p:cNvSpPr>
            <p:nvPr/>
          </p:nvSpPr>
          <p:spPr bwMode="auto">
            <a:xfrm flipH="1">
              <a:off x="1584991" y="3031105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3" name="Rectangle 17"/>
            <p:cNvSpPr>
              <a:spLocks noChangeArrowheads="1"/>
            </p:cNvSpPr>
            <p:nvPr/>
          </p:nvSpPr>
          <p:spPr bwMode="auto">
            <a:xfrm>
              <a:off x="1290662" y="2964850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25000</a:t>
              </a:r>
              <a:endParaRPr kumimoji="0" lang="en-US" altLang="en-US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65" name="Line 19"/>
            <p:cNvSpPr>
              <a:spLocks noChangeShapeType="1"/>
            </p:cNvSpPr>
            <p:nvPr/>
          </p:nvSpPr>
          <p:spPr bwMode="auto">
            <a:xfrm flipH="1">
              <a:off x="1584991" y="2752835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6" name="Rectangle 20"/>
            <p:cNvSpPr>
              <a:spLocks noChangeArrowheads="1"/>
            </p:cNvSpPr>
            <p:nvPr/>
          </p:nvSpPr>
          <p:spPr bwMode="auto">
            <a:xfrm>
              <a:off x="1290662" y="2684924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35000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3067" name="Line 21"/>
            <p:cNvSpPr>
              <a:spLocks noChangeShapeType="1"/>
            </p:cNvSpPr>
            <p:nvPr/>
          </p:nvSpPr>
          <p:spPr bwMode="auto">
            <a:xfrm flipH="1">
              <a:off x="1584991" y="2607075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69" name="Line 23"/>
            <p:cNvSpPr>
              <a:spLocks noChangeShapeType="1"/>
            </p:cNvSpPr>
            <p:nvPr/>
          </p:nvSpPr>
          <p:spPr bwMode="auto">
            <a:xfrm>
              <a:off x="1639514" y="3882478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0" name="Line 24"/>
            <p:cNvSpPr>
              <a:spLocks noChangeShapeType="1"/>
            </p:cNvSpPr>
            <p:nvPr/>
          </p:nvSpPr>
          <p:spPr bwMode="auto">
            <a:xfrm>
              <a:off x="1789452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2" name="Line 26"/>
            <p:cNvSpPr>
              <a:spLocks noChangeShapeType="1"/>
            </p:cNvSpPr>
            <p:nvPr/>
          </p:nvSpPr>
          <p:spPr bwMode="auto">
            <a:xfrm>
              <a:off x="1993913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4" name="Line 28"/>
            <p:cNvSpPr>
              <a:spLocks noChangeShapeType="1"/>
            </p:cNvSpPr>
            <p:nvPr/>
          </p:nvSpPr>
          <p:spPr bwMode="auto">
            <a:xfrm>
              <a:off x="2200077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6" name="Line 30"/>
            <p:cNvSpPr>
              <a:spLocks noChangeShapeType="1"/>
            </p:cNvSpPr>
            <p:nvPr/>
          </p:nvSpPr>
          <p:spPr bwMode="auto">
            <a:xfrm>
              <a:off x="2499953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78" name="Line 32"/>
            <p:cNvSpPr>
              <a:spLocks noChangeShapeType="1"/>
            </p:cNvSpPr>
            <p:nvPr/>
          </p:nvSpPr>
          <p:spPr bwMode="auto">
            <a:xfrm>
              <a:off x="2718045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0" name="Line 34"/>
            <p:cNvSpPr>
              <a:spLocks noChangeShapeType="1"/>
            </p:cNvSpPr>
            <p:nvPr/>
          </p:nvSpPr>
          <p:spPr bwMode="auto">
            <a:xfrm>
              <a:off x="2922506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2" name="Line 36"/>
            <p:cNvSpPr>
              <a:spLocks noChangeShapeType="1"/>
            </p:cNvSpPr>
            <p:nvPr/>
          </p:nvSpPr>
          <p:spPr bwMode="auto">
            <a:xfrm>
              <a:off x="3224087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4" name="Line 38"/>
            <p:cNvSpPr>
              <a:spLocks noChangeShapeType="1"/>
            </p:cNvSpPr>
            <p:nvPr/>
          </p:nvSpPr>
          <p:spPr bwMode="auto">
            <a:xfrm>
              <a:off x="3428548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Line 40"/>
            <p:cNvSpPr>
              <a:spLocks noChangeShapeType="1"/>
            </p:cNvSpPr>
            <p:nvPr/>
          </p:nvSpPr>
          <p:spPr bwMode="auto">
            <a:xfrm>
              <a:off x="3633009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8" name="Line 42"/>
            <p:cNvSpPr>
              <a:spLocks noChangeShapeType="1"/>
            </p:cNvSpPr>
            <p:nvPr/>
          </p:nvSpPr>
          <p:spPr bwMode="auto">
            <a:xfrm>
              <a:off x="3932885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0" name="Line 44"/>
            <p:cNvSpPr>
              <a:spLocks noChangeShapeType="1"/>
            </p:cNvSpPr>
            <p:nvPr/>
          </p:nvSpPr>
          <p:spPr bwMode="auto">
            <a:xfrm>
              <a:off x="4139050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2" name="Line 46"/>
            <p:cNvSpPr>
              <a:spLocks noChangeShapeType="1"/>
            </p:cNvSpPr>
            <p:nvPr/>
          </p:nvSpPr>
          <p:spPr bwMode="auto">
            <a:xfrm>
              <a:off x="4343511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4" name="Line 48"/>
            <p:cNvSpPr>
              <a:spLocks noChangeShapeType="1"/>
            </p:cNvSpPr>
            <p:nvPr/>
          </p:nvSpPr>
          <p:spPr bwMode="auto">
            <a:xfrm>
              <a:off x="4643387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6" name="Line 50"/>
            <p:cNvSpPr>
              <a:spLocks noChangeShapeType="1"/>
            </p:cNvSpPr>
            <p:nvPr/>
          </p:nvSpPr>
          <p:spPr bwMode="auto">
            <a:xfrm>
              <a:off x="4861479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Line 52"/>
            <p:cNvSpPr>
              <a:spLocks noChangeShapeType="1"/>
            </p:cNvSpPr>
            <p:nvPr/>
          </p:nvSpPr>
          <p:spPr bwMode="auto">
            <a:xfrm>
              <a:off x="5067644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0" name="Line 54"/>
            <p:cNvSpPr>
              <a:spLocks noChangeShapeType="1"/>
            </p:cNvSpPr>
            <p:nvPr/>
          </p:nvSpPr>
          <p:spPr bwMode="auto">
            <a:xfrm>
              <a:off x="5367521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2" name="Line 56"/>
            <p:cNvSpPr>
              <a:spLocks noChangeShapeType="1"/>
            </p:cNvSpPr>
            <p:nvPr/>
          </p:nvSpPr>
          <p:spPr bwMode="auto">
            <a:xfrm>
              <a:off x="5571982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4" name="Line 58"/>
            <p:cNvSpPr>
              <a:spLocks noChangeShapeType="1"/>
            </p:cNvSpPr>
            <p:nvPr/>
          </p:nvSpPr>
          <p:spPr bwMode="auto">
            <a:xfrm>
              <a:off x="5776443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6" name="Line 60"/>
            <p:cNvSpPr>
              <a:spLocks noChangeShapeType="1"/>
            </p:cNvSpPr>
            <p:nvPr/>
          </p:nvSpPr>
          <p:spPr bwMode="auto">
            <a:xfrm>
              <a:off x="6078022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8" name="Line 62"/>
            <p:cNvSpPr>
              <a:spLocks noChangeShapeType="1"/>
            </p:cNvSpPr>
            <p:nvPr/>
          </p:nvSpPr>
          <p:spPr bwMode="auto">
            <a:xfrm>
              <a:off x="6282484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0" name="Line 64"/>
            <p:cNvSpPr>
              <a:spLocks noChangeShapeType="1"/>
            </p:cNvSpPr>
            <p:nvPr/>
          </p:nvSpPr>
          <p:spPr bwMode="auto">
            <a:xfrm>
              <a:off x="6500575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2" name="Line 66"/>
            <p:cNvSpPr>
              <a:spLocks noChangeShapeType="1"/>
            </p:cNvSpPr>
            <p:nvPr/>
          </p:nvSpPr>
          <p:spPr bwMode="auto">
            <a:xfrm>
              <a:off x="6800452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4" name="Line 68"/>
            <p:cNvSpPr>
              <a:spLocks noChangeShapeType="1"/>
            </p:cNvSpPr>
            <p:nvPr/>
          </p:nvSpPr>
          <p:spPr bwMode="auto">
            <a:xfrm>
              <a:off x="7006617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6" name="Line 70"/>
            <p:cNvSpPr>
              <a:spLocks noChangeShapeType="1"/>
            </p:cNvSpPr>
            <p:nvPr/>
          </p:nvSpPr>
          <p:spPr bwMode="auto">
            <a:xfrm>
              <a:off x="7211078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18" name="Line 72"/>
            <p:cNvSpPr>
              <a:spLocks noChangeShapeType="1"/>
            </p:cNvSpPr>
            <p:nvPr/>
          </p:nvSpPr>
          <p:spPr bwMode="auto">
            <a:xfrm>
              <a:off x="7510954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0" name="Line 74"/>
            <p:cNvSpPr>
              <a:spLocks noChangeShapeType="1"/>
            </p:cNvSpPr>
            <p:nvPr/>
          </p:nvSpPr>
          <p:spPr bwMode="auto">
            <a:xfrm>
              <a:off x="7715416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2" name="Line 76"/>
            <p:cNvSpPr>
              <a:spLocks noChangeShapeType="1"/>
            </p:cNvSpPr>
            <p:nvPr/>
          </p:nvSpPr>
          <p:spPr bwMode="auto">
            <a:xfrm>
              <a:off x="7921580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4" name="Line 78"/>
            <p:cNvSpPr>
              <a:spLocks noChangeShapeType="1"/>
            </p:cNvSpPr>
            <p:nvPr/>
          </p:nvSpPr>
          <p:spPr bwMode="auto">
            <a:xfrm>
              <a:off x="8221456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6" name="Line 80"/>
            <p:cNvSpPr>
              <a:spLocks noChangeShapeType="1"/>
            </p:cNvSpPr>
            <p:nvPr/>
          </p:nvSpPr>
          <p:spPr bwMode="auto">
            <a:xfrm>
              <a:off x="8425917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28" name="Line 82"/>
            <p:cNvSpPr>
              <a:spLocks noChangeShapeType="1"/>
            </p:cNvSpPr>
            <p:nvPr/>
          </p:nvSpPr>
          <p:spPr bwMode="auto">
            <a:xfrm>
              <a:off x="8644009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0" name="Line 84"/>
            <p:cNvSpPr>
              <a:spLocks noChangeShapeType="1"/>
            </p:cNvSpPr>
            <p:nvPr/>
          </p:nvSpPr>
          <p:spPr bwMode="auto">
            <a:xfrm>
              <a:off x="8945590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2" name="Line 86"/>
            <p:cNvSpPr>
              <a:spLocks noChangeShapeType="1"/>
            </p:cNvSpPr>
            <p:nvPr/>
          </p:nvSpPr>
          <p:spPr bwMode="auto">
            <a:xfrm>
              <a:off x="9150051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34" name="Line 88"/>
            <p:cNvSpPr>
              <a:spLocks noChangeShapeType="1"/>
            </p:cNvSpPr>
            <p:nvPr/>
          </p:nvSpPr>
          <p:spPr bwMode="auto">
            <a:xfrm>
              <a:off x="9354512" y="3882478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1" name="Freeform 105"/>
            <p:cNvSpPr>
              <a:spLocks/>
            </p:cNvSpPr>
            <p:nvPr/>
          </p:nvSpPr>
          <p:spPr bwMode="auto">
            <a:xfrm>
              <a:off x="1694037" y="3537954"/>
              <a:ext cx="95415" cy="172262"/>
            </a:xfrm>
            <a:custGeom>
              <a:avLst/>
              <a:gdLst>
                <a:gd name="T0" fmla="*/ 0 w 56"/>
                <a:gd name="T1" fmla="*/ 72 h 104"/>
                <a:gd name="T2" fmla="*/ 0 w 56"/>
                <a:gd name="T3" fmla="*/ 0 h 104"/>
                <a:gd name="T4" fmla="*/ 56 w 56"/>
                <a:gd name="T5" fmla="*/ 0 h 104"/>
                <a:gd name="T6" fmla="*/ 56 w 56"/>
                <a:gd name="T7" fmla="*/ 72 h 104"/>
                <a:gd name="T8" fmla="*/ 0 w 56"/>
                <a:gd name="T9" fmla="*/ 72 h 104"/>
                <a:gd name="T10" fmla="*/ 0 w 56"/>
                <a:gd name="T11" fmla="*/ 104 h 104"/>
                <a:gd name="T12" fmla="*/ 56 w 56"/>
                <a:gd name="T13" fmla="*/ 104 h 104"/>
                <a:gd name="T14" fmla="*/ 56 w 56"/>
                <a:gd name="T15" fmla="*/ 72 h 104"/>
                <a:gd name="T16" fmla="*/ 0 w 56"/>
                <a:gd name="T17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4">
                  <a:moveTo>
                    <a:pt x="0" y="7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72"/>
                  </a:lnTo>
                  <a:lnTo>
                    <a:pt x="0" y="72"/>
                  </a:lnTo>
                  <a:lnTo>
                    <a:pt x="0" y="104"/>
                  </a:lnTo>
                  <a:lnTo>
                    <a:pt x="56" y="104"/>
                  </a:lnTo>
                  <a:lnTo>
                    <a:pt x="56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2" name="Freeform 106"/>
            <p:cNvSpPr>
              <a:spLocks/>
            </p:cNvSpPr>
            <p:nvPr/>
          </p:nvSpPr>
          <p:spPr bwMode="auto">
            <a:xfrm>
              <a:off x="1694037" y="3537954"/>
              <a:ext cx="95415" cy="172262"/>
            </a:xfrm>
            <a:custGeom>
              <a:avLst/>
              <a:gdLst>
                <a:gd name="T0" fmla="*/ 0 w 56"/>
                <a:gd name="T1" fmla="*/ 72 h 104"/>
                <a:gd name="T2" fmla="*/ 0 w 56"/>
                <a:gd name="T3" fmla="*/ 0 h 104"/>
                <a:gd name="T4" fmla="*/ 56 w 56"/>
                <a:gd name="T5" fmla="*/ 0 h 104"/>
                <a:gd name="T6" fmla="*/ 56 w 56"/>
                <a:gd name="T7" fmla="*/ 72 h 104"/>
                <a:gd name="T8" fmla="*/ 0 w 56"/>
                <a:gd name="T9" fmla="*/ 72 h 104"/>
                <a:gd name="T10" fmla="*/ 0 w 56"/>
                <a:gd name="T11" fmla="*/ 104 h 104"/>
                <a:gd name="T12" fmla="*/ 56 w 56"/>
                <a:gd name="T13" fmla="*/ 104 h 104"/>
                <a:gd name="T14" fmla="*/ 56 w 56"/>
                <a:gd name="T15" fmla="*/ 72 h 104"/>
                <a:gd name="T16" fmla="*/ 0 w 56"/>
                <a:gd name="T17" fmla="*/ 7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4">
                  <a:moveTo>
                    <a:pt x="0" y="7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72"/>
                  </a:lnTo>
                  <a:lnTo>
                    <a:pt x="0" y="72"/>
                  </a:lnTo>
                  <a:lnTo>
                    <a:pt x="0" y="104"/>
                  </a:lnTo>
                  <a:lnTo>
                    <a:pt x="56" y="104"/>
                  </a:lnTo>
                  <a:lnTo>
                    <a:pt x="56" y="72"/>
                  </a:lnTo>
                  <a:lnTo>
                    <a:pt x="0" y="7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3" name="Line 107"/>
            <p:cNvSpPr>
              <a:spLocks noChangeShapeType="1"/>
            </p:cNvSpPr>
            <p:nvPr/>
          </p:nvSpPr>
          <p:spPr bwMode="auto">
            <a:xfrm flipV="1">
              <a:off x="1734929" y="3085765"/>
              <a:ext cx="0" cy="4521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4" name="Line 108"/>
            <p:cNvSpPr>
              <a:spLocks noChangeShapeType="1"/>
            </p:cNvSpPr>
            <p:nvPr/>
          </p:nvSpPr>
          <p:spPr bwMode="auto">
            <a:xfrm>
              <a:off x="1721298" y="30857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5" name="Line 109"/>
            <p:cNvSpPr>
              <a:spLocks noChangeShapeType="1"/>
            </p:cNvSpPr>
            <p:nvPr/>
          </p:nvSpPr>
          <p:spPr bwMode="auto">
            <a:xfrm>
              <a:off x="1734929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6" name="Line 110"/>
            <p:cNvSpPr>
              <a:spLocks noChangeShapeType="1"/>
            </p:cNvSpPr>
            <p:nvPr/>
          </p:nvSpPr>
          <p:spPr bwMode="auto">
            <a:xfrm>
              <a:off x="1721298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7" name="Oval 111"/>
            <p:cNvSpPr>
              <a:spLocks noChangeArrowheads="1"/>
            </p:cNvSpPr>
            <p:nvPr/>
          </p:nvSpPr>
          <p:spPr bwMode="auto">
            <a:xfrm>
              <a:off x="1687221" y="369034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8" name="Oval 112"/>
            <p:cNvSpPr>
              <a:spLocks noChangeArrowheads="1"/>
            </p:cNvSpPr>
            <p:nvPr/>
          </p:nvSpPr>
          <p:spPr bwMode="auto">
            <a:xfrm>
              <a:off x="1687221" y="3024480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59" name="Freeform 113"/>
            <p:cNvSpPr>
              <a:spLocks/>
            </p:cNvSpPr>
            <p:nvPr/>
          </p:nvSpPr>
          <p:spPr bwMode="auto">
            <a:xfrm>
              <a:off x="1912128" y="3244776"/>
              <a:ext cx="81784" cy="253425"/>
            </a:xfrm>
            <a:custGeom>
              <a:avLst/>
              <a:gdLst>
                <a:gd name="T0" fmla="*/ 0 w 48"/>
                <a:gd name="T1" fmla="*/ 128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28 h 153"/>
                <a:gd name="T8" fmla="*/ 0 w 48"/>
                <a:gd name="T9" fmla="*/ 128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28 h 153"/>
                <a:gd name="T16" fmla="*/ 0 w 48"/>
                <a:gd name="T17" fmla="*/ 12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2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8"/>
                  </a:lnTo>
                  <a:lnTo>
                    <a:pt x="0" y="128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0" name="Freeform 114"/>
            <p:cNvSpPr>
              <a:spLocks/>
            </p:cNvSpPr>
            <p:nvPr/>
          </p:nvSpPr>
          <p:spPr bwMode="auto">
            <a:xfrm>
              <a:off x="1912128" y="3244776"/>
              <a:ext cx="81784" cy="253425"/>
            </a:xfrm>
            <a:custGeom>
              <a:avLst/>
              <a:gdLst>
                <a:gd name="T0" fmla="*/ 0 w 48"/>
                <a:gd name="T1" fmla="*/ 128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28 h 153"/>
                <a:gd name="T8" fmla="*/ 0 w 48"/>
                <a:gd name="T9" fmla="*/ 128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28 h 153"/>
                <a:gd name="T16" fmla="*/ 0 w 48"/>
                <a:gd name="T17" fmla="*/ 12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2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8"/>
                  </a:lnTo>
                  <a:lnTo>
                    <a:pt x="0" y="128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28"/>
                  </a:lnTo>
                  <a:lnTo>
                    <a:pt x="0" y="12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1" name="Freeform 115"/>
            <p:cNvSpPr>
              <a:spLocks/>
            </p:cNvSpPr>
            <p:nvPr/>
          </p:nvSpPr>
          <p:spPr bwMode="auto">
            <a:xfrm>
              <a:off x="2116589" y="3604208"/>
              <a:ext cx="83489" cy="92757"/>
            </a:xfrm>
            <a:custGeom>
              <a:avLst/>
              <a:gdLst>
                <a:gd name="T0" fmla="*/ 0 w 49"/>
                <a:gd name="T1" fmla="*/ 32 h 56"/>
                <a:gd name="T2" fmla="*/ 0 w 49"/>
                <a:gd name="T3" fmla="*/ 0 h 56"/>
                <a:gd name="T4" fmla="*/ 49 w 49"/>
                <a:gd name="T5" fmla="*/ 0 h 56"/>
                <a:gd name="T6" fmla="*/ 49 w 49"/>
                <a:gd name="T7" fmla="*/ 32 h 56"/>
                <a:gd name="T8" fmla="*/ 0 w 49"/>
                <a:gd name="T9" fmla="*/ 32 h 56"/>
                <a:gd name="T10" fmla="*/ 0 w 49"/>
                <a:gd name="T11" fmla="*/ 56 h 56"/>
                <a:gd name="T12" fmla="*/ 49 w 49"/>
                <a:gd name="T13" fmla="*/ 56 h 56"/>
                <a:gd name="T14" fmla="*/ 49 w 49"/>
                <a:gd name="T15" fmla="*/ 32 h 56"/>
                <a:gd name="T16" fmla="*/ 0 w 49"/>
                <a:gd name="T1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6">
                  <a:moveTo>
                    <a:pt x="0" y="32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32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49" y="56"/>
                  </a:lnTo>
                  <a:lnTo>
                    <a:pt x="49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2" name="Freeform 116"/>
            <p:cNvSpPr>
              <a:spLocks/>
            </p:cNvSpPr>
            <p:nvPr/>
          </p:nvSpPr>
          <p:spPr bwMode="auto">
            <a:xfrm>
              <a:off x="2116589" y="3604208"/>
              <a:ext cx="83489" cy="92757"/>
            </a:xfrm>
            <a:custGeom>
              <a:avLst/>
              <a:gdLst>
                <a:gd name="T0" fmla="*/ 0 w 49"/>
                <a:gd name="T1" fmla="*/ 32 h 56"/>
                <a:gd name="T2" fmla="*/ 0 w 49"/>
                <a:gd name="T3" fmla="*/ 0 h 56"/>
                <a:gd name="T4" fmla="*/ 49 w 49"/>
                <a:gd name="T5" fmla="*/ 0 h 56"/>
                <a:gd name="T6" fmla="*/ 49 w 49"/>
                <a:gd name="T7" fmla="*/ 32 h 56"/>
                <a:gd name="T8" fmla="*/ 0 w 49"/>
                <a:gd name="T9" fmla="*/ 32 h 56"/>
                <a:gd name="T10" fmla="*/ 0 w 49"/>
                <a:gd name="T11" fmla="*/ 56 h 56"/>
                <a:gd name="T12" fmla="*/ 49 w 49"/>
                <a:gd name="T13" fmla="*/ 56 h 56"/>
                <a:gd name="T14" fmla="*/ 49 w 49"/>
                <a:gd name="T15" fmla="*/ 32 h 56"/>
                <a:gd name="T16" fmla="*/ 0 w 49"/>
                <a:gd name="T17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56">
                  <a:moveTo>
                    <a:pt x="0" y="32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32"/>
                  </a:lnTo>
                  <a:lnTo>
                    <a:pt x="0" y="32"/>
                  </a:lnTo>
                  <a:lnTo>
                    <a:pt x="0" y="56"/>
                  </a:lnTo>
                  <a:lnTo>
                    <a:pt x="49" y="56"/>
                  </a:lnTo>
                  <a:lnTo>
                    <a:pt x="49" y="32"/>
                  </a:lnTo>
                  <a:lnTo>
                    <a:pt x="0" y="3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3" name="Line 117"/>
            <p:cNvSpPr>
              <a:spLocks noChangeShapeType="1"/>
            </p:cNvSpPr>
            <p:nvPr/>
          </p:nvSpPr>
          <p:spPr bwMode="auto">
            <a:xfrm flipV="1">
              <a:off x="2159185" y="3059263"/>
              <a:ext cx="0" cy="54494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4" name="Line 118"/>
            <p:cNvSpPr>
              <a:spLocks noChangeShapeType="1"/>
            </p:cNvSpPr>
            <p:nvPr/>
          </p:nvSpPr>
          <p:spPr bwMode="auto">
            <a:xfrm>
              <a:off x="2143851" y="3059263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5" name="Line 119"/>
            <p:cNvSpPr>
              <a:spLocks noChangeShapeType="1"/>
            </p:cNvSpPr>
            <p:nvPr/>
          </p:nvSpPr>
          <p:spPr bwMode="auto">
            <a:xfrm>
              <a:off x="2159185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6" name="Line 120"/>
            <p:cNvSpPr>
              <a:spLocks noChangeShapeType="1"/>
            </p:cNvSpPr>
            <p:nvPr/>
          </p:nvSpPr>
          <p:spPr bwMode="auto">
            <a:xfrm>
              <a:off x="2143851" y="3723467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7" name="Oval 121"/>
            <p:cNvSpPr>
              <a:spLocks noChangeArrowheads="1"/>
            </p:cNvSpPr>
            <p:nvPr/>
          </p:nvSpPr>
          <p:spPr bwMode="auto">
            <a:xfrm>
              <a:off x="2109774" y="3690340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8" name="Oval 122"/>
            <p:cNvSpPr>
              <a:spLocks noChangeArrowheads="1"/>
            </p:cNvSpPr>
            <p:nvPr/>
          </p:nvSpPr>
          <p:spPr bwMode="auto">
            <a:xfrm>
              <a:off x="2109774" y="2905221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69" name="Freeform 123"/>
            <p:cNvSpPr>
              <a:spLocks/>
            </p:cNvSpPr>
            <p:nvPr/>
          </p:nvSpPr>
          <p:spPr bwMode="auto">
            <a:xfrm>
              <a:off x="2418169" y="3643961"/>
              <a:ext cx="81784" cy="79506"/>
            </a:xfrm>
            <a:custGeom>
              <a:avLst/>
              <a:gdLst>
                <a:gd name="T0" fmla="*/ 0 w 48"/>
                <a:gd name="T1" fmla="*/ 32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32 h 48"/>
                <a:gd name="T8" fmla="*/ 0 w 48"/>
                <a:gd name="T9" fmla="*/ 32 h 48"/>
                <a:gd name="T10" fmla="*/ 0 w 48"/>
                <a:gd name="T11" fmla="*/ 48 h 48"/>
                <a:gd name="T12" fmla="*/ 48 w 48"/>
                <a:gd name="T13" fmla="*/ 48 h 48"/>
                <a:gd name="T14" fmla="*/ 48 w 48"/>
                <a:gd name="T15" fmla="*/ 32 h 48"/>
                <a:gd name="T16" fmla="*/ 0 w 48"/>
                <a:gd name="T17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0" name="Freeform 124"/>
            <p:cNvSpPr>
              <a:spLocks/>
            </p:cNvSpPr>
            <p:nvPr/>
          </p:nvSpPr>
          <p:spPr bwMode="auto">
            <a:xfrm>
              <a:off x="2418169" y="3643961"/>
              <a:ext cx="81784" cy="79506"/>
            </a:xfrm>
            <a:custGeom>
              <a:avLst/>
              <a:gdLst>
                <a:gd name="T0" fmla="*/ 0 w 48"/>
                <a:gd name="T1" fmla="*/ 32 h 48"/>
                <a:gd name="T2" fmla="*/ 0 w 48"/>
                <a:gd name="T3" fmla="*/ 0 h 48"/>
                <a:gd name="T4" fmla="*/ 48 w 48"/>
                <a:gd name="T5" fmla="*/ 0 h 48"/>
                <a:gd name="T6" fmla="*/ 48 w 48"/>
                <a:gd name="T7" fmla="*/ 32 h 48"/>
                <a:gd name="T8" fmla="*/ 0 w 48"/>
                <a:gd name="T9" fmla="*/ 32 h 48"/>
                <a:gd name="T10" fmla="*/ 0 w 48"/>
                <a:gd name="T11" fmla="*/ 48 h 48"/>
                <a:gd name="T12" fmla="*/ 48 w 48"/>
                <a:gd name="T13" fmla="*/ 48 h 48"/>
                <a:gd name="T14" fmla="*/ 48 w 48"/>
                <a:gd name="T15" fmla="*/ 32 h 48"/>
                <a:gd name="T16" fmla="*/ 0 w 48"/>
                <a:gd name="T17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48"/>
                  </a:lnTo>
                  <a:lnTo>
                    <a:pt x="48" y="48"/>
                  </a:lnTo>
                  <a:lnTo>
                    <a:pt x="48" y="32"/>
                  </a:lnTo>
                  <a:lnTo>
                    <a:pt x="0" y="3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1" name="Line 125"/>
            <p:cNvSpPr>
              <a:spLocks noChangeShapeType="1"/>
            </p:cNvSpPr>
            <p:nvPr/>
          </p:nvSpPr>
          <p:spPr bwMode="auto">
            <a:xfrm flipV="1">
              <a:off x="2459061" y="3456791"/>
              <a:ext cx="0" cy="1871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2" name="Line 126"/>
            <p:cNvSpPr>
              <a:spLocks noChangeShapeType="1"/>
            </p:cNvSpPr>
            <p:nvPr/>
          </p:nvSpPr>
          <p:spPr bwMode="auto">
            <a:xfrm>
              <a:off x="2445431" y="345679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3" name="Line 127"/>
            <p:cNvSpPr>
              <a:spLocks noChangeShapeType="1"/>
            </p:cNvSpPr>
            <p:nvPr/>
          </p:nvSpPr>
          <p:spPr bwMode="auto">
            <a:xfrm>
              <a:off x="2459061" y="3723467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4" name="Line 128"/>
            <p:cNvSpPr>
              <a:spLocks noChangeShapeType="1"/>
            </p:cNvSpPr>
            <p:nvPr/>
          </p:nvSpPr>
          <p:spPr bwMode="auto">
            <a:xfrm>
              <a:off x="2445431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5" name="Oval 129"/>
            <p:cNvSpPr>
              <a:spLocks noChangeArrowheads="1"/>
            </p:cNvSpPr>
            <p:nvPr/>
          </p:nvSpPr>
          <p:spPr bwMode="auto">
            <a:xfrm>
              <a:off x="2411354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6" name="Oval 130"/>
            <p:cNvSpPr>
              <a:spLocks noChangeArrowheads="1"/>
            </p:cNvSpPr>
            <p:nvPr/>
          </p:nvSpPr>
          <p:spPr bwMode="auto">
            <a:xfrm>
              <a:off x="2411354" y="337066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7" name="Freeform 131"/>
            <p:cNvSpPr>
              <a:spLocks/>
            </p:cNvSpPr>
            <p:nvPr/>
          </p:nvSpPr>
          <p:spPr bwMode="auto">
            <a:xfrm>
              <a:off x="2622630" y="3125518"/>
              <a:ext cx="81784" cy="238517"/>
            </a:xfrm>
            <a:custGeom>
              <a:avLst/>
              <a:gdLst>
                <a:gd name="T0" fmla="*/ 0 w 48"/>
                <a:gd name="T1" fmla="*/ 88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88 h 144"/>
                <a:gd name="T8" fmla="*/ 0 w 48"/>
                <a:gd name="T9" fmla="*/ 88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88 h 144"/>
                <a:gd name="T16" fmla="*/ 0 w 48"/>
                <a:gd name="T17" fmla="*/ 8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8" name="Freeform 132"/>
            <p:cNvSpPr>
              <a:spLocks/>
            </p:cNvSpPr>
            <p:nvPr/>
          </p:nvSpPr>
          <p:spPr bwMode="auto">
            <a:xfrm>
              <a:off x="2622630" y="3125518"/>
              <a:ext cx="81784" cy="238517"/>
            </a:xfrm>
            <a:custGeom>
              <a:avLst/>
              <a:gdLst>
                <a:gd name="T0" fmla="*/ 0 w 48"/>
                <a:gd name="T1" fmla="*/ 88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88 h 144"/>
                <a:gd name="T8" fmla="*/ 0 w 48"/>
                <a:gd name="T9" fmla="*/ 88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88 h 144"/>
                <a:gd name="T16" fmla="*/ 0 w 48"/>
                <a:gd name="T17" fmla="*/ 8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88"/>
                  </a:lnTo>
                  <a:lnTo>
                    <a:pt x="0" y="8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79" name="Freeform 133"/>
            <p:cNvSpPr>
              <a:spLocks/>
            </p:cNvSpPr>
            <p:nvPr/>
          </p:nvSpPr>
          <p:spPr bwMode="auto">
            <a:xfrm>
              <a:off x="2827091" y="3604208"/>
              <a:ext cx="81784" cy="106008"/>
            </a:xfrm>
            <a:custGeom>
              <a:avLst/>
              <a:gdLst>
                <a:gd name="T0" fmla="*/ 0 w 48"/>
                <a:gd name="T1" fmla="*/ 48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48 h 64"/>
                <a:gd name="T8" fmla="*/ 0 w 48"/>
                <a:gd name="T9" fmla="*/ 48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48 h 64"/>
                <a:gd name="T16" fmla="*/ 0 w 48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0" name="Freeform 134"/>
            <p:cNvSpPr>
              <a:spLocks/>
            </p:cNvSpPr>
            <p:nvPr/>
          </p:nvSpPr>
          <p:spPr bwMode="auto">
            <a:xfrm>
              <a:off x="2827091" y="3604208"/>
              <a:ext cx="81784" cy="106008"/>
            </a:xfrm>
            <a:custGeom>
              <a:avLst/>
              <a:gdLst>
                <a:gd name="T0" fmla="*/ 0 w 48"/>
                <a:gd name="T1" fmla="*/ 48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48 h 64"/>
                <a:gd name="T8" fmla="*/ 0 w 48"/>
                <a:gd name="T9" fmla="*/ 48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48 h 64"/>
                <a:gd name="T16" fmla="*/ 0 w 48"/>
                <a:gd name="T17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1" name="Line 135"/>
            <p:cNvSpPr>
              <a:spLocks noChangeShapeType="1"/>
            </p:cNvSpPr>
            <p:nvPr/>
          </p:nvSpPr>
          <p:spPr bwMode="auto">
            <a:xfrm flipV="1">
              <a:off x="2867983" y="3072514"/>
              <a:ext cx="0" cy="531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2" name="Line 136"/>
            <p:cNvSpPr>
              <a:spLocks noChangeShapeType="1"/>
            </p:cNvSpPr>
            <p:nvPr/>
          </p:nvSpPr>
          <p:spPr bwMode="auto">
            <a:xfrm>
              <a:off x="2854353" y="307251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3" name="Line 137"/>
            <p:cNvSpPr>
              <a:spLocks noChangeShapeType="1"/>
            </p:cNvSpPr>
            <p:nvPr/>
          </p:nvSpPr>
          <p:spPr bwMode="auto">
            <a:xfrm>
              <a:off x="2867983" y="3710216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4" name="Line 138"/>
            <p:cNvSpPr>
              <a:spLocks noChangeShapeType="1"/>
            </p:cNvSpPr>
            <p:nvPr/>
          </p:nvSpPr>
          <p:spPr bwMode="auto">
            <a:xfrm>
              <a:off x="2854353" y="3736718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5" name="Oval 139"/>
            <p:cNvSpPr>
              <a:spLocks noChangeArrowheads="1"/>
            </p:cNvSpPr>
            <p:nvPr/>
          </p:nvSpPr>
          <p:spPr bwMode="auto">
            <a:xfrm>
              <a:off x="2820276" y="369034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6" name="Oval 140"/>
            <p:cNvSpPr>
              <a:spLocks noChangeArrowheads="1"/>
            </p:cNvSpPr>
            <p:nvPr/>
          </p:nvSpPr>
          <p:spPr bwMode="auto">
            <a:xfrm>
              <a:off x="2820276" y="299797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7" name="Freeform 141"/>
            <p:cNvSpPr>
              <a:spLocks/>
            </p:cNvSpPr>
            <p:nvPr/>
          </p:nvSpPr>
          <p:spPr bwMode="auto">
            <a:xfrm>
              <a:off x="3128672" y="3456791"/>
              <a:ext cx="81784" cy="253425"/>
            </a:xfrm>
            <a:custGeom>
              <a:avLst/>
              <a:gdLst>
                <a:gd name="T0" fmla="*/ 0 w 48"/>
                <a:gd name="T1" fmla="*/ 129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29 h 153"/>
                <a:gd name="T8" fmla="*/ 0 w 48"/>
                <a:gd name="T9" fmla="*/ 129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29 h 153"/>
                <a:gd name="T16" fmla="*/ 0 w 48"/>
                <a:gd name="T17" fmla="*/ 12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9"/>
                  </a:lnTo>
                  <a:lnTo>
                    <a:pt x="0" y="129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8" name="Freeform 142"/>
            <p:cNvSpPr>
              <a:spLocks/>
            </p:cNvSpPr>
            <p:nvPr/>
          </p:nvSpPr>
          <p:spPr bwMode="auto">
            <a:xfrm>
              <a:off x="3128672" y="3456791"/>
              <a:ext cx="81784" cy="253425"/>
            </a:xfrm>
            <a:custGeom>
              <a:avLst/>
              <a:gdLst>
                <a:gd name="T0" fmla="*/ 0 w 48"/>
                <a:gd name="T1" fmla="*/ 129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29 h 153"/>
                <a:gd name="T8" fmla="*/ 0 w 48"/>
                <a:gd name="T9" fmla="*/ 129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29 h 153"/>
                <a:gd name="T16" fmla="*/ 0 w 48"/>
                <a:gd name="T17" fmla="*/ 129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9"/>
                  </a:lnTo>
                  <a:lnTo>
                    <a:pt x="0" y="129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29"/>
                  </a:lnTo>
                  <a:lnTo>
                    <a:pt x="0" y="12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89" name="Line 143"/>
            <p:cNvSpPr>
              <a:spLocks noChangeShapeType="1"/>
            </p:cNvSpPr>
            <p:nvPr/>
          </p:nvSpPr>
          <p:spPr bwMode="auto">
            <a:xfrm flipV="1">
              <a:off x="3169564" y="3004603"/>
              <a:ext cx="0" cy="4521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0" name="Line 144"/>
            <p:cNvSpPr>
              <a:spLocks noChangeShapeType="1"/>
            </p:cNvSpPr>
            <p:nvPr/>
          </p:nvSpPr>
          <p:spPr bwMode="auto">
            <a:xfrm>
              <a:off x="3155933" y="300460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1" name="Line 145"/>
            <p:cNvSpPr>
              <a:spLocks noChangeShapeType="1"/>
            </p:cNvSpPr>
            <p:nvPr/>
          </p:nvSpPr>
          <p:spPr bwMode="auto">
            <a:xfrm>
              <a:off x="3169564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2" name="Line 146"/>
            <p:cNvSpPr>
              <a:spLocks noChangeShapeType="1"/>
            </p:cNvSpPr>
            <p:nvPr/>
          </p:nvSpPr>
          <p:spPr bwMode="auto">
            <a:xfrm>
              <a:off x="3155933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3" name="Oval 147"/>
            <p:cNvSpPr>
              <a:spLocks noChangeArrowheads="1"/>
            </p:cNvSpPr>
            <p:nvPr/>
          </p:nvSpPr>
          <p:spPr bwMode="auto">
            <a:xfrm>
              <a:off x="3121856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4" name="Oval 148"/>
            <p:cNvSpPr>
              <a:spLocks noChangeArrowheads="1"/>
            </p:cNvSpPr>
            <p:nvPr/>
          </p:nvSpPr>
          <p:spPr bwMode="auto">
            <a:xfrm>
              <a:off x="3121856" y="289197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5" name="Freeform 149"/>
            <p:cNvSpPr>
              <a:spLocks/>
            </p:cNvSpPr>
            <p:nvPr/>
          </p:nvSpPr>
          <p:spPr bwMode="auto">
            <a:xfrm>
              <a:off x="3333133" y="2964850"/>
              <a:ext cx="81784" cy="213672"/>
            </a:xfrm>
            <a:custGeom>
              <a:avLst/>
              <a:gdLst>
                <a:gd name="T0" fmla="*/ 0 w 48"/>
                <a:gd name="T1" fmla="*/ 24 h 129"/>
                <a:gd name="T2" fmla="*/ 0 w 48"/>
                <a:gd name="T3" fmla="*/ 0 h 129"/>
                <a:gd name="T4" fmla="*/ 48 w 48"/>
                <a:gd name="T5" fmla="*/ 0 h 129"/>
                <a:gd name="T6" fmla="*/ 48 w 48"/>
                <a:gd name="T7" fmla="*/ 24 h 129"/>
                <a:gd name="T8" fmla="*/ 0 w 48"/>
                <a:gd name="T9" fmla="*/ 24 h 129"/>
                <a:gd name="T10" fmla="*/ 0 w 48"/>
                <a:gd name="T11" fmla="*/ 129 h 129"/>
                <a:gd name="T12" fmla="*/ 48 w 48"/>
                <a:gd name="T13" fmla="*/ 129 h 129"/>
                <a:gd name="T14" fmla="*/ 48 w 48"/>
                <a:gd name="T15" fmla="*/ 24 h 129"/>
                <a:gd name="T16" fmla="*/ 0 w 48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29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129"/>
                  </a:lnTo>
                  <a:lnTo>
                    <a:pt x="48" y="129"/>
                  </a:lnTo>
                  <a:lnTo>
                    <a:pt x="48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6" name="Freeform 150"/>
            <p:cNvSpPr>
              <a:spLocks/>
            </p:cNvSpPr>
            <p:nvPr/>
          </p:nvSpPr>
          <p:spPr bwMode="auto">
            <a:xfrm>
              <a:off x="3333133" y="2964850"/>
              <a:ext cx="81784" cy="213672"/>
            </a:xfrm>
            <a:custGeom>
              <a:avLst/>
              <a:gdLst>
                <a:gd name="T0" fmla="*/ 0 w 48"/>
                <a:gd name="T1" fmla="*/ 24 h 129"/>
                <a:gd name="T2" fmla="*/ 0 w 48"/>
                <a:gd name="T3" fmla="*/ 0 h 129"/>
                <a:gd name="T4" fmla="*/ 48 w 48"/>
                <a:gd name="T5" fmla="*/ 0 h 129"/>
                <a:gd name="T6" fmla="*/ 48 w 48"/>
                <a:gd name="T7" fmla="*/ 24 h 129"/>
                <a:gd name="T8" fmla="*/ 0 w 48"/>
                <a:gd name="T9" fmla="*/ 24 h 129"/>
                <a:gd name="T10" fmla="*/ 0 w 48"/>
                <a:gd name="T11" fmla="*/ 129 h 129"/>
                <a:gd name="T12" fmla="*/ 48 w 48"/>
                <a:gd name="T13" fmla="*/ 129 h 129"/>
                <a:gd name="T14" fmla="*/ 48 w 48"/>
                <a:gd name="T15" fmla="*/ 24 h 129"/>
                <a:gd name="T16" fmla="*/ 0 w 48"/>
                <a:gd name="T17" fmla="*/ 24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29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129"/>
                  </a:lnTo>
                  <a:lnTo>
                    <a:pt x="48" y="129"/>
                  </a:lnTo>
                  <a:lnTo>
                    <a:pt x="48" y="24"/>
                  </a:lnTo>
                  <a:lnTo>
                    <a:pt x="0" y="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7" name="Freeform 151"/>
            <p:cNvSpPr>
              <a:spLocks/>
            </p:cNvSpPr>
            <p:nvPr/>
          </p:nvSpPr>
          <p:spPr bwMode="auto">
            <a:xfrm>
              <a:off x="3551225" y="2925098"/>
              <a:ext cx="81784" cy="718864"/>
            </a:xfrm>
            <a:custGeom>
              <a:avLst/>
              <a:gdLst>
                <a:gd name="T0" fmla="*/ 0 w 48"/>
                <a:gd name="T1" fmla="*/ 81 h 434"/>
                <a:gd name="T2" fmla="*/ 0 w 48"/>
                <a:gd name="T3" fmla="*/ 0 h 434"/>
                <a:gd name="T4" fmla="*/ 48 w 48"/>
                <a:gd name="T5" fmla="*/ 0 h 434"/>
                <a:gd name="T6" fmla="*/ 48 w 48"/>
                <a:gd name="T7" fmla="*/ 81 h 434"/>
                <a:gd name="T8" fmla="*/ 0 w 48"/>
                <a:gd name="T9" fmla="*/ 81 h 434"/>
                <a:gd name="T10" fmla="*/ 0 w 48"/>
                <a:gd name="T11" fmla="*/ 434 h 434"/>
                <a:gd name="T12" fmla="*/ 48 w 48"/>
                <a:gd name="T13" fmla="*/ 434 h 434"/>
                <a:gd name="T14" fmla="*/ 48 w 48"/>
                <a:gd name="T15" fmla="*/ 81 h 434"/>
                <a:gd name="T16" fmla="*/ 0 w 48"/>
                <a:gd name="T17" fmla="*/ 8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34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434"/>
                  </a:lnTo>
                  <a:lnTo>
                    <a:pt x="48" y="434"/>
                  </a:lnTo>
                  <a:lnTo>
                    <a:pt x="48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8" name="Freeform 152"/>
            <p:cNvSpPr>
              <a:spLocks/>
            </p:cNvSpPr>
            <p:nvPr/>
          </p:nvSpPr>
          <p:spPr bwMode="auto">
            <a:xfrm>
              <a:off x="3551225" y="2925098"/>
              <a:ext cx="81784" cy="718864"/>
            </a:xfrm>
            <a:custGeom>
              <a:avLst/>
              <a:gdLst>
                <a:gd name="T0" fmla="*/ 0 w 48"/>
                <a:gd name="T1" fmla="*/ 81 h 434"/>
                <a:gd name="T2" fmla="*/ 0 w 48"/>
                <a:gd name="T3" fmla="*/ 0 h 434"/>
                <a:gd name="T4" fmla="*/ 48 w 48"/>
                <a:gd name="T5" fmla="*/ 0 h 434"/>
                <a:gd name="T6" fmla="*/ 48 w 48"/>
                <a:gd name="T7" fmla="*/ 81 h 434"/>
                <a:gd name="T8" fmla="*/ 0 w 48"/>
                <a:gd name="T9" fmla="*/ 81 h 434"/>
                <a:gd name="T10" fmla="*/ 0 w 48"/>
                <a:gd name="T11" fmla="*/ 434 h 434"/>
                <a:gd name="T12" fmla="*/ 48 w 48"/>
                <a:gd name="T13" fmla="*/ 434 h 434"/>
                <a:gd name="T14" fmla="*/ 48 w 48"/>
                <a:gd name="T15" fmla="*/ 81 h 434"/>
                <a:gd name="T16" fmla="*/ 0 w 48"/>
                <a:gd name="T17" fmla="*/ 8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34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434"/>
                  </a:lnTo>
                  <a:lnTo>
                    <a:pt x="48" y="434"/>
                  </a:lnTo>
                  <a:lnTo>
                    <a:pt x="48" y="81"/>
                  </a:lnTo>
                  <a:lnTo>
                    <a:pt x="0" y="8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99" name="Line 153"/>
            <p:cNvSpPr>
              <a:spLocks noChangeShapeType="1"/>
            </p:cNvSpPr>
            <p:nvPr/>
          </p:nvSpPr>
          <p:spPr bwMode="auto">
            <a:xfrm flipV="1">
              <a:off x="3592117" y="2885345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0" name="Line 154"/>
            <p:cNvSpPr>
              <a:spLocks noChangeShapeType="1"/>
            </p:cNvSpPr>
            <p:nvPr/>
          </p:nvSpPr>
          <p:spPr bwMode="auto">
            <a:xfrm>
              <a:off x="3578486" y="28853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1" name="Line 155"/>
            <p:cNvSpPr>
              <a:spLocks noChangeShapeType="1"/>
            </p:cNvSpPr>
            <p:nvPr/>
          </p:nvSpPr>
          <p:spPr bwMode="auto">
            <a:xfrm>
              <a:off x="3592117" y="3643961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2" name="Line 156"/>
            <p:cNvSpPr>
              <a:spLocks noChangeShapeType="1"/>
            </p:cNvSpPr>
            <p:nvPr/>
          </p:nvSpPr>
          <p:spPr bwMode="auto">
            <a:xfrm>
              <a:off x="3578486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3" name="Oval 157"/>
            <p:cNvSpPr>
              <a:spLocks noChangeArrowheads="1"/>
            </p:cNvSpPr>
            <p:nvPr/>
          </p:nvSpPr>
          <p:spPr bwMode="auto">
            <a:xfrm>
              <a:off x="3544409" y="369034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4" name="Oval 158"/>
            <p:cNvSpPr>
              <a:spLocks noChangeArrowheads="1"/>
            </p:cNvSpPr>
            <p:nvPr/>
          </p:nvSpPr>
          <p:spPr bwMode="auto">
            <a:xfrm>
              <a:off x="3544409" y="282571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5" name="Freeform 159"/>
            <p:cNvSpPr>
              <a:spLocks/>
            </p:cNvSpPr>
            <p:nvPr/>
          </p:nvSpPr>
          <p:spPr bwMode="auto">
            <a:xfrm>
              <a:off x="3851101" y="2978101"/>
              <a:ext cx="81784" cy="399185"/>
            </a:xfrm>
            <a:custGeom>
              <a:avLst/>
              <a:gdLst>
                <a:gd name="T0" fmla="*/ 0 w 48"/>
                <a:gd name="T1" fmla="*/ 57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57 h 241"/>
                <a:gd name="T8" fmla="*/ 0 w 48"/>
                <a:gd name="T9" fmla="*/ 57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57 h 241"/>
                <a:gd name="T16" fmla="*/ 0 w 48"/>
                <a:gd name="T17" fmla="*/ 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7"/>
                  </a:lnTo>
                  <a:lnTo>
                    <a:pt x="0" y="57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6" name="Freeform 160"/>
            <p:cNvSpPr>
              <a:spLocks/>
            </p:cNvSpPr>
            <p:nvPr/>
          </p:nvSpPr>
          <p:spPr bwMode="auto">
            <a:xfrm>
              <a:off x="3851101" y="2978101"/>
              <a:ext cx="81784" cy="399185"/>
            </a:xfrm>
            <a:custGeom>
              <a:avLst/>
              <a:gdLst>
                <a:gd name="T0" fmla="*/ 0 w 48"/>
                <a:gd name="T1" fmla="*/ 57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57 h 241"/>
                <a:gd name="T8" fmla="*/ 0 w 48"/>
                <a:gd name="T9" fmla="*/ 57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57 h 241"/>
                <a:gd name="T16" fmla="*/ 0 w 48"/>
                <a:gd name="T17" fmla="*/ 5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7"/>
                  </a:lnTo>
                  <a:lnTo>
                    <a:pt x="0" y="57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57"/>
                  </a:lnTo>
                  <a:lnTo>
                    <a:pt x="0" y="5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7" name="Line 161"/>
            <p:cNvSpPr>
              <a:spLocks noChangeShapeType="1"/>
            </p:cNvSpPr>
            <p:nvPr/>
          </p:nvSpPr>
          <p:spPr bwMode="auto">
            <a:xfrm flipV="1">
              <a:off x="3891993" y="2938349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8" name="Line 162"/>
            <p:cNvSpPr>
              <a:spLocks noChangeShapeType="1"/>
            </p:cNvSpPr>
            <p:nvPr/>
          </p:nvSpPr>
          <p:spPr bwMode="auto">
            <a:xfrm>
              <a:off x="3878362" y="293834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09" name="Line 163"/>
            <p:cNvSpPr>
              <a:spLocks noChangeShapeType="1"/>
            </p:cNvSpPr>
            <p:nvPr/>
          </p:nvSpPr>
          <p:spPr bwMode="auto">
            <a:xfrm>
              <a:off x="3891993" y="3377286"/>
              <a:ext cx="0" cy="1606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0" name="Line 164"/>
            <p:cNvSpPr>
              <a:spLocks noChangeShapeType="1"/>
            </p:cNvSpPr>
            <p:nvPr/>
          </p:nvSpPr>
          <p:spPr bwMode="auto">
            <a:xfrm>
              <a:off x="3878362" y="353795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1" name="Oval 165"/>
            <p:cNvSpPr>
              <a:spLocks noChangeArrowheads="1"/>
            </p:cNvSpPr>
            <p:nvPr/>
          </p:nvSpPr>
          <p:spPr bwMode="auto">
            <a:xfrm>
              <a:off x="3844286" y="3518077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2" name="Oval 166"/>
            <p:cNvSpPr>
              <a:spLocks noChangeArrowheads="1"/>
            </p:cNvSpPr>
            <p:nvPr/>
          </p:nvSpPr>
          <p:spPr bwMode="auto">
            <a:xfrm>
              <a:off x="3844286" y="286546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3" name="Freeform 167"/>
            <p:cNvSpPr>
              <a:spLocks/>
            </p:cNvSpPr>
            <p:nvPr/>
          </p:nvSpPr>
          <p:spPr bwMode="auto">
            <a:xfrm>
              <a:off x="4055562" y="2938349"/>
              <a:ext cx="83489" cy="39753"/>
            </a:xfrm>
            <a:custGeom>
              <a:avLst/>
              <a:gdLst>
                <a:gd name="T0" fmla="*/ 0 w 49"/>
                <a:gd name="T1" fmla="*/ 16 h 24"/>
                <a:gd name="T2" fmla="*/ 0 w 49"/>
                <a:gd name="T3" fmla="*/ 0 h 24"/>
                <a:gd name="T4" fmla="*/ 49 w 49"/>
                <a:gd name="T5" fmla="*/ 0 h 24"/>
                <a:gd name="T6" fmla="*/ 49 w 49"/>
                <a:gd name="T7" fmla="*/ 16 h 24"/>
                <a:gd name="T8" fmla="*/ 0 w 49"/>
                <a:gd name="T9" fmla="*/ 16 h 24"/>
                <a:gd name="T10" fmla="*/ 0 w 49"/>
                <a:gd name="T11" fmla="*/ 24 h 24"/>
                <a:gd name="T12" fmla="*/ 49 w 49"/>
                <a:gd name="T13" fmla="*/ 24 h 24"/>
                <a:gd name="T14" fmla="*/ 49 w 49"/>
                <a:gd name="T15" fmla="*/ 16 h 24"/>
                <a:gd name="T16" fmla="*/ 0 w 49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4">
                  <a:moveTo>
                    <a:pt x="0" y="1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49" y="24"/>
                  </a:lnTo>
                  <a:lnTo>
                    <a:pt x="49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4" name="Freeform 168"/>
            <p:cNvSpPr>
              <a:spLocks/>
            </p:cNvSpPr>
            <p:nvPr/>
          </p:nvSpPr>
          <p:spPr bwMode="auto">
            <a:xfrm>
              <a:off x="4055562" y="2938349"/>
              <a:ext cx="83489" cy="39753"/>
            </a:xfrm>
            <a:custGeom>
              <a:avLst/>
              <a:gdLst>
                <a:gd name="T0" fmla="*/ 0 w 49"/>
                <a:gd name="T1" fmla="*/ 16 h 24"/>
                <a:gd name="T2" fmla="*/ 0 w 49"/>
                <a:gd name="T3" fmla="*/ 0 h 24"/>
                <a:gd name="T4" fmla="*/ 49 w 49"/>
                <a:gd name="T5" fmla="*/ 0 h 24"/>
                <a:gd name="T6" fmla="*/ 49 w 49"/>
                <a:gd name="T7" fmla="*/ 16 h 24"/>
                <a:gd name="T8" fmla="*/ 0 w 49"/>
                <a:gd name="T9" fmla="*/ 16 h 24"/>
                <a:gd name="T10" fmla="*/ 0 w 49"/>
                <a:gd name="T11" fmla="*/ 24 h 24"/>
                <a:gd name="T12" fmla="*/ 49 w 49"/>
                <a:gd name="T13" fmla="*/ 24 h 24"/>
                <a:gd name="T14" fmla="*/ 49 w 49"/>
                <a:gd name="T15" fmla="*/ 16 h 24"/>
                <a:gd name="T16" fmla="*/ 0 w 49"/>
                <a:gd name="T17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4">
                  <a:moveTo>
                    <a:pt x="0" y="1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6"/>
                  </a:lnTo>
                  <a:lnTo>
                    <a:pt x="0" y="16"/>
                  </a:lnTo>
                  <a:lnTo>
                    <a:pt x="0" y="24"/>
                  </a:lnTo>
                  <a:lnTo>
                    <a:pt x="49" y="24"/>
                  </a:lnTo>
                  <a:lnTo>
                    <a:pt x="49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5" name="Freeform 169"/>
            <p:cNvSpPr>
              <a:spLocks/>
            </p:cNvSpPr>
            <p:nvPr/>
          </p:nvSpPr>
          <p:spPr bwMode="auto">
            <a:xfrm>
              <a:off x="4261726" y="2925098"/>
              <a:ext cx="81784" cy="665860"/>
            </a:xfrm>
            <a:custGeom>
              <a:avLst/>
              <a:gdLst>
                <a:gd name="T0" fmla="*/ 0 w 48"/>
                <a:gd name="T1" fmla="*/ 40 h 402"/>
                <a:gd name="T2" fmla="*/ 0 w 48"/>
                <a:gd name="T3" fmla="*/ 0 h 402"/>
                <a:gd name="T4" fmla="*/ 48 w 48"/>
                <a:gd name="T5" fmla="*/ 0 h 402"/>
                <a:gd name="T6" fmla="*/ 48 w 48"/>
                <a:gd name="T7" fmla="*/ 40 h 402"/>
                <a:gd name="T8" fmla="*/ 0 w 48"/>
                <a:gd name="T9" fmla="*/ 40 h 402"/>
                <a:gd name="T10" fmla="*/ 0 w 48"/>
                <a:gd name="T11" fmla="*/ 402 h 402"/>
                <a:gd name="T12" fmla="*/ 48 w 48"/>
                <a:gd name="T13" fmla="*/ 402 h 402"/>
                <a:gd name="T14" fmla="*/ 48 w 48"/>
                <a:gd name="T15" fmla="*/ 40 h 402"/>
                <a:gd name="T16" fmla="*/ 0 w 48"/>
                <a:gd name="T17" fmla="*/ 4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2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402"/>
                  </a:lnTo>
                  <a:lnTo>
                    <a:pt x="48" y="402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6" name="Freeform 170"/>
            <p:cNvSpPr>
              <a:spLocks/>
            </p:cNvSpPr>
            <p:nvPr/>
          </p:nvSpPr>
          <p:spPr bwMode="auto">
            <a:xfrm>
              <a:off x="4261726" y="2925098"/>
              <a:ext cx="81784" cy="665860"/>
            </a:xfrm>
            <a:custGeom>
              <a:avLst/>
              <a:gdLst>
                <a:gd name="T0" fmla="*/ 0 w 48"/>
                <a:gd name="T1" fmla="*/ 40 h 402"/>
                <a:gd name="T2" fmla="*/ 0 w 48"/>
                <a:gd name="T3" fmla="*/ 0 h 402"/>
                <a:gd name="T4" fmla="*/ 48 w 48"/>
                <a:gd name="T5" fmla="*/ 0 h 402"/>
                <a:gd name="T6" fmla="*/ 48 w 48"/>
                <a:gd name="T7" fmla="*/ 40 h 402"/>
                <a:gd name="T8" fmla="*/ 0 w 48"/>
                <a:gd name="T9" fmla="*/ 40 h 402"/>
                <a:gd name="T10" fmla="*/ 0 w 48"/>
                <a:gd name="T11" fmla="*/ 402 h 402"/>
                <a:gd name="T12" fmla="*/ 48 w 48"/>
                <a:gd name="T13" fmla="*/ 402 h 402"/>
                <a:gd name="T14" fmla="*/ 48 w 48"/>
                <a:gd name="T15" fmla="*/ 40 h 402"/>
                <a:gd name="T16" fmla="*/ 0 w 48"/>
                <a:gd name="T17" fmla="*/ 4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2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402"/>
                  </a:lnTo>
                  <a:lnTo>
                    <a:pt x="48" y="402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7" name="Line 171"/>
            <p:cNvSpPr>
              <a:spLocks noChangeShapeType="1"/>
            </p:cNvSpPr>
            <p:nvPr/>
          </p:nvSpPr>
          <p:spPr bwMode="auto">
            <a:xfrm flipV="1">
              <a:off x="4302619" y="2872094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8" name="Line 172"/>
            <p:cNvSpPr>
              <a:spLocks noChangeShapeType="1"/>
            </p:cNvSpPr>
            <p:nvPr/>
          </p:nvSpPr>
          <p:spPr bwMode="auto">
            <a:xfrm>
              <a:off x="4288988" y="28720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19" name="Line 173"/>
            <p:cNvSpPr>
              <a:spLocks noChangeShapeType="1"/>
            </p:cNvSpPr>
            <p:nvPr/>
          </p:nvSpPr>
          <p:spPr bwMode="auto">
            <a:xfrm>
              <a:off x="4302619" y="3590957"/>
              <a:ext cx="0" cy="1192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0" name="Line 174"/>
            <p:cNvSpPr>
              <a:spLocks noChangeShapeType="1"/>
            </p:cNvSpPr>
            <p:nvPr/>
          </p:nvSpPr>
          <p:spPr bwMode="auto">
            <a:xfrm>
              <a:off x="4288988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1" name="Oval 175"/>
            <p:cNvSpPr>
              <a:spLocks noChangeArrowheads="1"/>
            </p:cNvSpPr>
            <p:nvPr/>
          </p:nvSpPr>
          <p:spPr bwMode="auto">
            <a:xfrm>
              <a:off x="4254911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2" name="Oval 176"/>
            <p:cNvSpPr>
              <a:spLocks noChangeArrowheads="1"/>
            </p:cNvSpPr>
            <p:nvPr/>
          </p:nvSpPr>
          <p:spPr bwMode="auto">
            <a:xfrm>
              <a:off x="4254911" y="2812465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3" name="Freeform 177"/>
            <p:cNvSpPr>
              <a:spLocks/>
            </p:cNvSpPr>
            <p:nvPr/>
          </p:nvSpPr>
          <p:spPr bwMode="auto">
            <a:xfrm>
              <a:off x="4561603" y="3031105"/>
              <a:ext cx="81784" cy="533350"/>
            </a:xfrm>
            <a:custGeom>
              <a:avLst/>
              <a:gdLst>
                <a:gd name="T0" fmla="*/ 0 w 48"/>
                <a:gd name="T1" fmla="*/ 33 h 322"/>
                <a:gd name="T2" fmla="*/ 0 w 48"/>
                <a:gd name="T3" fmla="*/ 0 h 322"/>
                <a:gd name="T4" fmla="*/ 48 w 48"/>
                <a:gd name="T5" fmla="*/ 0 h 322"/>
                <a:gd name="T6" fmla="*/ 48 w 48"/>
                <a:gd name="T7" fmla="*/ 33 h 322"/>
                <a:gd name="T8" fmla="*/ 0 w 48"/>
                <a:gd name="T9" fmla="*/ 33 h 322"/>
                <a:gd name="T10" fmla="*/ 0 w 48"/>
                <a:gd name="T11" fmla="*/ 322 h 322"/>
                <a:gd name="T12" fmla="*/ 48 w 48"/>
                <a:gd name="T13" fmla="*/ 322 h 322"/>
                <a:gd name="T14" fmla="*/ 48 w 48"/>
                <a:gd name="T15" fmla="*/ 33 h 322"/>
                <a:gd name="T16" fmla="*/ 0 w 48"/>
                <a:gd name="T17" fmla="*/ 3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2">
                  <a:moveTo>
                    <a:pt x="0" y="3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3"/>
                  </a:lnTo>
                  <a:lnTo>
                    <a:pt x="0" y="33"/>
                  </a:lnTo>
                  <a:lnTo>
                    <a:pt x="0" y="322"/>
                  </a:lnTo>
                  <a:lnTo>
                    <a:pt x="48" y="322"/>
                  </a:lnTo>
                  <a:lnTo>
                    <a:pt x="48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4" name="Freeform 178"/>
            <p:cNvSpPr>
              <a:spLocks/>
            </p:cNvSpPr>
            <p:nvPr/>
          </p:nvSpPr>
          <p:spPr bwMode="auto">
            <a:xfrm>
              <a:off x="4561603" y="3031105"/>
              <a:ext cx="81784" cy="533350"/>
            </a:xfrm>
            <a:custGeom>
              <a:avLst/>
              <a:gdLst>
                <a:gd name="T0" fmla="*/ 0 w 48"/>
                <a:gd name="T1" fmla="*/ 33 h 322"/>
                <a:gd name="T2" fmla="*/ 0 w 48"/>
                <a:gd name="T3" fmla="*/ 0 h 322"/>
                <a:gd name="T4" fmla="*/ 48 w 48"/>
                <a:gd name="T5" fmla="*/ 0 h 322"/>
                <a:gd name="T6" fmla="*/ 48 w 48"/>
                <a:gd name="T7" fmla="*/ 33 h 322"/>
                <a:gd name="T8" fmla="*/ 0 w 48"/>
                <a:gd name="T9" fmla="*/ 33 h 322"/>
                <a:gd name="T10" fmla="*/ 0 w 48"/>
                <a:gd name="T11" fmla="*/ 322 h 322"/>
                <a:gd name="T12" fmla="*/ 48 w 48"/>
                <a:gd name="T13" fmla="*/ 322 h 322"/>
                <a:gd name="T14" fmla="*/ 48 w 48"/>
                <a:gd name="T15" fmla="*/ 33 h 322"/>
                <a:gd name="T16" fmla="*/ 0 w 48"/>
                <a:gd name="T17" fmla="*/ 3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2">
                  <a:moveTo>
                    <a:pt x="0" y="3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3"/>
                  </a:lnTo>
                  <a:lnTo>
                    <a:pt x="0" y="33"/>
                  </a:lnTo>
                  <a:lnTo>
                    <a:pt x="0" y="322"/>
                  </a:lnTo>
                  <a:lnTo>
                    <a:pt x="48" y="322"/>
                  </a:lnTo>
                  <a:lnTo>
                    <a:pt x="48" y="33"/>
                  </a:lnTo>
                  <a:lnTo>
                    <a:pt x="0" y="3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5" name="Line 179"/>
            <p:cNvSpPr>
              <a:spLocks noChangeShapeType="1"/>
            </p:cNvSpPr>
            <p:nvPr/>
          </p:nvSpPr>
          <p:spPr bwMode="auto">
            <a:xfrm flipV="1">
              <a:off x="4602495" y="2951600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6" name="Line 180"/>
            <p:cNvSpPr>
              <a:spLocks noChangeShapeType="1"/>
            </p:cNvSpPr>
            <p:nvPr/>
          </p:nvSpPr>
          <p:spPr bwMode="auto">
            <a:xfrm>
              <a:off x="4588864" y="295160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7" name="Line 181"/>
            <p:cNvSpPr>
              <a:spLocks noChangeShapeType="1"/>
            </p:cNvSpPr>
            <p:nvPr/>
          </p:nvSpPr>
          <p:spPr bwMode="auto">
            <a:xfrm>
              <a:off x="4602495" y="3564456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8" name="Line 182"/>
            <p:cNvSpPr>
              <a:spLocks noChangeShapeType="1"/>
            </p:cNvSpPr>
            <p:nvPr/>
          </p:nvSpPr>
          <p:spPr bwMode="auto">
            <a:xfrm>
              <a:off x="4588864" y="365721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29" name="Oval 183"/>
            <p:cNvSpPr>
              <a:spLocks noChangeArrowheads="1"/>
            </p:cNvSpPr>
            <p:nvPr/>
          </p:nvSpPr>
          <p:spPr bwMode="auto">
            <a:xfrm>
              <a:off x="4554787" y="363733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0" name="Oval 184"/>
            <p:cNvSpPr>
              <a:spLocks noChangeArrowheads="1"/>
            </p:cNvSpPr>
            <p:nvPr/>
          </p:nvSpPr>
          <p:spPr bwMode="auto">
            <a:xfrm>
              <a:off x="4554787" y="289197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1" name="Freeform 185"/>
            <p:cNvSpPr>
              <a:spLocks/>
            </p:cNvSpPr>
            <p:nvPr/>
          </p:nvSpPr>
          <p:spPr bwMode="auto">
            <a:xfrm>
              <a:off x="4766064" y="2938349"/>
              <a:ext cx="81784" cy="66255"/>
            </a:xfrm>
            <a:custGeom>
              <a:avLst/>
              <a:gdLst>
                <a:gd name="T0" fmla="*/ 0 w 48"/>
                <a:gd name="T1" fmla="*/ 16 h 40"/>
                <a:gd name="T2" fmla="*/ 0 w 48"/>
                <a:gd name="T3" fmla="*/ 0 h 40"/>
                <a:gd name="T4" fmla="*/ 48 w 48"/>
                <a:gd name="T5" fmla="*/ 0 h 40"/>
                <a:gd name="T6" fmla="*/ 48 w 48"/>
                <a:gd name="T7" fmla="*/ 16 h 40"/>
                <a:gd name="T8" fmla="*/ 0 w 48"/>
                <a:gd name="T9" fmla="*/ 16 h 40"/>
                <a:gd name="T10" fmla="*/ 0 w 48"/>
                <a:gd name="T11" fmla="*/ 40 h 40"/>
                <a:gd name="T12" fmla="*/ 48 w 48"/>
                <a:gd name="T13" fmla="*/ 40 h 40"/>
                <a:gd name="T14" fmla="*/ 48 w 48"/>
                <a:gd name="T15" fmla="*/ 16 h 40"/>
                <a:gd name="T16" fmla="*/ 0 w 4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48" y="40"/>
                  </a:lnTo>
                  <a:lnTo>
                    <a:pt x="4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2" name="Freeform 186"/>
            <p:cNvSpPr>
              <a:spLocks/>
            </p:cNvSpPr>
            <p:nvPr/>
          </p:nvSpPr>
          <p:spPr bwMode="auto">
            <a:xfrm>
              <a:off x="4766064" y="2938349"/>
              <a:ext cx="81784" cy="66255"/>
            </a:xfrm>
            <a:custGeom>
              <a:avLst/>
              <a:gdLst>
                <a:gd name="T0" fmla="*/ 0 w 48"/>
                <a:gd name="T1" fmla="*/ 16 h 40"/>
                <a:gd name="T2" fmla="*/ 0 w 48"/>
                <a:gd name="T3" fmla="*/ 0 h 40"/>
                <a:gd name="T4" fmla="*/ 48 w 48"/>
                <a:gd name="T5" fmla="*/ 0 h 40"/>
                <a:gd name="T6" fmla="*/ 48 w 48"/>
                <a:gd name="T7" fmla="*/ 16 h 40"/>
                <a:gd name="T8" fmla="*/ 0 w 48"/>
                <a:gd name="T9" fmla="*/ 16 h 40"/>
                <a:gd name="T10" fmla="*/ 0 w 48"/>
                <a:gd name="T11" fmla="*/ 40 h 40"/>
                <a:gd name="T12" fmla="*/ 48 w 48"/>
                <a:gd name="T13" fmla="*/ 40 h 40"/>
                <a:gd name="T14" fmla="*/ 48 w 48"/>
                <a:gd name="T15" fmla="*/ 16 h 40"/>
                <a:gd name="T16" fmla="*/ 0 w 48"/>
                <a:gd name="T17" fmla="*/ 1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40"/>
                  </a:lnTo>
                  <a:lnTo>
                    <a:pt x="48" y="40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3" name="Freeform 187"/>
            <p:cNvSpPr>
              <a:spLocks/>
            </p:cNvSpPr>
            <p:nvPr/>
          </p:nvSpPr>
          <p:spPr bwMode="auto">
            <a:xfrm>
              <a:off x="4970525" y="3031105"/>
              <a:ext cx="83489" cy="639358"/>
            </a:xfrm>
            <a:custGeom>
              <a:avLst/>
              <a:gdLst>
                <a:gd name="T0" fmla="*/ 0 w 49"/>
                <a:gd name="T1" fmla="*/ 145 h 386"/>
                <a:gd name="T2" fmla="*/ 0 w 49"/>
                <a:gd name="T3" fmla="*/ 0 h 386"/>
                <a:gd name="T4" fmla="*/ 49 w 49"/>
                <a:gd name="T5" fmla="*/ 0 h 386"/>
                <a:gd name="T6" fmla="*/ 49 w 49"/>
                <a:gd name="T7" fmla="*/ 145 h 386"/>
                <a:gd name="T8" fmla="*/ 0 w 49"/>
                <a:gd name="T9" fmla="*/ 145 h 386"/>
                <a:gd name="T10" fmla="*/ 0 w 49"/>
                <a:gd name="T11" fmla="*/ 386 h 386"/>
                <a:gd name="T12" fmla="*/ 49 w 49"/>
                <a:gd name="T13" fmla="*/ 386 h 386"/>
                <a:gd name="T14" fmla="*/ 49 w 49"/>
                <a:gd name="T15" fmla="*/ 145 h 386"/>
                <a:gd name="T16" fmla="*/ 0 w 49"/>
                <a:gd name="T17" fmla="*/ 14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86">
                  <a:moveTo>
                    <a:pt x="0" y="145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45"/>
                  </a:lnTo>
                  <a:lnTo>
                    <a:pt x="0" y="145"/>
                  </a:lnTo>
                  <a:lnTo>
                    <a:pt x="0" y="386"/>
                  </a:lnTo>
                  <a:lnTo>
                    <a:pt x="49" y="386"/>
                  </a:lnTo>
                  <a:lnTo>
                    <a:pt x="49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4" name="Freeform 188"/>
            <p:cNvSpPr>
              <a:spLocks/>
            </p:cNvSpPr>
            <p:nvPr/>
          </p:nvSpPr>
          <p:spPr bwMode="auto">
            <a:xfrm>
              <a:off x="4970525" y="3031105"/>
              <a:ext cx="83489" cy="639358"/>
            </a:xfrm>
            <a:custGeom>
              <a:avLst/>
              <a:gdLst>
                <a:gd name="T0" fmla="*/ 0 w 49"/>
                <a:gd name="T1" fmla="*/ 145 h 386"/>
                <a:gd name="T2" fmla="*/ 0 w 49"/>
                <a:gd name="T3" fmla="*/ 0 h 386"/>
                <a:gd name="T4" fmla="*/ 49 w 49"/>
                <a:gd name="T5" fmla="*/ 0 h 386"/>
                <a:gd name="T6" fmla="*/ 49 w 49"/>
                <a:gd name="T7" fmla="*/ 145 h 386"/>
                <a:gd name="T8" fmla="*/ 0 w 49"/>
                <a:gd name="T9" fmla="*/ 145 h 386"/>
                <a:gd name="T10" fmla="*/ 0 w 49"/>
                <a:gd name="T11" fmla="*/ 386 h 386"/>
                <a:gd name="T12" fmla="*/ 49 w 49"/>
                <a:gd name="T13" fmla="*/ 386 h 386"/>
                <a:gd name="T14" fmla="*/ 49 w 49"/>
                <a:gd name="T15" fmla="*/ 145 h 386"/>
                <a:gd name="T16" fmla="*/ 0 w 49"/>
                <a:gd name="T17" fmla="*/ 145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86">
                  <a:moveTo>
                    <a:pt x="0" y="145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45"/>
                  </a:lnTo>
                  <a:lnTo>
                    <a:pt x="0" y="145"/>
                  </a:lnTo>
                  <a:lnTo>
                    <a:pt x="0" y="386"/>
                  </a:lnTo>
                  <a:lnTo>
                    <a:pt x="49" y="386"/>
                  </a:lnTo>
                  <a:lnTo>
                    <a:pt x="49" y="145"/>
                  </a:lnTo>
                  <a:lnTo>
                    <a:pt x="0" y="14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5" name="Line 189"/>
            <p:cNvSpPr>
              <a:spLocks noChangeShapeType="1"/>
            </p:cNvSpPr>
            <p:nvPr/>
          </p:nvSpPr>
          <p:spPr bwMode="auto">
            <a:xfrm flipV="1">
              <a:off x="5013122" y="2911847"/>
              <a:ext cx="0" cy="11925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6" name="Line 190"/>
            <p:cNvSpPr>
              <a:spLocks noChangeShapeType="1"/>
            </p:cNvSpPr>
            <p:nvPr/>
          </p:nvSpPr>
          <p:spPr bwMode="auto">
            <a:xfrm>
              <a:off x="4997786" y="2911847"/>
              <a:ext cx="4259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7" name="Line 191"/>
            <p:cNvSpPr>
              <a:spLocks noChangeShapeType="1"/>
            </p:cNvSpPr>
            <p:nvPr/>
          </p:nvSpPr>
          <p:spPr bwMode="auto">
            <a:xfrm>
              <a:off x="5013122" y="3670463"/>
              <a:ext cx="0" cy="5300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8" name="Line 192"/>
            <p:cNvSpPr>
              <a:spLocks noChangeShapeType="1"/>
            </p:cNvSpPr>
            <p:nvPr/>
          </p:nvSpPr>
          <p:spPr bwMode="auto">
            <a:xfrm>
              <a:off x="4997786" y="3723467"/>
              <a:ext cx="4259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39" name="Oval 193"/>
            <p:cNvSpPr>
              <a:spLocks noChangeArrowheads="1"/>
            </p:cNvSpPr>
            <p:nvPr/>
          </p:nvSpPr>
          <p:spPr bwMode="auto">
            <a:xfrm>
              <a:off x="4963710" y="3690340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0" name="Oval 194"/>
            <p:cNvSpPr>
              <a:spLocks noChangeArrowheads="1"/>
            </p:cNvSpPr>
            <p:nvPr/>
          </p:nvSpPr>
          <p:spPr bwMode="auto">
            <a:xfrm>
              <a:off x="4963710" y="2852217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1" name="Freeform 195"/>
            <p:cNvSpPr>
              <a:spLocks/>
            </p:cNvSpPr>
            <p:nvPr/>
          </p:nvSpPr>
          <p:spPr bwMode="auto">
            <a:xfrm>
              <a:off x="5272106" y="3017854"/>
              <a:ext cx="81784" cy="573103"/>
            </a:xfrm>
            <a:custGeom>
              <a:avLst/>
              <a:gdLst>
                <a:gd name="T0" fmla="*/ 0 w 48"/>
                <a:gd name="T1" fmla="*/ 121 h 346"/>
                <a:gd name="T2" fmla="*/ 0 w 48"/>
                <a:gd name="T3" fmla="*/ 0 h 346"/>
                <a:gd name="T4" fmla="*/ 48 w 48"/>
                <a:gd name="T5" fmla="*/ 0 h 346"/>
                <a:gd name="T6" fmla="*/ 48 w 48"/>
                <a:gd name="T7" fmla="*/ 121 h 346"/>
                <a:gd name="T8" fmla="*/ 0 w 48"/>
                <a:gd name="T9" fmla="*/ 121 h 346"/>
                <a:gd name="T10" fmla="*/ 0 w 48"/>
                <a:gd name="T11" fmla="*/ 346 h 346"/>
                <a:gd name="T12" fmla="*/ 48 w 48"/>
                <a:gd name="T13" fmla="*/ 346 h 346"/>
                <a:gd name="T14" fmla="*/ 48 w 48"/>
                <a:gd name="T15" fmla="*/ 121 h 346"/>
                <a:gd name="T16" fmla="*/ 0 w 48"/>
                <a:gd name="T17" fmla="*/ 12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6">
                  <a:moveTo>
                    <a:pt x="0" y="1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1"/>
                  </a:lnTo>
                  <a:lnTo>
                    <a:pt x="0" y="121"/>
                  </a:lnTo>
                  <a:lnTo>
                    <a:pt x="0" y="346"/>
                  </a:lnTo>
                  <a:lnTo>
                    <a:pt x="48" y="346"/>
                  </a:lnTo>
                  <a:lnTo>
                    <a:pt x="48" y="121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2" name="Freeform 196"/>
            <p:cNvSpPr>
              <a:spLocks/>
            </p:cNvSpPr>
            <p:nvPr/>
          </p:nvSpPr>
          <p:spPr bwMode="auto">
            <a:xfrm>
              <a:off x="5272106" y="3017854"/>
              <a:ext cx="81784" cy="573103"/>
            </a:xfrm>
            <a:custGeom>
              <a:avLst/>
              <a:gdLst>
                <a:gd name="T0" fmla="*/ 0 w 48"/>
                <a:gd name="T1" fmla="*/ 121 h 346"/>
                <a:gd name="T2" fmla="*/ 0 w 48"/>
                <a:gd name="T3" fmla="*/ 0 h 346"/>
                <a:gd name="T4" fmla="*/ 48 w 48"/>
                <a:gd name="T5" fmla="*/ 0 h 346"/>
                <a:gd name="T6" fmla="*/ 48 w 48"/>
                <a:gd name="T7" fmla="*/ 121 h 346"/>
                <a:gd name="T8" fmla="*/ 0 w 48"/>
                <a:gd name="T9" fmla="*/ 121 h 346"/>
                <a:gd name="T10" fmla="*/ 0 w 48"/>
                <a:gd name="T11" fmla="*/ 346 h 346"/>
                <a:gd name="T12" fmla="*/ 48 w 48"/>
                <a:gd name="T13" fmla="*/ 346 h 346"/>
                <a:gd name="T14" fmla="*/ 48 w 48"/>
                <a:gd name="T15" fmla="*/ 121 h 346"/>
                <a:gd name="T16" fmla="*/ 0 w 48"/>
                <a:gd name="T17" fmla="*/ 12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6">
                  <a:moveTo>
                    <a:pt x="0" y="1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1"/>
                  </a:lnTo>
                  <a:lnTo>
                    <a:pt x="0" y="121"/>
                  </a:lnTo>
                  <a:lnTo>
                    <a:pt x="0" y="346"/>
                  </a:lnTo>
                  <a:lnTo>
                    <a:pt x="48" y="346"/>
                  </a:lnTo>
                  <a:lnTo>
                    <a:pt x="48" y="121"/>
                  </a:lnTo>
                  <a:lnTo>
                    <a:pt x="0" y="12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3" name="Line 197"/>
            <p:cNvSpPr>
              <a:spLocks noChangeShapeType="1"/>
            </p:cNvSpPr>
            <p:nvPr/>
          </p:nvSpPr>
          <p:spPr bwMode="auto">
            <a:xfrm flipV="1">
              <a:off x="5312998" y="2991352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4" name="Line 198"/>
            <p:cNvSpPr>
              <a:spLocks noChangeShapeType="1"/>
            </p:cNvSpPr>
            <p:nvPr/>
          </p:nvSpPr>
          <p:spPr bwMode="auto">
            <a:xfrm>
              <a:off x="5299367" y="299135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5" name="Line 199"/>
            <p:cNvSpPr>
              <a:spLocks noChangeShapeType="1"/>
            </p:cNvSpPr>
            <p:nvPr/>
          </p:nvSpPr>
          <p:spPr bwMode="auto">
            <a:xfrm>
              <a:off x="5312998" y="3590957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6" name="Line 200"/>
            <p:cNvSpPr>
              <a:spLocks noChangeShapeType="1"/>
            </p:cNvSpPr>
            <p:nvPr/>
          </p:nvSpPr>
          <p:spPr bwMode="auto">
            <a:xfrm>
              <a:off x="5299367" y="36704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7" name="Oval 201"/>
            <p:cNvSpPr>
              <a:spLocks noChangeArrowheads="1"/>
            </p:cNvSpPr>
            <p:nvPr/>
          </p:nvSpPr>
          <p:spPr bwMode="auto">
            <a:xfrm>
              <a:off x="5265290" y="366383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8" name="Oval 202"/>
            <p:cNvSpPr>
              <a:spLocks noChangeArrowheads="1"/>
            </p:cNvSpPr>
            <p:nvPr/>
          </p:nvSpPr>
          <p:spPr bwMode="auto">
            <a:xfrm>
              <a:off x="5265290" y="293172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49" name="Freeform 203"/>
            <p:cNvSpPr>
              <a:spLocks/>
            </p:cNvSpPr>
            <p:nvPr/>
          </p:nvSpPr>
          <p:spPr bwMode="auto">
            <a:xfrm>
              <a:off x="5476567" y="2925098"/>
              <a:ext cx="95415" cy="293178"/>
            </a:xfrm>
            <a:custGeom>
              <a:avLst/>
              <a:gdLst>
                <a:gd name="T0" fmla="*/ 0 w 56"/>
                <a:gd name="T1" fmla="*/ 32 h 177"/>
                <a:gd name="T2" fmla="*/ 0 w 56"/>
                <a:gd name="T3" fmla="*/ 0 h 177"/>
                <a:gd name="T4" fmla="*/ 56 w 56"/>
                <a:gd name="T5" fmla="*/ 0 h 177"/>
                <a:gd name="T6" fmla="*/ 56 w 56"/>
                <a:gd name="T7" fmla="*/ 32 h 177"/>
                <a:gd name="T8" fmla="*/ 0 w 56"/>
                <a:gd name="T9" fmla="*/ 32 h 177"/>
                <a:gd name="T10" fmla="*/ 0 w 56"/>
                <a:gd name="T11" fmla="*/ 177 h 177"/>
                <a:gd name="T12" fmla="*/ 56 w 56"/>
                <a:gd name="T13" fmla="*/ 177 h 177"/>
                <a:gd name="T14" fmla="*/ 56 w 56"/>
                <a:gd name="T15" fmla="*/ 32 h 177"/>
                <a:gd name="T16" fmla="*/ 0 w 56"/>
                <a:gd name="T17" fmla="*/ 3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7">
                  <a:moveTo>
                    <a:pt x="0" y="3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32"/>
                  </a:lnTo>
                  <a:lnTo>
                    <a:pt x="0" y="32"/>
                  </a:lnTo>
                  <a:lnTo>
                    <a:pt x="0" y="177"/>
                  </a:lnTo>
                  <a:lnTo>
                    <a:pt x="56" y="177"/>
                  </a:lnTo>
                  <a:lnTo>
                    <a:pt x="56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0" name="Freeform 204"/>
            <p:cNvSpPr>
              <a:spLocks/>
            </p:cNvSpPr>
            <p:nvPr/>
          </p:nvSpPr>
          <p:spPr bwMode="auto">
            <a:xfrm>
              <a:off x="5476567" y="2925098"/>
              <a:ext cx="95415" cy="293178"/>
            </a:xfrm>
            <a:custGeom>
              <a:avLst/>
              <a:gdLst>
                <a:gd name="T0" fmla="*/ 0 w 56"/>
                <a:gd name="T1" fmla="*/ 32 h 177"/>
                <a:gd name="T2" fmla="*/ 0 w 56"/>
                <a:gd name="T3" fmla="*/ 0 h 177"/>
                <a:gd name="T4" fmla="*/ 56 w 56"/>
                <a:gd name="T5" fmla="*/ 0 h 177"/>
                <a:gd name="T6" fmla="*/ 56 w 56"/>
                <a:gd name="T7" fmla="*/ 32 h 177"/>
                <a:gd name="T8" fmla="*/ 0 w 56"/>
                <a:gd name="T9" fmla="*/ 32 h 177"/>
                <a:gd name="T10" fmla="*/ 0 w 56"/>
                <a:gd name="T11" fmla="*/ 177 h 177"/>
                <a:gd name="T12" fmla="*/ 56 w 56"/>
                <a:gd name="T13" fmla="*/ 177 h 177"/>
                <a:gd name="T14" fmla="*/ 56 w 56"/>
                <a:gd name="T15" fmla="*/ 32 h 177"/>
                <a:gd name="T16" fmla="*/ 0 w 56"/>
                <a:gd name="T17" fmla="*/ 32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77">
                  <a:moveTo>
                    <a:pt x="0" y="3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32"/>
                  </a:lnTo>
                  <a:lnTo>
                    <a:pt x="0" y="32"/>
                  </a:lnTo>
                  <a:lnTo>
                    <a:pt x="0" y="177"/>
                  </a:lnTo>
                  <a:lnTo>
                    <a:pt x="56" y="177"/>
                  </a:lnTo>
                  <a:lnTo>
                    <a:pt x="56" y="32"/>
                  </a:lnTo>
                  <a:lnTo>
                    <a:pt x="0" y="3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1" name="Freeform 206"/>
            <p:cNvSpPr>
              <a:spLocks/>
            </p:cNvSpPr>
            <p:nvPr/>
          </p:nvSpPr>
          <p:spPr bwMode="auto">
            <a:xfrm>
              <a:off x="5694658" y="2911847"/>
              <a:ext cx="81784" cy="612856"/>
            </a:xfrm>
            <a:custGeom>
              <a:avLst/>
              <a:gdLst>
                <a:gd name="T0" fmla="*/ 0 w 48"/>
                <a:gd name="T1" fmla="*/ 72 h 370"/>
                <a:gd name="T2" fmla="*/ 0 w 48"/>
                <a:gd name="T3" fmla="*/ 0 h 370"/>
                <a:gd name="T4" fmla="*/ 48 w 48"/>
                <a:gd name="T5" fmla="*/ 0 h 370"/>
                <a:gd name="T6" fmla="*/ 48 w 48"/>
                <a:gd name="T7" fmla="*/ 72 h 370"/>
                <a:gd name="T8" fmla="*/ 0 w 48"/>
                <a:gd name="T9" fmla="*/ 72 h 370"/>
                <a:gd name="T10" fmla="*/ 0 w 48"/>
                <a:gd name="T11" fmla="*/ 370 h 370"/>
                <a:gd name="T12" fmla="*/ 48 w 48"/>
                <a:gd name="T13" fmla="*/ 370 h 370"/>
                <a:gd name="T14" fmla="*/ 48 w 48"/>
                <a:gd name="T15" fmla="*/ 72 h 370"/>
                <a:gd name="T16" fmla="*/ 0 w 48"/>
                <a:gd name="T17" fmla="*/ 72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0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70"/>
                  </a:lnTo>
                  <a:lnTo>
                    <a:pt x="48" y="370"/>
                  </a:lnTo>
                  <a:lnTo>
                    <a:pt x="48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2" name="Freeform 207"/>
            <p:cNvSpPr>
              <a:spLocks/>
            </p:cNvSpPr>
            <p:nvPr/>
          </p:nvSpPr>
          <p:spPr bwMode="auto">
            <a:xfrm>
              <a:off x="5694658" y="2911847"/>
              <a:ext cx="81784" cy="612856"/>
            </a:xfrm>
            <a:custGeom>
              <a:avLst/>
              <a:gdLst>
                <a:gd name="T0" fmla="*/ 0 w 48"/>
                <a:gd name="T1" fmla="*/ 72 h 370"/>
                <a:gd name="T2" fmla="*/ 0 w 48"/>
                <a:gd name="T3" fmla="*/ 0 h 370"/>
                <a:gd name="T4" fmla="*/ 48 w 48"/>
                <a:gd name="T5" fmla="*/ 0 h 370"/>
                <a:gd name="T6" fmla="*/ 48 w 48"/>
                <a:gd name="T7" fmla="*/ 72 h 370"/>
                <a:gd name="T8" fmla="*/ 0 w 48"/>
                <a:gd name="T9" fmla="*/ 72 h 370"/>
                <a:gd name="T10" fmla="*/ 0 w 48"/>
                <a:gd name="T11" fmla="*/ 370 h 370"/>
                <a:gd name="T12" fmla="*/ 48 w 48"/>
                <a:gd name="T13" fmla="*/ 370 h 370"/>
                <a:gd name="T14" fmla="*/ 48 w 48"/>
                <a:gd name="T15" fmla="*/ 72 h 370"/>
                <a:gd name="T16" fmla="*/ 0 w 48"/>
                <a:gd name="T17" fmla="*/ 72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0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70"/>
                  </a:lnTo>
                  <a:lnTo>
                    <a:pt x="48" y="370"/>
                  </a:lnTo>
                  <a:lnTo>
                    <a:pt x="48" y="72"/>
                  </a:lnTo>
                  <a:lnTo>
                    <a:pt x="0" y="7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3" name="Line 208"/>
            <p:cNvSpPr>
              <a:spLocks noChangeShapeType="1"/>
            </p:cNvSpPr>
            <p:nvPr/>
          </p:nvSpPr>
          <p:spPr bwMode="auto">
            <a:xfrm flipV="1">
              <a:off x="5735551" y="2872094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4" name="Line 209"/>
            <p:cNvSpPr>
              <a:spLocks noChangeShapeType="1"/>
            </p:cNvSpPr>
            <p:nvPr/>
          </p:nvSpPr>
          <p:spPr bwMode="auto">
            <a:xfrm>
              <a:off x="5721920" y="28720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5" name="Line 210"/>
            <p:cNvSpPr>
              <a:spLocks noChangeShapeType="1"/>
            </p:cNvSpPr>
            <p:nvPr/>
          </p:nvSpPr>
          <p:spPr bwMode="auto">
            <a:xfrm>
              <a:off x="5735551" y="3524703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6" name="Line 211"/>
            <p:cNvSpPr>
              <a:spLocks noChangeShapeType="1"/>
            </p:cNvSpPr>
            <p:nvPr/>
          </p:nvSpPr>
          <p:spPr bwMode="auto">
            <a:xfrm>
              <a:off x="5721920" y="36704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7" name="Oval 212"/>
            <p:cNvSpPr>
              <a:spLocks noChangeArrowheads="1"/>
            </p:cNvSpPr>
            <p:nvPr/>
          </p:nvSpPr>
          <p:spPr bwMode="auto">
            <a:xfrm>
              <a:off x="5687843" y="366383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8" name="Oval 213"/>
            <p:cNvSpPr>
              <a:spLocks noChangeArrowheads="1"/>
            </p:cNvSpPr>
            <p:nvPr/>
          </p:nvSpPr>
          <p:spPr bwMode="auto">
            <a:xfrm>
              <a:off x="5687843" y="279921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9" name="Freeform 214"/>
            <p:cNvSpPr>
              <a:spLocks/>
            </p:cNvSpPr>
            <p:nvPr/>
          </p:nvSpPr>
          <p:spPr bwMode="auto">
            <a:xfrm>
              <a:off x="5996239" y="3046013"/>
              <a:ext cx="81784" cy="571447"/>
            </a:xfrm>
            <a:custGeom>
              <a:avLst/>
              <a:gdLst>
                <a:gd name="T0" fmla="*/ 0 w 48"/>
                <a:gd name="T1" fmla="*/ 104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104 h 345"/>
                <a:gd name="T8" fmla="*/ 0 w 48"/>
                <a:gd name="T9" fmla="*/ 104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104 h 345"/>
                <a:gd name="T16" fmla="*/ 0 w 48"/>
                <a:gd name="T17" fmla="*/ 10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10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4"/>
                  </a:lnTo>
                  <a:lnTo>
                    <a:pt x="0" y="104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0" name="Freeform 215"/>
            <p:cNvSpPr>
              <a:spLocks/>
            </p:cNvSpPr>
            <p:nvPr/>
          </p:nvSpPr>
          <p:spPr bwMode="auto">
            <a:xfrm>
              <a:off x="5996239" y="3046013"/>
              <a:ext cx="81784" cy="571447"/>
            </a:xfrm>
            <a:custGeom>
              <a:avLst/>
              <a:gdLst>
                <a:gd name="T0" fmla="*/ 0 w 48"/>
                <a:gd name="T1" fmla="*/ 104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104 h 345"/>
                <a:gd name="T8" fmla="*/ 0 w 48"/>
                <a:gd name="T9" fmla="*/ 104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104 h 345"/>
                <a:gd name="T16" fmla="*/ 0 w 48"/>
                <a:gd name="T17" fmla="*/ 104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10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4"/>
                  </a:lnTo>
                  <a:lnTo>
                    <a:pt x="0" y="104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104"/>
                  </a:lnTo>
                  <a:lnTo>
                    <a:pt x="0" y="10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1" name="Line 216"/>
            <p:cNvSpPr>
              <a:spLocks noChangeShapeType="1"/>
            </p:cNvSpPr>
            <p:nvPr/>
          </p:nvSpPr>
          <p:spPr bwMode="auto">
            <a:xfrm flipV="1">
              <a:off x="6037131" y="3017854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2" name="Line 217"/>
            <p:cNvSpPr>
              <a:spLocks noChangeShapeType="1"/>
            </p:cNvSpPr>
            <p:nvPr/>
          </p:nvSpPr>
          <p:spPr bwMode="auto">
            <a:xfrm>
              <a:off x="6023501" y="301785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3" name="Line 218"/>
            <p:cNvSpPr>
              <a:spLocks noChangeShapeType="1"/>
            </p:cNvSpPr>
            <p:nvPr/>
          </p:nvSpPr>
          <p:spPr bwMode="auto">
            <a:xfrm>
              <a:off x="6037131" y="3617459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4" name="Line 219"/>
            <p:cNvSpPr>
              <a:spLocks noChangeShapeType="1"/>
            </p:cNvSpPr>
            <p:nvPr/>
          </p:nvSpPr>
          <p:spPr bwMode="auto">
            <a:xfrm>
              <a:off x="6023501" y="36704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5" name="Oval 220"/>
            <p:cNvSpPr>
              <a:spLocks noChangeArrowheads="1"/>
            </p:cNvSpPr>
            <p:nvPr/>
          </p:nvSpPr>
          <p:spPr bwMode="auto">
            <a:xfrm>
              <a:off x="5989424" y="363733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6" name="Oval 221"/>
            <p:cNvSpPr>
              <a:spLocks noChangeArrowheads="1"/>
            </p:cNvSpPr>
            <p:nvPr/>
          </p:nvSpPr>
          <p:spPr bwMode="auto">
            <a:xfrm>
              <a:off x="5989424" y="2958225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7" name="Freeform 222"/>
            <p:cNvSpPr>
              <a:spLocks/>
            </p:cNvSpPr>
            <p:nvPr/>
          </p:nvSpPr>
          <p:spPr bwMode="auto">
            <a:xfrm>
              <a:off x="6200700" y="3004603"/>
              <a:ext cx="81784" cy="94413"/>
            </a:xfrm>
            <a:custGeom>
              <a:avLst/>
              <a:gdLst>
                <a:gd name="T0" fmla="*/ 0 w 48"/>
                <a:gd name="T1" fmla="*/ 16 h 57"/>
                <a:gd name="T2" fmla="*/ 0 w 48"/>
                <a:gd name="T3" fmla="*/ 0 h 57"/>
                <a:gd name="T4" fmla="*/ 48 w 48"/>
                <a:gd name="T5" fmla="*/ 0 h 57"/>
                <a:gd name="T6" fmla="*/ 48 w 48"/>
                <a:gd name="T7" fmla="*/ 16 h 57"/>
                <a:gd name="T8" fmla="*/ 0 w 48"/>
                <a:gd name="T9" fmla="*/ 16 h 57"/>
                <a:gd name="T10" fmla="*/ 0 w 48"/>
                <a:gd name="T11" fmla="*/ 57 h 57"/>
                <a:gd name="T12" fmla="*/ 48 w 48"/>
                <a:gd name="T13" fmla="*/ 57 h 57"/>
                <a:gd name="T14" fmla="*/ 48 w 48"/>
                <a:gd name="T15" fmla="*/ 16 h 57"/>
                <a:gd name="T16" fmla="*/ 0 w 48"/>
                <a:gd name="T1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57"/>
                  </a:lnTo>
                  <a:lnTo>
                    <a:pt x="48" y="57"/>
                  </a:lnTo>
                  <a:lnTo>
                    <a:pt x="4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" name="Freeform 223"/>
            <p:cNvSpPr>
              <a:spLocks/>
            </p:cNvSpPr>
            <p:nvPr/>
          </p:nvSpPr>
          <p:spPr bwMode="auto">
            <a:xfrm>
              <a:off x="6200700" y="3004603"/>
              <a:ext cx="81784" cy="94413"/>
            </a:xfrm>
            <a:custGeom>
              <a:avLst/>
              <a:gdLst>
                <a:gd name="T0" fmla="*/ 0 w 48"/>
                <a:gd name="T1" fmla="*/ 16 h 57"/>
                <a:gd name="T2" fmla="*/ 0 w 48"/>
                <a:gd name="T3" fmla="*/ 0 h 57"/>
                <a:gd name="T4" fmla="*/ 48 w 48"/>
                <a:gd name="T5" fmla="*/ 0 h 57"/>
                <a:gd name="T6" fmla="*/ 48 w 48"/>
                <a:gd name="T7" fmla="*/ 16 h 57"/>
                <a:gd name="T8" fmla="*/ 0 w 48"/>
                <a:gd name="T9" fmla="*/ 16 h 57"/>
                <a:gd name="T10" fmla="*/ 0 w 48"/>
                <a:gd name="T11" fmla="*/ 57 h 57"/>
                <a:gd name="T12" fmla="*/ 48 w 48"/>
                <a:gd name="T13" fmla="*/ 57 h 57"/>
                <a:gd name="T14" fmla="*/ 48 w 48"/>
                <a:gd name="T15" fmla="*/ 16 h 57"/>
                <a:gd name="T16" fmla="*/ 0 w 48"/>
                <a:gd name="T1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57"/>
                  </a:lnTo>
                  <a:lnTo>
                    <a:pt x="48" y="57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9" name="Freeform 224"/>
            <p:cNvSpPr>
              <a:spLocks/>
            </p:cNvSpPr>
            <p:nvPr/>
          </p:nvSpPr>
          <p:spPr bwMode="auto">
            <a:xfrm>
              <a:off x="6405161" y="2925098"/>
              <a:ext cx="81784" cy="639358"/>
            </a:xfrm>
            <a:custGeom>
              <a:avLst/>
              <a:gdLst>
                <a:gd name="T0" fmla="*/ 0 w 48"/>
                <a:gd name="T1" fmla="*/ 56 h 386"/>
                <a:gd name="T2" fmla="*/ 0 w 48"/>
                <a:gd name="T3" fmla="*/ 0 h 386"/>
                <a:gd name="T4" fmla="*/ 48 w 48"/>
                <a:gd name="T5" fmla="*/ 0 h 386"/>
                <a:gd name="T6" fmla="*/ 48 w 48"/>
                <a:gd name="T7" fmla="*/ 56 h 386"/>
                <a:gd name="T8" fmla="*/ 0 w 48"/>
                <a:gd name="T9" fmla="*/ 56 h 386"/>
                <a:gd name="T10" fmla="*/ 0 w 48"/>
                <a:gd name="T11" fmla="*/ 386 h 386"/>
                <a:gd name="T12" fmla="*/ 48 w 48"/>
                <a:gd name="T13" fmla="*/ 386 h 386"/>
                <a:gd name="T14" fmla="*/ 48 w 48"/>
                <a:gd name="T15" fmla="*/ 56 h 386"/>
                <a:gd name="T16" fmla="*/ 0 w 48"/>
                <a:gd name="T17" fmla="*/ 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6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386"/>
                  </a:lnTo>
                  <a:lnTo>
                    <a:pt x="48" y="386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0" name="Freeform 225"/>
            <p:cNvSpPr>
              <a:spLocks/>
            </p:cNvSpPr>
            <p:nvPr/>
          </p:nvSpPr>
          <p:spPr bwMode="auto">
            <a:xfrm>
              <a:off x="6405161" y="2925098"/>
              <a:ext cx="81784" cy="639358"/>
            </a:xfrm>
            <a:custGeom>
              <a:avLst/>
              <a:gdLst>
                <a:gd name="T0" fmla="*/ 0 w 48"/>
                <a:gd name="T1" fmla="*/ 56 h 386"/>
                <a:gd name="T2" fmla="*/ 0 w 48"/>
                <a:gd name="T3" fmla="*/ 0 h 386"/>
                <a:gd name="T4" fmla="*/ 48 w 48"/>
                <a:gd name="T5" fmla="*/ 0 h 386"/>
                <a:gd name="T6" fmla="*/ 48 w 48"/>
                <a:gd name="T7" fmla="*/ 56 h 386"/>
                <a:gd name="T8" fmla="*/ 0 w 48"/>
                <a:gd name="T9" fmla="*/ 56 h 386"/>
                <a:gd name="T10" fmla="*/ 0 w 48"/>
                <a:gd name="T11" fmla="*/ 386 h 386"/>
                <a:gd name="T12" fmla="*/ 48 w 48"/>
                <a:gd name="T13" fmla="*/ 386 h 386"/>
                <a:gd name="T14" fmla="*/ 48 w 48"/>
                <a:gd name="T15" fmla="*/ 56 h 386"/>
                <a:gd name="T16" fmla="*/ 0 w 48"/>
                <a:gd name="T17" fmla="*/ 5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6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386"/>
                  </a:lnTo>
                  <a:lnTo>
                    <a:pt x="48" y="386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" name="Line 226"/>
            <p:cNvSpPr>
              <a:spLocks noChangeShapeType="1"/>
            </p:cNvSpPr>
            <p:nvPr/>
          </p:nvSpPr>
          <p:spPr bwMode="auto">
            <a:xfrm flipV="1">
              <a:off x="6446053" y="2885345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" name="Line 227"/>
            <p:cNvSpPr>
              <a:spLocks noChangeShapeType="1"/>
            </p:cNvSpPr>
            <p:nvPr/>
          </p:nvSpPr>
          <p:spPr bwMode="auto">
            <a:xfrm>
              <a:off x="6432423" y="28853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3" name="Line 228"/>
            <p:cNvSpPr>
              <a:spLocks noChangeShapeType="1"/>
            </p:cNvSpPr>
            <p:nvPr/>
          </p:nvSpPr>
          <p:spPr bwMode="auto">
            <a:xfrm>
              <a:off x="6446053" y="3564456"/>
              <a:ext cx="0" cy="159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4" name="Line 229"/>
            <p:cNvSpPr>
              <a:spLocks noChangeShapeType="1"/>
            </p:cNvSpPr>
            <p:nvPr/>
          </p:nvSpPr>
          <p:spPr bwMode="auto">
            <a:xfrm>
              <a:off x="6432423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5" name="Oval 230"/>
            <p:cNvSpPr>
              <a:spLocks noChangeArrowheads="1"/>
            </p:cNvSpPr>
            <p:nvPr/>
          </p:nvSpPr>
          <p:spPr bwMode="auto">
            <a:xfrm>
              <a:off x="6398346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6" name="Oval 231"/>
            <p:cNvSpPr>
              <a:spLocks noChangeArrowheads="1"/>
            </p:cNvSpPr>
            <p:nvPr/>
          </p:nvSpPr>
          <p:spPr bwMode="auto">
            <a:xfrm>
              <a:off x="6398346" y="282571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7" name="Freeform 232"/>
            <p:cNvSpPr>
              <a:spLocks/>
            </p:cNvSpPr>
            <p:nvPr/>
          </p:nvSpPr>
          <p:spPr bwMode="auto">
            <a:xfrm>
              <a:off x="6705038" y="3112268"/>
              <a:ext cx="81784" cy="584698"/>
            </a:xfrm>
            <a:custGeom>
              <a:avLst/>
              <a:gdLst>
                <a:gd name="T0" fmla="*/ 0 w 48"/>
                <a:gd name="T1" fmla="*/ 216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216 h 353"/>
                <a:gd name="T8" fmla="*/ 0 w 48"/>
                <a:gd name="T9" fmla="*/ 216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216 h 353"/>
                <a:gd name="T16" fmla="*/ 0 w 48"/>
                <a:gd name="T17" fmla="*/ 2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2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6"/>
                  </a:lnTo>
                  <a:lnTo>
                    <a:pt x="0" y="216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216"/>
                  </a:lnTo>
                  <a:lnTo>
                    <a:pt x="0" y="2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8" name="Freeform 233"/>
            <p:cNvSpPr>
              <a:spLocks/>
            </p:cNvSpPr>
            <p:nvPr/>
          </p:nvSpPr>
          <p:spPr bwMode="auto">
            <a:xfrm>
              <a:off x="6705038" y="3112268"/>
              <a:ext cx="81784" cy="584698"/>
            </a:xfrm>
            <a:custGeom>
              <a:avLst/>
              <a:gdLst>
                <a:gd name="T0" fmla="*/ 0 w 48"/>
                <a:gd name="T1" fmla="*/ 216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216 h 353"/>
                <a:gd name="T8" fmla="*/ 0 w 48"/>
                <a:gd name="T9" fmla="*/ 216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216 h 353"/>
                <a:gd name="T16" fmla="*/ 0 w 48"/>
                <a:gd name="T17" fmla="*/ 216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2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6"/>
                  </a:lnTo>
                  <a:lnTo>
                    <a:pt x="0" y="216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216"/>
                  </a:lnTo>
                  <a:lnTo>
                    <a:pt x="0" y="2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9" name="Line 234"/>
            <p:cNvSpPr>
              <a:spLocks noChangeShapeType="1"/>
            </p:cNvSpPr>
            <p:nvPr/>
          </p:nvSpPr>
          <p:spPr bwMode="auto">
            <a:xfrm flipV="1">
              <a:off x="6745930" y="3031105"/>
              <a:ext cx="0" cy="811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0" name="Line 235"/>
            <p:cNvSpPr>
              <a:spLocks noChangeShapeType="1"/>
            </p:cNvSpPr>
            <p:nvPr/>
          </p:nvSpPr>
          <p:spPr bwMode="auto">
            <a:xfrm>
              <a:off x="6732299" y="303110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1" name="Line 236"/>
            <p:cNvSpPr>
              <a:spLocks noChangeShapeType="1"/>
            </p:cNvSpPr>
            <p:nvPr/>
          </p:nvSpPr>
          <p:spPr bwMode="auto">
            <a:xfrm>
              <a:off x="6745930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2" name="Line 237"/>
            <p:cNvSpPr>
              <a:spLocks noChangeShapeType="1"/>
            </p:cNvSpPr>
            <p:nvPr/>
          </p:nvSpPr>
          <p:spPr bwMode="auto">
            <a:xfrm>
              <a:off x="6732299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3" name="Oval 238"/>
            <p:cNvSpPr>
              <a:spLocks noChangeArrowheads="1"/>
            </p:cNvSpPr>
            <p:nvPr/>
          </p:nvSpPr>
          <p:spPr bwMode="auto">
            <a:xfrm>
              <a:off x="6698222" y="369034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4" name="Oval 239"/>
            <p:cNvSpPr>
              <a:spLocks noChangeArrowheads="1"/>
            </p:cNvSpPr>
            <p:nvPr/>
          </p:nvSpPr>
          <p:spPr bwMode="auto">
            <a:xfrm>
              <a:off x="6698222" y="2971476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5" name="Freeform 240"/>
            <p:cNvSpPr>
              <a:spLocks/>
            </p:cNvSpPr>
            <p:nvPr/>
          </p:nvSpPr>
          <p:spPr bwMode="auto">
            <a:xfrm>
              <a:off x="6909499" y="3031105"/>
              <a:ext cx="83489" cy="200421"/>
            </a:xfrm>
            <a:custGeom>
              <a:avLst/>
              <a:gdLst>
                <a:gd name="T0" fmla="*/ 0 w 49"/>
                <a:gd name="T1" fmla="*/ 0 h 121"/>
                <a:gd name="T2" fmla="*/ 49 w 49"/>
                <a:gd name="T3" fmla="*/ 0 h 121"/>
                <a:gd name="T4" fmla="*/ 0 w 49"/>
                <a:gd name="T5" fmla="*/ 0 h 121"/>
                <a:gd name="T6" fmla="*/ 0 w 49"/>
                <a:gd name="T7" fmla="*/ 121 h 121"/>
                <a:gd name="T8" fmla="*/ 49 w 49"/>
                <a:gd name="T9" fmla="*/ 121 h 121"/>
                <a:gd name="T10" fmla="*/ 49 w 49"/>
                <a:gd name="T11" fmla="*/ 0 h 121"/>
                <a:gd name="T12" fmla="*/ 0 w 4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21">
                  <a:moveTo>
                    <a:pt x="0" y="0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49" y="121"/>
                  </a:lnTo>
                  <a:lnTo>
                    <a:pt x="4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6" name="Freeform 241"/>
            <p:cNvSpPr>
              <a:spLocks/>
            </p:cNvSpPr>
            <p:nvPr/>
          </p:nvSpPr>
          <p:spPr bwMode="auto">
            <a:xfrm>
              <a:off x="6909499" y="3031105"/>
              <a:ext cx="83489" cy="200421"/>
            </a:xfrm>
            <a:custGeom>
              <a:avLst/>
              <a:gdLst>
                <a:gd name="T0" fmla="*/ 0 w 49"/>
                <a:gd name="T1" fmla="*/ 0 h 121"/>
                <a:gd name="T2" fmla="*/ 49 w 49"/>
                <a:gd name="T3" fmla="*/ 0 h 121"/>
                <a:gd name="T4" fmla="*/ 0 w 49"/>
                <a:gd name="T5" fmla="*/ 0 h 121"/>
                <a:gd name="T6" fmla="*/ 0 w 49"/>
                <a:gd name="T7" fmla="*/ 121 h 121"/>
                <a:gd name="T8" fmla="*/ 49 w 49"/>
                <a:gd name="T9" fmla="*/ 121 h 121"/>
                <a:gd name="T10" fmla="*/ 49 w 49"/>
                <a:gd name="T11" fmla="*/ 0 h 121"/>
                <a:gd name="T12" fmla="*/ 0 w 49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121">
                  <a:moveTo>
                    <a:pt x="0" y="0"/>
                  </a:moveTo>
                  <a:lnTo>
                    <a:pt x="49" y="0"/>
                  </a:lnTo>
                  <a:lnTo>
                    <a:pt x="0" y="0"/>
                  </a:lnTo>
                  <a:lnTo>
                    <a:pt x="0" y="121"/>
                  </a:lnTo>
                  <a:lnTo>
                    <a:pt x="49" y="121"/>
                  </a:lnTo>
                  <a:lnTo>
                    <a:pt x="49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7" name="Freeform 242"/>
            <p:cNvSpPr>
              <a:spLocks/>
            </p:cNvSpPr>
            <p:nvPr/>
          </p:nvSpPr>
          <p:spPr bwMode="auto">
            <a:xfrm>
              <a:off x="7115663" y="2978101"/>
              <a:ext cx="81784" cy="692362"/>
            </a:xfrm>
            <a:custGeom>
              <a:avLst/>
              <a:gdLst>
                <a:gd name="T0" fmla="*/ 0 w 48"/>
                <a:gd name="T1" fmla="*/ 209 h 418"/>
                <a:gd name="T2" fmla="*/ 0 w 48"/>
                <a:gd name="T3" fmla="*/ 0 h 418"/>
                <a:gd name="T4" fmla="*/ 48 w 48"/>
                <a:gd name="T5" fmla="*/ 0 h 418"/>
                <a:gd name="T6" fmla="*/ 48 w 48"/>
                <a:gd name="T7" fmla="*/ 209 h 418"/>
                <a:gd name="T8" fmla="*/ 0 w 48"/>
                <a:gd name="T9" fmla="*/ 209 h 418"/>
                <a:gd name="T10" fmla="*/ 0 w 48"/>
                <a:gd name="T11" fmla="*/ 418 h 418"/>
                <a:gd name="T12" fmla="*/ 48 w 48"/>
                <a:gd name="T13" fmla="*/ 418 h 418"/>
                <a:gd name="T14" fmla="*/ 48 w 48"/>
                <a:gd name="T15" fmla="*/ 209 h 418"/>
                <a:gd name="T16" fmla="*/ 0 w 48"/>
                <a:gd name="T17" fmla="*/ 20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8">
                  <a:moveTo>
                    <a:pt x="0" y="20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09"/>
                  </a:lnTo>
                  <a:lnTo>
                    <a:pt x="0" y="209"/>
                  </a:lnTo>
                  <a:lnTo>
                    <a:pt x="0" y="418"/>
                  </a:lnTo>
                  <a:lnTo>
                    <a:pt x="48" y="418"/>
                  </a:lnTo>
                  <a:lnTo>
                    <a:pt x="48" y="209"/>
                  </a:lnTo>
                  <a:lnTo>
                    <a:pt x="0" y="20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8" name="Freeform 243"/>
            <p:cNvSpPr>
              <a:spLocks/>
            </p:cNvSpPr>
            <p:nvPr/>
          </p:nvSpPr>
          <p:spPr bwMode="auto">
            <a:xfrm>
              <a:off x="7115663" y="2978101"/>
              <a:ext cx="81784" cy="692362"/>
            </a:xfrm>
            <a:custGeom>
              <a:avLst/>
              <a:gdLst>
                <a:gd name="T0" fmla="*/ 0 w 48"/>
                <a:gd name="T1" fmla="*/ 209 h 418"/>
                <a:gd name="T2" fmla="*/ 0 w 48"/>
                <a:gd name="T3" fmla="*/ 0 h 418"/>
                <a:gd name="T4" fmla="*/ 48 w 48"/>
                <a:gd name="T5" fmla="*/ 0 h 418"/>
                <a:gd name="T6" fmla="*/ 48 w 48"/>
                <a:gd name="T7" fmla="*/ 209 h 418"/>
                <a:gd name="T8" fmla="*/ 0 w 48"/>
                <a:gd name="T9" fmla="*/ 209 h 418"/>
                <a:gd name="T10" fmla="*/ 0 w 48"/>
                <a:gd name="T11" fmla="*/ 418 h 418"/>
                <a:gd name="T12" fmla="*/ 48 w 48"/>
                <a:gd name="T13" fmla="*/ 418 h 418"/>
                <a:gd name="T14" fmla="*/ 48 w 48"/>
                <a:gd name="T15" fmla="*/ 209 h 418"/>
                <a:gd name="T16" fmla="*/ 0 w 48"/>
                <a:gd name="T17" fmla="*/ 20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8">
                  <a:moveTo>
                    <a:pt x="0" y="20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09"/>
                  </a:lnTo>
                  <a:lnTo>
                    <a:pt x="0" y="209"/>
                  </a:lnTo>
                  <a:lnTo>
                    <a:pt x="0" y="418"/>
                  </a:lnTo>
                  <a:lnTo>
                    <a:pt x="48" y="418"/>
                  </a:lnTo>
                  <a:lnTo>
                    <a:pt x="48" y="209"/>
                  </a:lnTo>
                  <a:lnTo>
                    <a:pt x="0" y="20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89" name="Line 244"/>
            <p:cNvSpPr>
              <a:spLocks noChangeShapeType="1"/>
            </p:cNvSpPr>
            <p:nvPr/>
          </p:nvSpPr>
          <p:spPr bwMode="auto">
            <a:xfrm flipV="1">
              <a:off x="7156555" y="2898596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0" name="Line 245"/>
            <p:cNvSpPr>
              <a:spLocks noChangeShapeType="1"/>
            </p:cNvSpPr>
            <p:nvPr/>
          </p:nvSpPr>
          <p:spPr bwMode="auto">
            <a:xfrm>
              <a:off x="7142924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1" name="Line 246"/>
            <p:cNvSpPr>
              <a:spLocks noChangeShapeType="1"/>
            </p:cNvSpPr>
            <p:nvPr/>
          </p:nvSpPr>
          <p:spPr bwMode="auto">
            <a:xfrm>
              <a:off x="7156555" y="367046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2" name="Line 247"/>
            <p:cNvSpPr>
              <a:spLocks noChangeShapeType="1"/>
            </p:cNvSpPr>
            <p:nvPr/>
          </p:nvSpPr>
          <p:spPr bwMode="auto">
            <a:xfrm>
              <a:off x="7142924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3" name="Oval 248"/>
            <p:cNvSpPr>
              <a:spLocks noChangeArrowheads="1"/>
            </p:cNvSpPr>
            <p:nvPr/>
          </p:nvSpPr>
          <p:spPr bwMode="auto">
            <a:xfrm>
              <a:off x="7108848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4" name="Oval 249"/>
            <p:cNvSpPr>
              <a:spLocks noChangeArrowheads="1"/>
            </p:cNvSpPr>
            <p:nvPr/>
          </p:nvSpPr>
          <p:spPr bwMode="auto">
            <a:xfrm>
              <a:off x="7108848" y="2838967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5" name="Freeform 250"/>
            <p:cNvSpPr>
              <a:spLocks/>
            </p:cNvSpPr>
            <p:nvPr/>
          </p:nvSpPr>
          <p:spPr bwMode="auto">
            <a:xfrm>
              <a:off x="7415539" y="3577707"/>
              <a:ext cx="81784" cy="119258"/>
            </a:xfrm>
            <a:custGeom>
              <a:avLst/>
              <a:gdLst>
                <a:gd name="T0" fmla="*/ 0 w 48"/>
                <a:gd name="T1" fmla="*/ 56 h 72"/>
                <a:gd name="T2" fmla="*/ 0 w 48"/>
                <a:gd name="T3" fmla="*/ 0 h 72"/>
                <a:gd name="T4" fmla="*/ 48 w 48"/>
                <a:gd name="T5" fmla="*/ 0 h 72"/>
                <a:gd name="T6" fmla="*/ 48 w 48"/>
                <a:gd name="T7" fmla="*/ 56 h 72"/>
                <a:gd name="T8" fmla="*/ 0 w 48"/>
                <a:gd name="T9" fmla="*/ 56 h 72"/>
                <a:gd name="T10" fmla="*/ 0 w 48"/>
                <a:gd name="T11" fmla="*/ 72 h 72"/>
                <a:gd name="T12" fmla="*/ 48 w 48"/>
                <a:gd name="T13" fmla="*/ 72 h 72"/>
                <a:gd name="T14" fmla="*/ 48 w 48"/>
                <a:gd name="T15" fmla="*/ 56 h 72"/>
                <a:gd name="T16" fmla="*/ 0 w 48"/>
                <a:gd name="T1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2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48" y="72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6" name="Freeform 251"/>
            <p:cNvSpPr>
              <a:spLocks/>
            </p:cNvSpPr>
            <p:nvPr/>
          </p:nvSpPr>
          <p:spPr bwMode="auto">
            <a:xfrm>
              <a:off x="7415539" y="3577707"/>
              <a:ext cx="81784" cy="119258"/>
            </a:xfrm>
            <a:custGeom>
              <a:avLst/>
              <a:gdLst>
                <a:gd name="T0" fmla="*/ 0 w 48"/>
                <a:gd name="T1" fmla="*/ 56 h 72"/>
                <a:gd name="T2" fmla="*/ 0 w 48"/>
                <a:gd name="T3" fmla="*/ 0 h 72"/>
                <a:gd name="T4" fmla="*/ 48 w 48"/>
                <a:gd name="T5" fmla="*/ 0 h 72"/>
                <a:gd name="T6" fmla="*/ 48 w 48"/>
                <a:gd name="T7" fmla="*/ 56 h 72"/>
                <a:gd name="T8" fmla="*/ 0 w 48"/>
                <a:gd name="T9" fmla="*/ 56 h 72"/>
                <a:gd name="T10" fmla="*/ 0 w 48"/>
                <a:gd name="T11" fmla="*/ 72 h 72"/>
                <a:gd name="T12" fmla="*/ 48 w 48"/>
                <a:gd name="T13" fmla="*/ 72 h 72"/>
                <a:gd name="T14" fmla="*/ 48 w 48"/>
                <a:gd name="T15" fmla="*/ 56 h 72"/>
                <a:gd name="T16" fmla="*/ 0 w 48"/>
                <a:gd name="T17" fmla="*/ 5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2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72"/>
                  </a:lnTo>
                  <a:lnTo>
                    <a:pt x="48" y="72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7" name="Line 252"/>
            <p:cNvSpPr>
              <a:spLocks noChangeShapeType="1"/>
            </p:cNvSpPr>
            <p:nvPr/>
          </p:nvSpPr>
          <p:spPr bwMode="auto">
            <a:xfrm flipV="1">
              <a:off x="7456431" y="3085766"/>
              <a:ext cx="0" cy="4919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8" name="Line 253"/>
            <p:cNvSpPr>
              <a:spLocks noChangeShapeType="1"/>
            </p:cNvSpPr>
            <p:nvPr/>
          </p:nvSpPr>
          <p:spPr bwMode="auto">
            <a:xfrm>
              <a:off x="7442801" y="308576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99" name="Line 254"/>
            <p:cNvSpPr>
              <a:spLocks noChangeShapeType="1"/>
            </p:cNvSpPr>
            <p:nvPr/>
          </p:nvSpPr>
          <p:spPr bwMode="auto">
            <a:xfrm>
              <a:off x="7456431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0" name="Line 255"/>
            <p:cNvSpPr>
              <a:spLocks noChangeShapeType="1"/>
            </p:cNvSpPr>
            <p:nvPr/>
          </p:nvSpPr>
          <p:spPr bwMode="auto">
            <a:xfrm>
              <a:off x="7442801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1" name="Oval 256"/>
            <p:cNvSpPr>
              <a:spLocks noChangeArrowheads="1"/>
            </p:cNvSpPr>
            <p:nvPr/>
          </p:nvSpPr>
          <p:spPr bwMode="auto">
            <a:xfrm>
              <a:off x="7408724" y="369034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2" name="Oval 257"/>
            <p:cNvSpPr>
              <a:spLocks noChangeArrowheads="1"/>
            </p:cNvSpPr>
            <p:nvPr/>
          </p:nvSpPr>
          <p:spPr bwMode="auto">
            <a:xfrm>
              <a:off x="7408724" y="293172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3" name="Freeform 258"/>
            <p:cNvSpPr>
              <a:spLocks/>
            </p:cNvSpPr>
            <p:nvPr/>
          </p:nvSpPr>
          <p:spPr bwMode="auto">
            <a:xfrm>
              <a:off x="7633631" y="3017854"/>
              <a:ext cx="81784" cy="266676"/>
            </a:xfrm>
            <a:custGeom>
              <a:avLst/>
              <a:gdLst>
                <a:gd name="T0" fmla="*/ 0 w 48"/>
                <a:gd name="T1" fmla="*/ 8 h 161"/>
                <a:gd name="T2" fmla="*/ 0 w 48"/>
                <a:gd name="T3" fmla="*/ 0 h 161"/>
                <a:gd name="T4" fmla="*/ 48 w 48"/>
                <a:gd name="T5" fmla="*/ 0 h 161"/>
                <a:gd name="T6" fmla="*/ 48 w 48"/>
                <a:gd name="T7" fmla="*/ 8 h 161"/>
                <a:gd name="T8" fmla="*/ 0 w 48"/>
                <a:gd name="T9" fmla="*/ 8 h 161"/>
                <a:gd name="T10" fmla="*/ 0 w 48"/>
                <a:gd name="T11" fmla="*/ 161 h 161"/>
                <a:gd name="T12" fmla="*/ 48 w 48"/>
                <a:gd name="T13" fmla="*/ 161 h 161"/>
                <a:gd name="T14" fmla="*/ 48 w 48"/>
                <a:gd name="T15" fmla="*/ 8 h 161"/>
                <a:gd name="T16" fmla="*/ 0 w 48"/>
                <a:gd name="T17" fmla="*/ 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1">
                  <a:moveTo>
                    <a:pt x="0" y="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0" y="8"/>
                  </a:lnTo>
                  <a:lnTo>
                    <a:pt x="0" y="161"/>
                  </a:lnTo>
                  <a:lnTo>
                    <a:pt x="48" y="161"/>
                  </a:lnTo>
                  <a:lnTo>
                    <a:pt x="48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4" name="Freeform 259"/>
            <p:cNvSpPr>
              <a:spLocks/>
            </p:cNvSpPr>
            <p:nvPr/>
          </p:nvSpPr>
          <p:spPr bwMode="auto">
            <a:xfrm>
              <a:off x="7633631" y="3017854"/>
              <a:ext cx="81784" cy="266676"/>
            </a:xfrm>
            <a:custGeom>
              <a:avLst/>
              <a:gdLst>
                <a:gd name="T0" fmla="*/ 0 w 48"/>
                <a:gd name="T1" fmla="*/ 8 h 161"/>
                <a:gd name="T2" fmla="*/ 0 w 48"/>
                <a:gd name="T3" fmla="*/ 0 h 161"/>
                <a:gd name="T4" fmla="*/ 48 w 48"/>
                <a:gd name="T5" fmla="*/ 0 h 161"/>
                <a:gd name="T6" fmla="*/ 48 w 48"/>
                <a:gd name="T7" fmla="*/ 8 h 161"/>
                <a:gd name="T8" fmla="*/ 0 w 48"/>
                <a:gd name="T9" fmla="*/ 8 h 161"/>
                <a:gd name="T10" fmla="*/ 0 w 48"/>
                <a:gd name="T11" fmla="*/ 161 h 161"/>
                <a:gd name="T12" fmla="*/ 48 w 48"/>
                <a:gd name="T13" fmla="*/ 161 h 161"/>
                <a:gd name="T14" fmla="*/ 48 w 48"/>
                <a:gd name="T15" fmla="*/ 8 h 161"/>
                <a:gd name="T16" fmla="*/ 0 w 48"/>
                <a:gd name="T17" fmla="*/ 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1">
                  <a:moveTo>
                    <a:pt x="0" y="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"/>
                  </a:lnTo>
                  <a:lnTo>
                    <a:pt x="0" y="8"/>
                  </a:lnTo>
                  <a:lnTo>
                    <a:pt x="0" y="161"/>
                  </a:lnTo>
                  <a:lnTo>
                    <a:pt x="48" y="161"/>
                  </a:lnTo>
                  <a:lnTo>
                    <a:pt x="48" y="8"/>
                  </a:lnTo>
                  <a:lnTo>
                    <a:pt x="0" y="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5" name="Freeform 260"/>
            <p:cNvSpPr>
              <a:spLocks/>
            </p:cNvSpPr>
            <p:nvPr/>
          </p:nvSpPr>
          <p:spPr bwMode="auto">
            <a:xfrm>
              <a:off x="7838092" y="2991352"/>
              <a:ext cx="83489" cy="533350"/>
            </a:xfrm>
            <a:custGeom>
              <a:avLst/>
              <a:gdLst>
                <a:gd name="T0" fmla="*/ 0 w 49"/>
                <a:gd name="T1" fmla="*/ 113 h 322"/>
                <a:gd name="T2" fmla="*/ 0 w 49"/>
                <a:gd name="T3" fmla="*/ 0 h 322"/>
                <a:gd name="T4" fmla="*/ 49 w 49"/>
                <a:gd name="T5" fmla="*/ 0 h 322"/>
                <a:gd name="T6" fmla="*/ 49 w 49"/>
                <a:gd name="T7" fmla="*/ 113 h 322"/>
                <a:gd name="T8" fmla="*/ 0 w 49"/>
                <a:gd name="T9" fmla="*/ 113 h 322"/>
                <a:gd name="T10" fmla="*/ 0 w 49"/>
                <a:gd name="T11" fmla="*/ 322 h 322"/>
                <a:gd name="T12" fmla="*/ 49 w 49"/>
                <a:gd name="T13" fmla="*/ 322 h 322"/>
                <a:gd name="T14" fmla="*/ 49 w 49"/>
                <a:gd name="T15" fmla="*/ 113 h 322"/>
                <a:gd name="T16" fmla="*/ 0 w 49"/>
                <a:gd name="T17" fmla="*/ 11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22">
                  <a:moveTo>
                    <a:pt x="0" y="113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13"/>
                  </a:lnTo>
                  <a:lnTo>
                    <a:pt x="0" y="113"/>
                  </a:lnTo>
                  <a:lnTo>
                    <a:pt x="0" y="322"/>
                  </a:lnTo>
                  <a:lnTo>
                    <a:pt x="49" y="322"/>
                  </a:lnTo>
                  <a:lnTo>
                    <a:pt x="49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6" name="Freeform 261"/>
            <p:cNvSpPr>
              <a:spLocks/>
            </p:cNvSpPr>
            <p:nvPr/>
          </p:nvSpPr>
          <p:spPr bwMode="auto">
            <a:xfrm>
              <a:off x="7838092" y="2991352"/>
              <a:ext cx="83489" cy="533350"/>
            </a:xfrm>
            <a:custGeom>
              <a:avLst/>
              <a:gdLst>
                <a:gd name="T0" fmla="*/ 0 w 49"/>
                <a:gd name="T1" fmla="*/ 113 h 322"/>
                <a:gd name="T2" fmla="*/ 0 w 49"/>
                <a:gd name="T3" fmla="*/ 0 h 322"/>
                <a:gd name="T4" fmla="*/ 49 w 49"/>
                <a:gd name="T5" fmla="*/ 0 h 322"/>
                <a:gd name="T6" fmla="*/ 49 w 49"/>
                <a:gd name="T7" fmla="*/ 113 h 322"/>
                <a:gd name="T8" fmla="*/ 0 w 49"/>
                <a:gd name="T9" fmla="*/ 113 h 322"/>
                <a:gd name="T10" fmla="*/ 0 w 49"/>
                <a:gd name="T11" fmla="*/ 322 h 322"/>
                <a:gd name="T12" fmla="*/ 49 w 49"/>
                <a:gd name="T13" fmla="*/ 322 h 322"/>
                <a:gd name="T14" fmla="*/ 49 w 49"/>
                <a:gd name="T15" fmla="*/ 113 h 322"/>
                <a:gd name="T16" fmla="*/ 0 w 49"/>
                <a:gd name="T17" fmla="*/ 11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22">
                  <a:moveTo>
                    <a:pt x="0" y="113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13"/>
                  </a:lnTo>
                  <a:lnTo>
                    <a:pt x="0" y="113"/>
                  </a:lnTo>
                  <a:lnTo>
                    <a:pt x="0" y="322"/>
                  </a:lnTo>
                  <a:lnTo>
                    <a:pt x="49" y="322"/>
                  </a:lnTo>
                  <a:lnTo>
                    <a:pt x="49" y="113"/>
                  </a:lnTo>
                  <a:lnTo>
                    <a:pt x="0" y="11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7" name="Line 262"/>
            <p:cNvSpPr>
              <a:spLocks noChangeShapeType="1"/>
            </p:cNvSpPr>
            <p:nvPr/>
          </p:nvSpPr>
          <p:spPr bwMode="auto">
            <a:xfrm flipV="1">
              <a:off x="7880689" y="2938349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8" name="Line 263"/>
            <p:cNvSpPr>
              <a:spLocks noChangeShapeType="1"/>
            </p:cNvSpPr>
            <p:nvPr/>
          </p:nvSpPr>
          <p:spPr bwMode="auto">
            <a:xfrm>
              <a:off x="7865354" y="2938349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09" name="Line 264"/>
            <p:cNvSpPr>
              <a:spLocks noChangeShapeType="1"/>
            </p:cNvSpPr>
            <p:nvPr/>
          </p:nvSpPr>
          <p:spPr bwMode="auto">
            <a:xfrm>
              <a:off x="7880689" y="3524703"/>
              <a:ext cx="0" cy="1855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0" name="Line 265"/>
            <p:cNvSpPr>
              <a:spLocks noChangeShapeType="1"/>
            </p:cNvSpPr>
            <p:nvPr/>
          </p:nvSpPr>
          <p:spPr bwMode="auto">
            <a:xfrm>
              <a:off x="7865354" y="3710216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1" name="Oval 266"/>
            <p:cNvSpPr>
              <a:spLocks noChangeArrowheads="1"/>
            </p:cNvSpPr>
            <p:nvPr/>
          </p:nvSpPr>
          <p:spPr bwMode="auto">
            <a:xfrm>
              <a:off x="7831277" y="3690340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2" name="Oval 267"/>
            <p:cNvSpPr>
              <a:spLocks noChangeArrowheads="1"/>
            </p:cNvSpPr>
            <p:nvPr/>
          </p:nvSpPr>
          <p:spPr bwMode="auto">
            <a:xfrm>
              <a:off x="7831277" y="2838967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3" name="Freeform 268"/>
            <p:cNvSpPr>
              <a:spLocks/>
            </p:cNvSpPr>
            <p:nvPr/>
          </p:nvSpPr>
          <p:spPr bwMode="auto">
            <a:xfrm>
              <a:off x="8139673" y="3324283"/>
              <a:ext cx="81784" cy="359432"/>
            </a:xfrm>
            <a:custGeom>
              <a:avLst/>
              <a:gdLst>
                <a:gd name="T0" fmla="*/ 0 w 48"/>
                <a:gd name="T1" fmla="*/ 177 h 217"/>
                <a:gd name="T2" fmla="*/ 0 w 48"/>
                <a:gd name="T3" fmla="*/ 0 h 217"/>
                <a:gd name="T4" fmla="*/ 48 w 48"/>
                <a:gd name="T5" fmla="*/ 0 h 217"/>
                <a:gd name="T6" fmla="*/ 48 w 48"/>
                <a:gd name="T7" fmla="*/ 177 h 217"/>
                <a:gd name="T8" fmla="*/ 0 w 48"/>
                <a:gd name="T9" fmla="*/ 177 h 217"/>
                <a:gd name="T10" fmla="*/ 0 w 48"/>
                <a:gd name="T11" fmla="*/ 217 h 217"/>
                <a:gd name="T12" fmla="*/ 48 w 48"/>
                <a:gd name="T13" fmla="*/ 217 h 217"/>
                <a:gd name="T14" fmla="*/ 48 w 48"/>
                <a:gd name="T15" fmla="*/ 177 h 217"/>
                <a:gd name="T16" fmla="*/ 0 w 48"/>
                <a:gd name="T17" fmla="*/ 17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17">
                  <a:moveTo>
                    <a:pt x="0" y="17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7"/>
                  </a:lnTo>
                  <a:lnTo>
                    <a:pt x="0" y="177"/>
                  </a:lnTo>
                  <a:lnTo>
                    <a:pt x="0" y="217"/>
                  </a:lnTo>
                  <a:lnTo>
                    <a:pt x="48" y="217"/>
                  </a:lnTo>
                  <a:lnTo>
                    <a:pt x="48" y="17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4" name="Freeform 269"/>
            <p:cNvSpPr>
              <a:spLocks/>
            </p:cNvSpPr>
            <p:nvPr/>
          </p:nvSpPr>
          <p:spPr bwMode="auto">
            <a:xfrm>
              <a:off x="8139673" y="3324283"/>
              <a:ext cx="81784" cy="359432"/>
            </a:xfrm>
            <a:custGeom>
              <a:avLst/>
              <a:gdLst>
                <a:gd name="T0" fmla="*/ 0 w 48"/>
                <a:gd name="T1" fmla="*/ 177 h 217"/>
                <a:gd name="T2" fmla="*/ 0 w 48"/>
                <a:gd name="T3" fmla="*/ 0 h 217"/>
                <a:gd name="T4" fmla="*/ 48 w 48"/>
                <a:gd name="T5" fmla="*/ 0 h 217"/>
                <a:gd name="T6" fmla="*/ 48 w 48"/>
                <a:gd name="T7" fmla="*/ 177 h 217"/>
                <a:gd name="T8" fmla="*/ 0 w 48"/>
                <a:gd name="T9" fmla="*/ 177 h 217"/>
                <a:gd name="T10" fmla="*/ 0 w 48"/>
                <a:gd name="T11" fmla="*/ 217 h 217"/>
                <a:gd name="T12" fmla="*/ 48 w 48"/>
                <a:gd name="T13" fmla="*/ 217 h 217"/>
                <a:gd name="T14" fmla="*/ 48 w 48"/>
                <a:gd name="T15" fmla="*/ 177 h 217"/>
                <a:gd name="T16" fmla="*/ 0 w 48"/>
                <a:gd name="T17" fmla="*/ 17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17">
                  <a:moveTo>
                    <a:pt x="0" y="17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7"/>
                  </a:lnTo>
                  <a:lnTo>
                    <a:pt x="0" y="177"/>
                  </a:lnTo>
                  <a:lnTo>
                    <a:pt x="0" y="217"/>
                  </a:lnTo>
                  <a:lnTo>
                    <a:pt x="48" y="217"/>
                  </a:lnTo>
                  <a:lnTo>
                    <a:pt x="48" y="177"/>
                  </a:lnTo>
                  <a:lnTo>
                    <a:pt x="0" y="17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5" name="Line 270"/>
            <p:cNvSpPr>
              <a:spLocks noChangeShapeType="1"/>
            </p:cNvSpPr>
            <p:nvPr/>
          </p:nvSpPr>
          <p:spPr bwMode="auto">
            <a:xfrm flipV="1">
              <a:off x="8180565" y="2978101"/>
              <a:ext cx="0" cy="346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6" name="Line 271"/>
            <p:cNvSpPr>
              <a:spLocks noChangeShapeType="1"/>
            </p:cNvSpPr>
            <p:nvPr/>
          </p:nvSpPr>
          <p:spPr bwMode="auto">
            <a:xfrm>
              <a:off x="8166934" y="297810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7" name="Line 272"/>
            <p:cNvSpPr>
              <a:spLocks noChangeShapeType="1"/>
            </p:cNvSpPr>
            <p:nvPr/>
          </p:nvSpPr>
          <p:spPr bwMode="auto">
            <a:xfrm>
              <a:off x="8180565" y="368371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8" name="Line 273"/>
            <p:cNvSpPr>
              <a:spLocks noChangeShapeType="1"/>
            </p:cNvSpPr>
            <p:nvPr/>
          </p:nvSpPr>
          <p:spPr bwMode="auto">
            <a:xfrm>
              <a:off x="8166934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9" name="Oval 274"/>
            <p:cNvSpPr>
              <a:spLocks noChangeArrowheads="1"/>
            </p:cNvSpPr>
            <p:nvPr/>
          </p:nvSpPr>
          <p:spPr bwMode="auto">
            <a:xfrm>
              <a:off x="8132857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0" name="Oval 275"/>
            <p:cNvSpPr>
              <a:spLocks noChangeArrowheads="1"/>
            </p:cNvSpPr>
            <p:nvPr/>
          </p:nvSpPr>
          <p:spPr bwMode="auto">
            <a:xfrm>
              <a:off x="8132857" y="287871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1" name="Freeform 276"/>
            <p:cNvSpPr>
              <a:spLocks/>
            </p:cNvSpPr>
            <p:nvPr/>
          </p:nvSpPr>
          <p:spPr bwMode="auto">
            <a:xfrm>
              <a:off x="8344134" y="2978101"/>
              <a:ext cx="81784" cy="94413"/>
            </a:xfrm>
            <a:custGeom>
              <a:avLst/>
              <a:gdLst>
                <a:gd name="T0" fmla="*/ 0 w 48"/>
                <a:gd name="T1" fmla="*/ 16 h 57"/>
                <a:gd name="T2" fmla="*/ 0 w 48"/>
                <a:gd name="T3" fmla="*/ 0 h 57"/>
                <a:gd name="T4" fmla="*/ 48 w 48"/>
                <a:gd name="T5" fmla="*/ 0 h 57"/>
                <a:gd name="T6" fmla="*/ 48 w 48"/>
                <a:gd name="T7" fmla="*/ 16 h 57"/>
                <a:gd name="T8" fmla="*/ 0 w 48"/>
                <a:gd name="T9" fmla="*/ 16 h 57"/>
                <a:gd name="T10" fmla="*/ 0 w 48"/>
                <a:gd name="T11" fmla="*/ 57 h 57"/>
                <a:gd name="T12" fmla="*/ 48 w 48"/>
                <a:gd name="T13" fmla="*/ 57 h 57"/>
                <a:gd name="T14" fmla="*/ 48 w 48"/>
                <a:gd name="T15" fmla="*/ 16 h 57"/>
                <a:gd name="T16" fmla="*/ 0 w 48"/>
                <a:gd name="T1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57"/>
                  </a:lnTo>
                  <a:lnTo>
                    <a:pt x="48" y="57"/>
                  </a:lnTo>
                  <a:lnTo>
                    <a:pt x="4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2" name="Freeform 277"/>
            <p:cNvSpPr>
              <a:spLocks/>
            </p:cNvSpPr>
            <p:nvPr/>
          </p:nvSpPr>
          <p:spPr bwMode="auto">
            <a:xfrm>
              <a:off x="8344134" y="2978101"/>
              <a:ext cx="81784" cy="94413"/>
            </a:xfrm>
            <a:custGeom>
              <a:avLst/>
              <a:gdLst>
                <a:gd name="T0" fmla="*/ 0 w 48"/>
                <a:gd name="T1" fmla="*/ 16 h 57"/>
                <a:gd name="T2" fmla="*/ 0 w 48"/>
                <a:gd name="T3" fmla="*/ 0 h 57"/>
                <a:gd name="T4" fmla="*/ 48 w 48"/>
                <a:gd name="T5" fmla="*/ 0 h 57"/>
                <a:gd name="T6" fmla="*/ 48 w 48"/>
                <a:gd name="T7" fmla="*/ 16 h 57"/>
                <a:gd name="T8" fmla="*/ 0 w 48"/>
                <a:gd name="T9" fmla="*/ 16 h 57"/>
                <a:gd name="T10" fmla="*/ 0 w 48"/>
                <a:gd name="T11" fmla="*/ 57 h 57"/>
                <a:gd name="T12" fmla="*/ 48 w 48"/>
                <a:gd name="T13" fmla="*/ 57 h 57"/>
                <a:gd name="T14" fmla="*/ 48 w 48"/>
                <a:gd name="T15" fmla="*/ 16 h 57"/>
                <a:gd name="T16" fmla="*/ 0 w 48"/>
                <a:gd name="T17" fmla="*/ 1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7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57"/>
                  </a:lnTo>
                  <a:lnTo>
                    <a:pt x="48" y="57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3" name="Freeform 278"/>
            <p:cNvSpPr>
              <a:spLocks/>
            </p:cNvSpPr>
            <p:nvPr/>
          </p:nvSpPr>
          <p:spPr bwMode="auto">
            <a:xfrm>
              <a:off x="8548595" y="2911847"/>
              <a:ext cx="81784" cy="412436"/>
            </a:xfrm>
            <a:custGeom>
              <a:avLst/>
              <a:gdLst>
                <a:gd name="T0" fmla="*/ 0 w 48"/>
                <a:gd name="T1" fmla="*/ 81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81 h 249"/>
                <a:gd name="T8" fmla="*/ 0 w 48"/>
                <a:gd name="T9" fmla="*/ 81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81 h 249"/>
                <a:gd name="T16" fmla="*/ 0 w 48"/>
                <a:gd name="T17" fmla="*/ 8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4" name="Freeform 279"/>
            <p:cNvSpPr>
              <a:spLocks/>
            </p:cNvSpPr>
            <p:nvPr/>
          </p:nvSpPr>
          <p:spPr bwMode="auto">
            <a:xfrm>
              <a:off x="8548595" y="2911847"/>
              <a:ext cx="81784" cy="412436"/>
            </a:xfrm>
            <a:custGeom>
              <a:avLst/>
              <a:gdLst>
                <a:gd name="T0" fmla="*/ 0 w 48"/>
                <a:gd name="T1" fmla="*/ 81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81 h 249"/>
                <a:gd name="T8" fmla="*/ 0 w 48"/>
                <a:gd name="T9" fmla="*/ 81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81 h 249"/>
                <a:gd name="T16" fmla="*/ 0 w 48"/>
                <a:gd name="T17" fmla="*/ 81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81"/>
                  </a:lnTo>
                  <a:lnTo>
                    <a:pt x="0" y="8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5" name="Line 280"/>
            <p:cNvSpPr>
              <a:spLocks noChangeShapeType="1"/>
            </p:cNvSpPr>
            <p:nvPr/>
          </p:nvSpPr>
          <p:spPr bwMode="auto">
            <a:xfrm flipV="1">
              <a:off x="8589487" y="2872094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6" name="Line 281"/>
            <p:cNvSpPr>
              <a:spLocks noChangeShapeType="1"/>
            </p:cNvSpPr>
            <p:nvPr/>
          </p:nvSpPr>
          <p:spPr bwMode="auto">
            <a:xfrm>
              <a:off x="8575856" y="28720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7" name="Line 282"/>
            <p:cNvSpPr>
              <a:spLocks noChangeShapeType="1"/>
            </p:cNvSpPr>
            <p:nvPr/>
          </p:nvSpPr>
          <p:spPr bwMode="auto">
            <a:xfrm>
              <a:off x="8589487" y="3324283"/>
              <a:ext cx="0" cy="3196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8" name="Line 283"/>
            <p:cNvSpPr>
              <a:spLocks noChangeShapeType="1"/>
            </p:cNvSpPr>
            <p:nvPr/>
          </p:nvSpPr>
          <p:spPr bwMode="auto">
            <a:xfrm>
              <a:off x="8575856" y="364396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9" name="Oval 284"/>
            <p:cNvSpPr>
              <a:spLocks noChangeArrowheads="1"/>
            </p:cNvSpPr>
            <p:nvPr/>
          </p:nvSpPr>
          <p:spPr bwMode="auto">
            <a:xfrm>
              <a:off x="8541780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0" name="Oval 285"/>
            <p:cNvSpPr>
              <a:spLocks noChangeArrowheads="1"/>
            </p:cNvSpPr>
            <p:nvPr/>
          </p:nvSpPr>
          <p:spPr bwMode="auto">
            <a:xfrm>
              <a:off x="8541780" y="2812465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1" name="Freeform 286"/>
            <p:cNvSpPr>
              <a:spLocks/>
            </p:cNvSpPr>
            <p:nvPr/>
          </p:nvSpPr>
          <p:spPr bwMode="auto">
            <a:xfrm>
              <a:off x="8850175" y="3483294"/>
              <a:ext cx="81784" cy="213672"/>
            </a:xfrm>
            <a:custGeom>
              <a:avLst/>
              <a:gdLst>
                <a:gd name="T0" fmla="*/ 0 w 48"/>
                <a:gd name="T1" fmla="*/ 81 h 129"/>
                <a:gd name="T2" fmla="*/ 0 w 48"/>
                <a:gd name="T3" fmla="*/ 0 h 129"/>
                <a:gd name="T4" fmla="*/ 48 w 48"/>
                <a:gd name="T5" fmla="*/ 0 h 129"/>
                <a:gd name="T6" fmla="*/ 48 w 48"/>
                <a:gd name="T7" fmla="*/ 81 h 129"/>
                <a:gd name="T8" fmla="*/ 0 w 48"/>
                <a:gd name="T9" fmla="*/ 81 h 129"/>
                <a:gd name="T10" fmla="*/ 0 w 48"/>
                <a:gd name="T11" fmla="*/ 129 h 129"/>
                <a:gd name="T12" fmla="*/ 48 w 48"/>
                <a:gd name="T13" fmla="*/ 129 h 129"/>
                <a:gd name="T14" fmla="*/ 48 w 48"/>
                <a:gd name="T15" fmla="*/ 81 h 129"/>
                <a:gd name="T16" fmla="*/ 0 w 48"/>
                <a:gd name="T17" fmla="*/ 8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29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129"/>
                  </a:lnTo>
                  <a:lnTo>
                    <a:pt x="48" y="129"/>
                  </a:lnTo>
                  <a:lnTo>
                    <a:pt x="48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2" name="Freeform 287"/>
            <p:cNvSpPr>
              <a:spLocks/>
            </p:cNvSpPr>
            <p:nvPr/>
          </p:nvSpPr>
          <p:spPr bwMode="auto">
            <a:xfrm>
              <a:off x="8850175" y="3483294"/>
              <a:ext cx="81784" cy="213672"/>
            </a:xfrm>
            <a:custGeom>
              <a:avLst/>
              <a:gdLst>
                <a:gd name="T0" fmla="*/ 0 w 48"/>
                <a:gd name="T1" fmla="*/ 81 h 129"/>
                <a:gd name="T2" fmla="*/ 0 w 48"/>
                <a:gd name="T3" fmla="*/ 0 h 129"/>
                <a:gd name="T4" fmla="*/ 48 w 48"/>
                <a:gd name="T5" fmla="*/ 0 h 129"/>
                <a:gd name="T6" fmla="*/ 48 w 48"/>
                <a:gd name="T7" fmla="*/ 81 h 129"/>
                <a:gd name="T8" fmla="*/ 0 w 48"/>
                <a:gd name="T9" fmla="*/ 81 h 129"/>
                <a:gd name="T10" fmla="*/ 0 w 48"/>
                <a:gd name="T11" fmla="*/ 129 h 129"/>
                <a:gd name="T12" fmla="*/ 48 w 48"/>
                <a:gd name="T13" fmla="*/ 129 h 129"/>
                <a:gd name="T14" fmla="*/ 48 w 48"/>
                <a:gd name="T15" fmla="*/ 81 h 129"/>
                <a:gd name="T16" fmla="*/ 0 w 48"/>
                <a:gd name="T17" fmla="*/ 81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29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129"/>
                  </a:lnTo>
                  <a:lnTo>
                    <a:pt x="48" y="129"/>
                  </a:lnTo>
                  <a:lnTo>
                    <a:pt x="48" y="81"/>
                  </a:lnTo>
                  <a:lnTo>
                    <a:pt x="0" y="8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3" name="Line 288"/>
            <p:cNvSpPr>
              <a:spLocks noChangeShapeType="1"/>
            </p:cNvSpPr>
            <p:nvPr/>
          </p:nvSpPr>
          <p:spPr bwMode="auto">
            <a:xfrm flipV="1">
              <a:off x="8891067" y="2951600"/>
              <a:ext cx="0" cy="531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4" name="Line 289"/>
            <p:cNvSpPr>
              <a:spLocks noChangeShapeType="1"/>
            </p:cNvSpPr>
            <p:nvPr/>
          </p:nvSpPr>
          <p:spPr bwMode="auto">
            <a:xfrm>
              <a:off x="8877436" y="295160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5" name="Line 290"/>
            <p:cNvSpPr>
              <a:spLocks noChangeShapeType="1"/>
            </p:cNvSpPr>
            <p:nvPr/>
          </p:nvSpPr>
          <p:spPr bwMode="auto">
            <a:xfrm>
              <a:off x="8891067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6" name="Line 291"/>
            <p:cNvSpPr>
              <a:spLocks noChangeShapeType="1"/>
            </p:cNvSpPr>
            <p:nvPr/>
          </p:nvSpPr>
          <p:spPr bwMode="auto">
            <a:xfrm>
              <a:off x="8877436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7" name="Oval 292"/>
            <p:cNvSpPr>
              <a:spLocks noChangeArrowheads="1"/>
            </p:cNvSpPr>
            <p:nvPr/>
          </p:nvSpPr>
          <p:spPr bwMode="auto">
            <a:xfrm>
              <a:off x="8843359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8" name="Oval 293"/>
            <p:cNvSpPr>
              <a:spLocks noChangeArrowheads="1"/>
            </p:cNvSpPr>
            <p:nvPr/>
          </p:nvSpPr>
          <p:spPr bwMode="auto">
            <a:xfrm>
              <a:off x="8843359" y="289197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39" name="Freeform 294"/>
            <p:cNvSpPr>
              <a:spLocks/>
            </p:cNvSpPr>
            <p:nvPr/>
          </p:nvSpPr>
          <p:spPr bwMode="auto">
            <a:xfrm>
              <a:off x="9054636" y="2938349"/>
              <a:ext cx="81784" cy="134166"/>
            </a:xfrm>
            <a:custGeom>
              <a:avLst/>
              <a:gdLst>
                <a:gd name="T0" fmla="*/ 0 w 48"/>
                <a:gd name="T1" fmla="*/ 24 h 81"/>
                <a:gd name="T2" fmla="*/ 0 w 48"/>
                <a:gd name="T3" fmla="*/ 0 h 81"/>
                <a:gd name="T4" fmla="*/ 48 w 48"/>
                <a:gd name="T5" fmla="*/ 0 h 81"/>
                <a:gd name="T6" fmla="*/ 48 w 48"/>
                <a:gd name="T7" fmla="*/ 24 h 81"/>
                <a:gd name="T8" fmla="*/ 0 w 48"/>
                <a:gd name="T9" fmla="*/ 24 h 81"/>
                <a:gd name="T10" fmla="*/ 0 w 48"/>
                <a:gd name="T11" fmla="*/ 81 h 81"/>
                <a:gd name="T12" fmla="*/ 48 w 48"/>
                <a:gd name="T13" fmla="*/ 81 h 81"/>
                <a:gd name="T14" fmla="*/ 48 w 48"/>
                <a:gd name="T15" fmla="*/ 24 h 81"/>
                <a:gd name="T16" fmla="*/ 0 w 48"/>
                <a:gd name="T17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1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48" y="81"/>
                  </a:lnTo>
                  <a:lnTo>
                    <a:pt x="48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0" name="Freeform 295"/>
            <p:cNvSpPr>
              <a:spLocks/>
            </p:cNvSpPr>
            <p:nvPr/>
          </p:nvSpPr>
          <p:spPr bwMode="auto">
            <a:xfrm>
              <a:off x="9054636" y="2938349"/>
              <a:ext cx="81784" cy="134166"/>
            </a:xfrm>
            <a:custGeom>
              <a:avLst/>
              <a:gdLst>
                <a:gd name="T0" fmla="*/ 0 w 48"/>
                <a:gd name="T1" fmla="*/ 24 h 81"/>
                <a:gd name="T2" fmla="*/ 0 w 48"/>
                <a:gd name="T3" fmla="*/ 0 h 81"/>
                <a:gd name="T4" fmla="*/ 48 w 48"/>
                <a:gd name="T5" fmla="*/ 0 h 81"/>
                <a:gd name="T6" fmla="*/ 48 w 48"/>
                <a:gd name="T7" fmla="*/ 24 h 81"/>
                <a:gd name="T8" fmla="*/ 0 w 48"/>
                <a:gd name="T9" fmla="*/ 24 h 81"/>
                <a:gd name="T10" fmla="*/ 0 w 48"/>
                <a:gd name="T11" fmla="*/ 81 h 81"/>
                <a:gd name="T12" fmla="*/ 48 w 48"/>
                <a:gd name="T13" fmla="*/ 81 h 81"/>
                <a:gd name="T14" fmla="*/ 48 w 48"/>
                <a:gd name="T15" fmla="*/ 24 h 81"/>
                <a:gd name="T16" fmla="*/ 0 w 48"/>
                <a:gd name="T17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1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48" y="81"/>
                  </a:lnTo>
                  <a:lnTo>
                    <a:pt x="48" y="24"/>
                  </a:lnTo>
                  <a:lnTo>
                    <a:pt x="0" y="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1" name="Freeform 296"/>
            <p:cNvSpPr>
              <a:spLocks/>
            </p:cNvSpPr>
            <p:nvPr/>
          </p:nvSpPr>
          <p:spPr bwMode="auto">
            <a:xfrm>
              <a:off x="9259097" y="2898596"/>
              <a:ext cx="95415" cy="425687"/>
            </a:xfrm>
            <a:custGeom>
              <a:avLst/>
              <a:gdLst>
                <a:gd name="T0" fmla="*/ 0 w 56"/>
                <a:gd name="T1" fmla="*/ 64 h 257"/>
                <a:gd name="T2" fmla="*/ 0 w 56"/>
                <a:gd name="T3" fmla="*/ 0 h 257"/>
                <a:gd name="T4" fmla="*/ 56 w 56"/>
                <a:gd name="T5" fmla="*/ 0 h 257"/>
                <a:gd name="T6" fmla="*/ 56 w 56"/>
                <a:gd name="T7" fmla="*/ 64 h 257"/>
                <a:gd name="T8" fmla="*/ 0 w 56"/>
                <a:gd name="T9" fmla="*/ 64 h 257"/>
                <a:gd name="T10" fmla="*/ 0 w 56"/>
                <a:gd name="T11" fmla="*/ 257 h 257"/>
                <a:gd name="T12" fmla="*/ 56 w 56"/>
                <a:gd name="T13" fmla="*/ 257 h 257"/>
                <a:gd name="T14" fmla="*/ 56 w 56"/>
                <a:gd name="T15" fmla="*/ 64 h 257"/>
                <a:gd name="T16" fmla="*/ 0 w 56"/>
                <a:gd name="T17" fmla="*/ 6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57">
                  <a:moveTo>
                    <a:pt x="0" y="6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64"/>
                  </a:lnTo>
                  <a:lnTo>
                    <a:pt x="0" y="64"/>
                  </a:lnTo>
                  <a:lnTo>
                    <a:pt x="0" y="257"/>
                  </a:lnTo>
                  <a:lnTo>
                    <a:pt x="56" y="257"/>
                  </a:lnTo>
                  <a:lnTo>
                    <a:pt x="56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2" name="Freeform 297"/>
            <p:cNvSpPr>
              <a:spLocks/>
            </p:cNvSpPr>
            <p:nvPr/>
          </p:nvSpPr>
          <p:spPr bwMode="auto">
            <a:xfrm>
              <a:off x="9259097" y="2898596"/>
              <a:ext cx="95415" cy="425687"/>
            </a:xfrm>
            <a:custGeom>
              <a:avLst/>
              <a:gdLst>
                <a:gd name="T0" fmla="*/ 0 w 56"/>
                <a:gd name="T1" fmla="*/ 64 h 257"/>
                <a:gd name="T2" fmla="*/ 0 w 56"/>
                <a:gd name="T3" fmla="*/ 0 h 257"/>
                <a:gd name="T4" fmla="*/ 56 w 56"/>
                <a:gd name="T5" fmla="*/ 0 h 257"/>
                <a:gd name="T6" fmla="*/ 56 w 56"/>
                <a:gd name="T7" fmla="*/ 64 h 257"/>
                <a:gd name="T8" fmla="*/ 0 w 56"/>
                <a:gd name="T9" fmla="*/ 64 h 257"/>
                <a:gd name="T10" fmla="*/ 0 w 56"/>
                <a:gd name="T11" fmla="*/ 257 h 257"/>
                <a:gd name="T12" fmla="*/ 56 w 56"/>
                <a:gd name="T13" fmla="*/ 257 h 257"/>
                <a:gd name="T14" fmla="*/ 56 w 56"/>
                <a:gd name="T15" fmla="*/ 64 h 257"/>
                <a:gd name="T16" fmla="*/ 0 w 56"/>
                <a:gd name="T17" fmla="*/ 6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257">
                  <a:moveTo>
                    <a:pt x="0" y="6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64"/>
                  </a:lnTo>
                  <a:lnTo>
                    <a:pt x="0" y="64"/>
                  </a:lnTo>
                  <a:lnTo>
                    <a:pt x="0" y="257"/>
                  </a:lnTo>
                  <a:lnTo>
                    <a:pt x="56" y="257"/>
                  </a:lnTo>
                  <a:lnTo>
                    <a:pt x="56" y="64"/>
                  </a:lnTo>
                  <a:lnTo>
                    <a:pt x="0" y="6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3" name="Line 298"/>
            <p:cNvSpPr>
              <a:spLocks noChangeShapeType="1"/>
            </p:cNvSpPr>
            <p:nvPr/>
          </p:nvSpPr>
          <p:spPr bwMode="auto">
            <a:xfrm flipV="1">
              <a:off x="9313620" y="285884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4" name="Line 299"/>
            <p:cNvSpPr>
              <a:spLocks noChangeShapeType="1"/>
            </p:cNvSpPr>
            <p:nvPr/>
          </p:nvSpPr>
          <p:spPr bwMode="auto">
            <a:xfrm>
              <a:off x="9299989" y="285884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5" name="Line 300"/>
            <p:cNvSpPr>
              <a:spLocks noChangeShapeType="1"/>
            </p:cNvSpPr>
            <p:nvPr/>
          </p:nvSpPr>
          <p:spPr bwMode="auto">
            <a:xfrm>
              <a:off x="9313620" y="3324283"/>
              <a:ext cx="0" cy="29317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6" name="Line 301"/>
            <p:cNvSpPr>
              <a:spLocks noChangeShapeType="1"/>
            </p:cNvSpPr>
            <p:nvPr/>
          </p:nvSpPr>
          <p:spPr bwMode="auto">
            <a:xfrm>
              <a:off x="9299989" y="361745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7" name="Oval 302"/>
            <p:cNvSpPr>
              <a:spLocks noChangeArrowheads="1"/>
            </p:cNvSpPr>
            <p:nvPr/>
          </p:nvSpPr>
          <p:spPr bwMode="auto">
            <a:xfrm>
              <a:off x="9265912" y="367708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8" name="Oval 303"/>
            <p:cNvSpPr>
              <a:spLocks noChangeArrowheads="1"/>
            </p:cNvSpPr>
            <p:nvPr/>
          </p:nvSpPr>
          <p:spPr bwMode="auto">
            <a:xfrm>
              <a:off x="9265912" y="2812465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49" name="Freeform 304"/>
            <p:cNvSpPr>
              <a:spLocks/>
            </p:cNvSpPr>
            <p:nvPr/>
          </p:nvSpPr>
          <p:spPr bwMode="auto">
            <a:xfrm>
              <a:off x="1789452" y="3470043"/>
              <a:ext cx="95415" cy="226923"/>
            </a:xfrm>
            <a:custGeom>
              <a:avLst/>
              <a:gdLst>
                <a:gd name="T0" fmla="*/ 0 w 56"/>
                <a:gd name="T1" fmla="*/ 97 h 137"/>
                <a:gd name="T2" fmla="*/ 0 w 56"/>
                <a:gd name="T3" fmla="*/ 0 h 137"/>
                <a:gd name="T4" fmla="*/ 56 w 56"/>
                <a:gd name="T5" fmla="*/ 0 h 137"/>
                <a:gd name="T6" fmla="*/ 56 w 56"/>
                <a:gd name="T7" fmla="*/ 97 h 137"/>
                <a:gd name="T8" fmla="*/ 0 w 56"/>
                <a:gd name="T9" fmla="*/ 97 h 137"/>
                <a:gd name="T10" fmla="*/ 0 w 56"/>
                <a:gd name="T11" fmla="*/ 137 h 137"/>
                <a:gd name="T12" fmla="*/ 56 w 56"/>
                <a:gd name="T13" fmla="*/ 137 h 137"/>
                <a:gd name="T14" fmla="*/ 56 w 56"/>
                <a:gd name="T15" fmla="*/ 97 h 137"/>
                <a:gd name="T16" fmla="*/ 0 w 56"/>
                <a:gd name="T17" fmla="*/ 9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7">
                  <a:moveTo>
                    <a:pt x="0" y="9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97"/>
                  </a:lnTo>
                  <a:lnTo>
                    <a:pt x="0" y="97"/>
                  </a:lnTo>
                  <a:lnTo>
                    <a:pt x="0" y="137"/>
                  </a:lnTo>
                  <a:lnTo>
                    <a:pt x="56" y="137"/>
                  </a:lnTo>
                  <a:lnTo>
                    <a:pt x="56" y="97"/>
                  </a:lnTo>
                  <a:lnTo>
                    <a:pt x="0" y="9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0" name="Freeform 305"/>
            <p:cNvSpPr>
              <a:spLocks/>
            </p:cNvSpPr>
            <p:nvPr/>
          </p:nvSpPr>
          <p:spPr bwMode="auto">
            <a:xfrm>
              <a:off x="1789452" y="3470043"/>
              <a:ext cx="95415" cy="226923"/>
            </a:xfrm>
            <a:custGeom>
              <a:avLst/>
              <a:gdLst>
                <a:gd name="T0" fmla="*/ 0 w 56"/>
                <a:gd name="T1" fmla="*/ 97 h 137"/>
                <a:gd name="T2" fmla="*/ 0 w 56"/>
                <a:gd name="T3" fmla="*/ 0 h 137"/>
                <a:gd name="T4" fmla="*/ 56 w 56"/>
                <a:gd name="T5" fmla="*/ 0 h 137"/>
                <a:gd name="T6" fmla="*/ 56 w 56"/>
                <a:gd name="T7" fmla="*/ 97 h 137"/>
                <a:gd name="T8" fmla="*/ 0 w 56"/>
                <a:gd name="T9" fmla="*/ 97 h 137"/>
                <a:gd name="T10" fmla="*/ 0 w 56"/>
                <a:gd name="T11" fmla="*/ 137 h 137"/>
                <a:gd name="T12" fmla="*/ 56 w 56"/>
                <a:gd name="T13" fmla="*/ 137 h 137"/>
                <a:gd name="T14" fmla="*/ 56 w 56"/>
                <a:gd name="T15" fmla="*/ 97 h 137"/>
                <a:gd name="T16" fmla="*/ 0 w 56"/>
                <a:gd name="T17" fmla="*/ 9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37">
                  <a:moveTo>
                    <a:pt x="0" y="97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97"/>
                  </a:lnTo>
                  <a:lnTo>
                    <a:pt x="0" y="97"/>
                  </a:lnTo>
                  <a:lnTo>
                    <a:pt x="0" y="137"/>
                  </a:lnTo>
                  <a:lnTo>
                    <a:pt x="56" y="137"/>
                  </a:lnTo>
                  <a:lnTo>
                    <a:pt x="56" y="97"/>
                  </a:lnTo>
                  <a:lnTo>
                    <a:pt x="0" y="9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1" name="Line 306"/>
            <p:cNvSpPr>
              <a:spLocks noChangeShapeType="1"/>
            </p:cNvSpPr>
            <p:nvPr/>
          </p:nvSpPr>
          <p:spPr bwMode="auto">
            <a:xfrm flipV="1">
              <a:off x="1830344" y="3125519"/>
              <a:ext cx="0" cy="3445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2" name="Line 307"/>
            <p:cNvSpPr>
              <a:spLocks noChangeShapeType="1"/>
            </p:cNvSpPr>
            <p:nvPr/>
          </p:nvSpPr>
          <p:spPr bwMode="auto">
            <a:xfrm>
              <a:off x="1816713" y="312551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3" name="Line 308"/>
            <p:cNvSpPr>
              <a:spLocks noChangeShapeType="1"/>
            </p:cNvSpPr>
            <p:nvPr/>
          </p:nvSpPr>
          <p:spPr bwMode="auto">
            <a:xfrm>
              <a:off x="1830344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4" name="Line 309"/>
            <p:cNvSpPr>
              <a:spLocks noChangeShapeType="1"/>
            </p:cNvSpPr>
            <p:nvPr/>
          </p:nvSpPr>
          <p:spPr bwMode="auto">
            <a:xfrm>
              <a:off x="1816713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5" name="Oval 310"/>
            <p:cNvSpPr>
              <a:spLocks noChangeArrowheads="1"/>
            </p:cNvSpPr>
            <p:nvPr/>
          </p:nvSpPr>
          <p:spPr bwMode="auto">
            <a:xfrm>
              <a:off x="1782636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6" name="Oval 311"/>
            <p:cNvSpPr>
              <a:spLocks noChangeArrowheads="1"/>
            </p:cNvSpPr>
            <p:nvPr/>
          </p:nvSpPr>
          <p:spPr bwMode="auto">
            <a:xfrm>
              <a:off x="1782636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7" name="Oval 312"/>
            <p:cNvSpPr>
              <a:spLocks noChangeArrowheads="1"/>
            </p:cNvSpPr>
            <p:nvPr/>
          </p:nvSpPr>
          <p:spPr bwMode="auto">
            <a:xfrm>
              <a:off x="1782636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8" name="Oval 313"/>
            <p:cNvSpPr>
              <a:spLocks noChangeArrowheads="1"/>
            </p:cNvSpPr>
            <p:nvPr/>
          </p:nvSpPr>
          <p:spPr bwMode="auto">
            <a:xfrm>
              <a:off x="1782636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59" name="Oval 314"/>
            <p:cNvSpPr>
              <a:spLocks noChangeArrowheads="1"/>
            </p:cNvSpPr>
            <p:nvPr/>
          </p:nvSpPr>
          <p:spPr bwMode="auto">
            <a:xfrm>
              <a:off x="1782636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0" name="Oval 315"/>
            <p:cNvSpPr>
              <a:spLocks noChangeArrowheads="1"/>
            </p:cNvSpPr>
            <p:nvPr/>
          </p:nvSpPr>
          <p:spPr bwMode="auto">
            <a:xfrm>
              <a:off x="1782636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1" name="Oval 316"/>
            <p:cNvSpPr>
              <a:spLocks noChangeArrowheads="1"/>
            </p:cNvSpPr>
            <p:nvPr/>
          </p:nvSpPr>
          <p:spPr bwMode="auto">
            <a:xfrm>
              <a:off x="1782636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2" name="Oval 317"/>
            <p:cNvSpPr>
              <a:spLocks noChangeArrowheads="1"/>
            </p:cNvSpPr>
            <p:nvPr/>
          </p:nvSpPr>
          <p:spPr bwMode="auto">
            <a:xfrm>
              <a:off x="1782636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3" name="Oval 318"/>
            <p:cNvSpPr>
              <a:spLocks noChangeArrowheads="1"/>
            </p:cNvSpPr>
            <p:nvPr/>
          </p:nvSpPr>
          <p:spPr bwMode="auto">
            <a:xfrm>
              <a:off x="1782636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4" name="Oval 319"/>
            <p:cNvSpPr>
              <a:spLocks noChangeArrowheads="1"/>
            </p:cNvSpPr>
            <p:nvPr/>
          </p:nvSpPr>
          <p:spPr bwMode="auto">
            <a:xfrm>
              <a:off x="1782636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5" name="Oval 320"/>
            <p:cNvSpPr>
              <a:spLocks noChangeArrowheads="1"/>
            </p:cNvSpPr>
            <p:nvPr/>
          </p:nvSpPr>
          <p:spPr bwMode="auto">
            <a:xfrm>
              <a:off x="1782636" y="30658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6" name="Oval 321"/>
            <p:cNvSpPr>
              <a:spLocks noChangeArrowheads="1"/>
            </p:cNvSpPr>
            <p:nvPr/>
          </p:nvSpPr>
          <p:spPr bwMode="auto">
            <a:xfrm>
              <a:off x="1782636" y="3037731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7" name="Oval 322"/>
            <p:cNvSpPr>
              <a:spLocks noChangeArrowheads="1"/>
            </p:cNvSpPr>
            <p:nvPr/>
          </p:nvSpPr>
          <p:spPr bwMode="auto">
            <a:xfrm>
              <a:off x="1782636" y="302448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8" name="Oval 323"/>
            <p:cNvSpPr>
              <a:spLocks noChangeArrowheads="1"/>
            </p:cNvSpPr>
            <p:nvPr/>
          </p:nvSpPr>
          <p:spPr bwMode="auto">
            <a:xfrm>
              <a:off x="1782636" y="301122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69" name="Oval 324"/>
            <p:cNvSpPr>
              <a:spLocks noChangeArrowheads="1"/>
            </p:cNvSpPr>
            <p:nvPr/>
          </p:nvSpPr>
          <p:spPr bwMode="auto">
            <a:xfrm>
              <a:off x="1782636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0" name="Oval 325"/>
            <p:cNvSpPr>
              <a:spLocks noChangeArrowheads="1"/>
            </p:cNvSpPr>
            <p:nvPr/>
          </p:nvSpPr>
          <p:spPr bwMode="auto">
            <a:xfrm>
              <a:off x="1782636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1" name="Oval 326"/>
            <p:cNvSpPr>
              <a:spLocks noChangeArrowheads="1"/>
            </p:cNvSpPr>
            <p:nvPr/>
          </p:nvSpPr>
          <p:spPr bwMode="auto">
            <a:xfrm>
              <a:off x="1782636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2" name="Oval 327"/>
            <p:cNvSpPr>
              <a:spLocks noChangeArrowheads="1"/>
            </p:cNvSpPr>
            <p:nvPr/>
          </p:nvSpPr>
          <p:spPr bwMode="auto">
            <a:xfrm>
              <a:off x="1782636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3" name="Oval 328"/>
            <p:cNvSpPr>
              <a:spLocks noChangeArrowheads="1"/>
            </p:cNvSpPr>
            <p:nvPr/>
          </p:nvSpPr>
          <p:spPr bwMode="auto">
            <a:xfrm>
              <a:off x="1782636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4" name="Oval 329"/>
            <p:cNvSpPr>
              <a:spLocks noChangeArrowheads="1"/>
            </p:cNvSpPr>
            <p:nvPr/>
          </p:nvSpPr>
          <p:spPr bwMode="auto">
            <a:xfrm>
              <a:off x="1782636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5" name="Freeform 330"/>
            <p:cNvSpPr>
              <a:spLocks/>
            </p:cNvSpPr>
            <p:nvPr/>
          </p:nvSpPr>
          <p:spPr bwMode="auto">
            <a:xfrm>
              <a:off x="2007544" y="3430290"/>
              <a:ext cx="81784" cy="279927"/>
            </a:xfrm>
            <a:custGeom>
              <a:avLst/>
              <a:gdLst>
                <a:gd name="T0" fmla="*/ 0 w 48"/>
                <a:gd name="T1" fmla="*/ 113 h 169"/>
                <a:gd name="T2" fmla="*/ 0 w 48"/>
                <a:gd name="T3" fmla="*/ 0 h 169"/>
                <a:gd name="T4" fmla="*/ 48 w 48"/>
                <a:gd name="T5" fmla="*/ 0 h 169"/>
                <a:gd name="T6" fmla="*/ 48 w 48"/>
                <a:gd name="T7" fmla="*/ 113 h 169"/>
                <a:gd name="T8" fmla="*/ 0 w 48"/>
                <a:gd name="T9" fmla="*/ 113 h 169"/>
                <a:gd name="T10" fmla="*/ 0 w 48"/>
                <a:gd name="T11" fmla="*/ 169 h 169"/>
                <a:gd name="T12" fmla="*/ 48 w 48"/>
                <a:gd name="T13" fmla="*/ 169 h 169"/>
                <a:gd name="T14" fmla="*/ 48 w 48"/>
                <a:gd name="T15" fmla="*/ 113 h 169"/>
                <a:gd name="T16" fmla="*/ 0 w 48"/>
                <a:gd name="T17" fmla="*/ 11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9">
                  <a:moveTo>
                    <a:pt x="0" y="11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13"/>
                  </a:lnTo>
                  <a:lnTo>
                    <a:pt x="0" y="113"/>
                  </a:lnTo>
                  <a:lnTo>
                    <a:pt x="0" y="169"/>
                  </a:lnTo>
                  <a:lnTo>
                    <a:pt x="48" y="169"/>
                  </a:lnTo>
                  <a:lnTo>
                    <a:pt x="48" y="113"/>
                  </a:lnTo>
                  <a:lnTo>
                    <a:pt x="0" y="11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6" name="Freeform 331"/>
            <p:cNvSpPr>
              <a:spLocks/>
            </p:cNvSpPr>
            <p:nvPr/>
          </p:nvSpPr>
          <p:spPr bwMode="auto">
            <a:xfrm>
              <a:off x="2007544" y="3430290"/>
              <a:ext cx="81784" cy="279927"/>
            </a:xfrm>
            <a:custGeom>
              <a:avLst/>
              <a:gdLst>
                <a:gd name="T0" fmla="*/ 0 w 48"/>
                <a:gd name="T1" fmla="*/ 113 h 169"/>
                <a:gd name="T2" fmla="*/ 0 w 48"/>
                <a:gd name="T3" fmla="*/ 0 h 169"/>
                <a:gd name="T4" fmla="*/ 48 w 48"/>
                <a:gd name="T5" fmla="*/ 0 h 169"/>
                <a:gd name="T6" fmla="*/ 48 w 48"/>
                <a:gd name="T7" fmla="*/ 113 h 169"/>
                <a:gd name="T8" fmla="*/ 0 w 48"/>
                <a:gd name="T9" fmla="*/ 113 h 169"/>
                <a:gd name="T10" fmla="*/ 0 w 48"/>
                <a:gd name="T11" fmla="*/ 169 h 169"/>
                <a:gd name="T12" fmla="*/ 48 w 48"/>
                <a:gd name="T13" fmla="*/ 169 h 169"/>
                <a:gd name="T14" fmla="*/ 48 w 48"/>
                <a:gd name="T15" fmla="*/ 113 h 169"/>
                <a:gd name="T16" fmla="*/ 0 w 48"/>
                <a:gd name="T17" fmla="*/ 113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9">
                  <a:moveTo>
                    <a:pt x="0" y="11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13"/>
                  </a:lnTo>
                  <a:lnTo>
                    <a:pt x="0" y="113"/>
                  </a:lnTo>
                  <a:lnTo>
                    <a:pt x="0" y="169"/>
                  </a:lnTo>
                  <a:lnTo>
                    <a:pt x="48" y="169"/>
                  </a:lnTo>
                  <a:lnTo>
                    <a:pt x="48" y="113"/>
                  </a:lnTo>
                  <a:lnTo>
                    <a:pt x="0" y="11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7" name="Line 332"/>
            <p:cNvSpPr>
              <a:spLocks noChangeShapeType="1"/>
            </p:cNvSpPr>
            <p:nvPr/>
          </p:nvSpPr>
          <p:spPr bwMode="auto">
            <a:xfrm flipV="1">
              <a:off x="2048436" y="3099017"/>
              <a:ext cx="0" cy="331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8" name="Line 333"/>
            <p:cNvSpPr>
              <a:spLocks noChangeShapeType="1"/>
            </p:cNvSpPr>
            <p:nvPr/>
          </p:nvSpPr>
          <p:spPr bwMode="auto">
            <a:xfrm>
              <a:off x="2034805" y="309901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79" name="Line 334"/>
            <p:cNvSpPr>
              <a:spLocks noChangeShapeType="1"/>
            </p:cNvSpPr>
            <p:nvPr/>
          </p:nvSpPr>
          <p:spPr bwMode="auto">
            <a:xfrm>
              <a:off x="2048436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0" name="Line 335"/>
            <p:cNvSpPr>
              <a:spLocks noChangeShapeType="1"/>
            </p:cNvSpPr>
            <p:nvPr/>
          </p:nvSpPr>
          <p:spPr bwMode="auto">
            <a:xfrm>
              <a:off x="2034805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1" name="Oval 336"/>
            <p:cNvSpPr>
              <a:spLocks noChangeArrowheads="1"/>
            </p:cNvSpPr>
            <p:nvPr/>
          </p:nvSpPr>
          <p:spPr bwMode="auto">
            <a:xfrm>
              <a:off x="2000728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2" name="Oval 337"/>
            <p:cNvSpPr>
              <a:spLocks noChangeArrowheads="1"/>
            </p:cNvSpPr>
            <p:nvPr/>
          </p:nvSpPr>
          <p:spPr bwMode="auto">
            <a:xfrm>
              <a:off x="2000728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3" name="Oval 338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4" name="Oval 339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5" name="Oval 340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6" name="Oval 341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7" name="Oval 342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8" name="Oval 343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89" name="Oval 344"/>
            <p:cNvSpPr>
              <a:spLocks noChangeArrowheads="1"/>
            </p:cNvSpPr>
            <p:nvPr/>
          </p:nvSpPr>
          <p:spPr bwMode="auto">
            <a:xfrm>
              <a:off x="200072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0" name="Oval 345"/>
            <p:cNvSpPr>
              <a:spLocks noChangeArrowheads="1"/>
            </p:cNvSpPr>
            <p:nvPr/>
          </p:nvSpPr>
          <p:spPr bwMode="auto">
            <a:xfrm>
              <a:off x="2000728" y="30526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1" name="Oval 346"/>
            <p:cNvSpPr>
              <a:spLocks noChangeArrowheads="1"/>
            </p:cNvSpPr>
            <p:nvPr/>
          </p:nvSpPr>
          <p:spPr bwMode="auto">
            <a:xfrm>
              <a:off x="2000728" y="302448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2" name="Oval 347"/>
            <p:cNvSpPr>
              <a:spLocks noChangeArrowheads="1"/>
            </p:cNvSpPr>
            <p:nvPr/>
          </p:nvSpPr>
          <p:spPr bwMode="auto">
            <a:xfrm>
              <a:off x="2000728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3" name="Oval 348"/>
            <p:cNvSpPr>
              <a:spLocks noChangeArrowheads="1"/>
            </p:cNvSpPr>
            <p:nvPr/>
          </p:nvSpPr>
          <p:spPr bwMode="auto">
            <a:xfrm>
              <a:off x="2000728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4" name="Oval 349"/>
            <p:cNvSpPr>
              <a:spLocks noChangeArrowheads="1"/>
            </p:cNvSpPr>
            <p:nvPr/>
          </p:nvSpPr>
          <p:spPr bwMode="auto">
            <a:xfrm>
              <a:off x="2000728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5" name="Oval 350"/>
            <p:cNvSpPr>
              <a:spLocks noChangeArrowheads="1"/>
            </p:cNvSpPr>
            <p:nvPr/>
          </p:nvSpPr>
          <p:spPr bwMode="auto">
            <a:xfrm>
              <a:off x="2000728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6" name="Oval 351"/>
            <p:cNvSpPr>
              <a:spLocks noChangeArrowheads="1"/>
            </p:cNvSpPr>
            <p:nvPr/>
          </p:nvSpPr>
          <p:spPr bwMode="auto">
            <a:xfrm>
              <a:off x="2000728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7" name="Oval 352"/>
            <p:cNvSpPr>
              <a:spLocks noChangeArrowheads="1"/>
            </p:cNvSpPr>
            <p:nvPr/>
          </p:nvSpPr>
          <p:spPr bwMode="auto">
            <a:xfrm>
              <a:off x="2000728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8" name="Oval 353"/>
            <p:cNvSpPr>
              <a:spLocks noChangeArrowheads="1"/>
            </p:cNvSpPr>
            <p:nvPr/>
          </p:nvSpPr>
          <p:spPr bwMode="auto">
            <a:xfrm>
              <a:off x="2000728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99" name="Freeform 354"/>
            <p:cNvSpPr>
              <a:spLocks/>
            </p:cNvSpPr>
            <p:nvPr/>
          </p:nvSpPr>
          <p:spPr bwMode="auto">
            <a:xfrm>
              <a:off x="2213709" y="3297781"/>
              <a:ext cx="81784" cy="385934"/>
            </a:xfrm>
            <a:custGeom>
              <a:avLst/>
              <a:gdLst>
                <a:gd name="T0" fmla="*/ 0 w 48"/>
                <a:gd name="T1" fmla="*/ 169 h 233"/>
                <a:gd name="T2" fmla="*/ 0 w 48"/>
                <a:gd name="T3" fmla="*/ 0 h 233"/>
                <a:gd name="T4" fmla="*/ 48 w 48"/>
                <a:gd name="T5" fmla="*/ 0 h 233"/>
                <a:gd name="T6" fmla="*/ 48 w 48"/>
                <a:gd name="T7" fmla="*/ 169 h 233"/>
                <a:gd name="T8" fmla="*/ 0 w 48"/>
                <a:gd name="T9" fmla="*/ 169 h 233"/>
                <a:gd name="T10" fmla="*/ 0 w 48"/>
                <a:gd name="T11" fmla="*/ 233 h 233"/>
                <a:gd name="T12" fmla="*/ 48 w 48"/>
                <a:gd name="T13" fmla="*/ 233 h 233"/>
                <a:gd name="T14" fmla="*/ 48 w 48"/>
                <a:gd name="T15" fmla="*/ 169 h 233"/>
                <a:gd name="T16" fmla="*/ 0 w 48"/>
                <a:gd name="T17" fmla="*/ 16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3">
                  <a:moveTo>
                    <a:pt x="0" y="16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9"/>
                  </a:lnTo>
                  <a:lnTo>
                    <a:pt x="0" y="169"/>
                  </a:lnTo>
                  <a:lnTo>
                    <a:pt x="0" y="233"/>
                  </a:lnTo>
                  <a:lnTo>
                    <a:pt x="48" y="233"/>
                  </a:lnTo>
                  <a:lnTo>
                    <a:pt x="48" y="169"/>
                  </a:lnTo>
                  <a:lnTo>
                    <a:pt x="0" y="16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0" name="Freeform 355"/>
            <p:cNvSpPr>
              <a:spLocks/>
            </p:cNvSpPr>
            <p:nvPr/>
          </p:nvSpPr>
          <p:spPr bwMode="auto">
            <a:xfrm>
              <a:off x="2213709" y="3297781"/>
              <a:ext cx="81784" cy="385934"/>
            </a:xfrm>
            <a:custGeom>
              <a:avLst/>
              <a:gdLst>
                <a:gd name="T0" fmla="*/ 0 w 48"/>
                <a:gd name="T1" fmla="*/ 169 h 233"/>
                <a:gd name="T2" fmla="*/ 0 w 48"/>
                <a:gd name="T3" fmla="*/ 0 h 233"/>
                <a:gd name="T4" fmla="*/ 48 w 48"/>
                <a:gd name="T5" fmla="*/ 0 h 233"/>
                <a:gd name="T6" fmla="*/ 48 w 48"/>
                <a:gd name="T7" fmla="*/ 169 h 233"/>
                <a:gd name="T8" fmla="*/ 0 w 48"/>
                <a:gd name="T9" fmla="*/ 169 h 233"/>
                <a:gd name="T10" fmla="*/ 0 w 48"/>
                <a:gd name="T11" fmla="*/ 233 h 233"/>
                <a:gd name="T12" fmla="*/ 48 w 48"/>
                <a:gd name="T13" fmla="*/ 233 h 233"/>
                <a:gd name="T14" fmla="*/ 48 w 48"/>
                <a:gd name="T15" fmla="*/ 169 h 233"/>
                <a:gd name="T16" fmla="*/ 0 w 48"/>
                <a:gd name="T17" fmla="*/ 16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33">
                  <a:moveTo>
                    <a:pt x="0" y="16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9"/>
                  </a:lnTo>
                  <a:lnTo>
                    <a:pt x="0" y="169"/>
                  </a:lnTo>
                  <a:lnTo>
                    <a:pt x="0" y="233"/>
                  </a:lnTo>
                  <a:lnTo>
                    <a:pt x="48" y="233"/>
                  </a:lnTo>
                  <a:lnTo>
                    <a:pt x="48" y="169"/>
                  </a:lnTo>
                  <a:lnTo>
                    <a:pt x="0" y="16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1" name="Line 356"/>
            <p:cNvSpPr>
              <a:spLocks noChangeShapeType="1"/>
            </p:cNvSpPr>
            <p:nvPr/>
          </p:nvSpPr>
          <p:spPr bwMode="auto">
            <a:xfrm flipV="1">
              <a:off x="2254601" y="3059264"/>
              <a:ext cx="0" cy="2385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2" name="Line 357"/>
            <p:cNvSpPr>
              <a:spLocks noChangeShapeType="1"/>
            </p:cNvSpPr>
            <p:nvPr/>
          </p:nvSpPr>
          <p:spPr bwMode="auto">
            <a:xfrm>
              <a:off x="2240971" y="305926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3" name="Line 358"/>
            <p:cNvSpPr>
              <a:spLocks noChangeShapeType="1"/>
            </p:cNvSpPr>
            <p:nvPr/>
          </p:nvSpPr>
          <p:spPr bwMode="auto">
            <a:xfrm>
              <a:off x="2254601" y="3683714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4" name="Line 359"/>
            <p:cNvSpPr>
              <a:spLocks noChangeShapeType="1"/>
            </p:cNvSpPr>
            <p:nvPr/>
          </p:nvSpPr>
          <p:spPr bwMode="auto">
            <a:xfrm>
              <a:off x="2240971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5" name="Oval 360"/>
            <p:cNvSpPr>
              <a:spLocks noChangeArrowheads="1"/>
            </p:cNvSpPr>
            <p:nvPr/>
          </p:nvSpPr>
          <p:spPr bwMode="auto">
            <a:xfrm>
              <a:off x="220689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6" name="Oval 361"/>
            <p:cNvSpPr>
              <a:spLocks noChangeArrowheads="1"/>
            </p:cNvSpPr>
            <p:nvPr/>
          </p:nvSpPr>
          <p:spPr bwMode="auto">
            <a:xfrm>
              <a:off x="220689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7" name="Oval 362"/>
            <p:cNvSpPr>
              <a:spLocks noChangeArrowheads="1"/>
            </p:cNvSpPr>
            <p:nvPr/>
          </p:nvSpPr>
          <p:spPr bwMode="auto">
            <a:xfrm>
              <a:off x="220689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8" name="Oval 363"/>
            <p:cNvSpPr>
              <a:spLocks noChangeArrowheads="1"/>
            </p:cNvSpPr>
            <p:nvPr/>
          </p:nvSpPr>
          <p:spPr bwMode="auto">
            <a:xfrm>
              <a:off x="220689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09" name="Oval 364"/>
            <p:cNvSpPr>
              <a:spLocks noChangeArrowheads="1"/>
            </p:cNvSpPr>
            <p:nvPr/>
          </p:nvSpPr>
          <p:spPr bwMode="auto">
            <a:xfrm>
              <a:off x="220689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0" name="Oval 365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1" name="Oval 366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2" name="Oval 367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3" name="Oval 368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4" name="Oval 369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5" name="Oval 370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6" name="Oval 371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7" name="Oval 372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8" name="Oval 373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19" name="Oval 374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0" name="Oval 375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1" name="Oval 376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2" name="Oval 377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3" name="Oval 378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4" name="Oval 379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5" name="Oval 380"/>
            <p:cNvSpPr>
              <a:spLocks noChangeArrowheads="1"/>
            </p:cNvSpPr>
            <p:nvPr/>
          </p:nvSpPr>
          <p:spPr bwMode="auto">
            <a:xfrm>
              <a:off x="22068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6" name="Oval 381"/>
            <p:cNvSpPr>
              <a:spLocks noChangeArrowheads="1"/>
            </p:cNvSpPr>
            <p:nvPr/>
          </p:nvSpPr>
          <p:spPr bwMode="auto">
            <a:xfrm>
              <a:off x="2206894" y="301122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7" name="Oval 382"/>
            <p:cNvSpPr>
              <a:spLocks noChangeArrowheads="1"/>
            </p:cNvSpPr>
            <p:nvPr/>
          </p:nvSpPr>
          <p:spPr bwMode="auto">
            <a:xfrm>
              <a:off x="2206894" y="301122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8" name="Oval 383"/>
            <p:cNvSpPr>
              <a:spLocks noChangeArrowheads="1"/>
            </p:cNvSpPr>
            <p:nvPr/>
          </p:nvSpPr>
          <p:spPr bwMode="auto">
            <a:xfrm>
              <a:off x="2206894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29" name="Oval 384"/>
            <p:cNvSpPr>
              <a:spLocks noChangeArrowheads="1"/>
            </p:cNvSpPr>
            <p:nvPr/>
          </p:nvSpPr>
          <p:spPr bwMode="auto">
            <a:xfrm>
              <a:off x="2206894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0" name="Oval 385"/>
            <p:cNvSpPr>
              <a:spLocks noChangeArrowheads="1"/>
            </p:cNvSpPr>
            <p:nvPr/>
          </p:nvSpPr>
          <p:spPr bwMode="auto">
            <a:xfrm>
              <a:off x="2206894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1" name="Oval 386"/>
            <p:cNvSpPr>
              <a:spLocks noChangeArrowheads="1"/>
            </p:cNvSpPr>
            <p:nvPr/>
          </p:nvSpPr>
          <p:spPr bwMode="auto">
            <a:xfrm>
              <a:off x="2206894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2" name="Oval 387"/>
            <p:cNvSpPr>
              <a:spLocks noChangeArrowheads="1"/>
            </p:cNvSpPr>
            <p:nvPr/>
          </p:nvSpPr>
          <p:spPr bwMode="auto">
            <a:xfrm>
              <a:off x="2206894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3" name="Oval 388"/>
            <p:cNvSpPr>
              <a:spLocks noChangeArrowheads="1"/>
            </p:cNvSpPr>
            <p:nvPr/>
          </p:nvSpPr>
          <p:spPr bwMode="auto">
            <a:xfrm>
              <a:off x="2206894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4" name="Oval 389"/>
            <p:cNvSpPr>
              <a:spLocks noChangeArrowheads="1"/>
            </p:cNvSpPr>
            <p:nvPr/>
          </p:nvSpPr>
          <p:spPr bwMode="auto">
            <a:xfrm>
              <a:off x="2206894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5" name="Oval 390"/>
            <p:cNvSpPr>
              <a:spLocks noChangeArrowheads="1"/>
            </p:cNvSpPr>
            <p:nvPr/>
          </p:nvSpPr>
          <p:spPr bwMode="auto">
            <a:xfrm>
              <a:off x="2206894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6" name="Oval 391"/>
            <p:cNvSpPr>
              <a:spLocks noChangeArrowheads="1"/>
            </p:cNvSpPr>
            <p:nvPr/>
          </p:nvSpPr>
          <p:spPr bwMode="auto">
            <a:xfrm>
              <a:off x="2206894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7" name="Oval 392"/>
            <p:cNvSpPr>
              <a:spLocks noChangeArrowheads="1"/>
            </p:cNvSpPr>
            <p:nvPr/>
          </p:nvSpPr>
          <p:spPr bwMode="auto">
            <a:xfrm>
              <a:off x="2206894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8" name="Oval 393"/>
            <p:cNvSpPr>
              <a:spLocks noChangeArrowheads="1"/>
            </p:cNvSpPr>
            <p:nvPr/>
          </p:nvSpPr>
          <p:spPr bwMode="auto">
            <a:xfrm>
              <a:off x="2206894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39" name="Oval 394"/>
            <p:cNvSpPr>
              <a:spLocks noChangeArrowheads="1"/>
            </p:cNvSpPr>
            <p:nvPr/>
          </p:nvSpPr>
          <p:spPr bwMode="auto">
            <a:xfrm>
              <a:off x="2206894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0" name="Oval 395"/>
            <p:cNvSpPr>
              <a:spLocks noChangeArrowheads="1"/>
            </p:cNvSpPr>
            <p:nvPr/>
          </p:nvSpPr>
          <p:spPr bwMode="auto">
            <a:xfrm>
              <a:off x="2206894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1" name="Oval 396"/>
            <p:cNvSpPr>
              <a:spLocks noChangeArrowheads="1"/>
            </p:cNvSpPr>
            <p:nvPr/>
          </p:nvSpPr>
          <p:spPr bwMode="auto">
            <a:xfrm>
              <a:off x="2206894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2" name="Oval 397"/>
            <p:cNvSpPr>
              <a:spLocks noChangeArrowheads="1"/>
            </p:cNvSpPr>
            <p:nvPr/>
          </p:nvSpPr>
          <p:spPr bwMode="auto">
            <a:xfrm>
              <a:off x="2206894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3" name="Oval 398"/>
            <p:cNvSpPr>
              <a:spLocks noChangeArrowheads="1"/>
            </p:cNvSpPr>
            <p:nvPr/>
          </p:nvSpPr>
          <p:spPr bwMode="auto">
            <a:xfrm>
              <a:off x="220689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4" name="Oval 399"/>
            <p:cNvSpPr>
              <a:spLocks noChangeArrowheads="1"/>
            </p:cNvSpPr>
            <p:nvPr/>
          </p:nvSpPr>
          <p:spPr bwMode="auto">
            <a:xfrm>
              <a:off x="2206894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5" name="Oval 400"/>
            <p:cNvSpPr>
              <a:spLocks noChangeArrowheads="1"/>
            </p:cNvSpPr>
            <p:nvPr/>
          </p:nvSpPr>
          <p:spPr bwMode="auto">
            <a:xfrm>
              <a:off x="2206894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6" name="Oval 401"/>
            <p:cNvSpPr>
              <a:spLocks noChangeArrowheads="1"/>
            </p:cNvSpPr>
            <p:nvPr/>
          </p:nvSpPr>
          <p:spPr bwMode="auto">
            <a:xfrm>
              <a:off x="22068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7" name="Freeform 402"/>
            <p:cNvSpPr>
              <a:spLocks/>
            </p:cNvSpPr>
            <p:nvPr/>
          </p:nvSpPr>
          <p:spPr bwMode="auto">
            <a:xfrm>
              <a:off x="2513585" y="3564456"/>
              <a:ext cx="81784" cy="145760"/>
            </a:xfrm>
            <a:custGeom>
              <a:avLst/>
              <a:gdLst>
                <a:gd name="T0" fmla="*/ 0 w 48"/>
                <a:gd name="T1" fmla="*/ 64 h 88"/>
                <a:gd name="T2" fmla="*/ 0 w 48"/>
                <a:gd name="T3" fmla="*/ 0 h 88"/>
                <a:gd name="T4" fmla="*/ 48 w 48"/>
                <a:gd name="T5" fmla="*/ 0 h 88"/>
                <a:gd name="T6" fmla="*/ 48 w 48"/>
                <a:gd name="T7" fmla="*/ 64 h 88"/>
                <a:gd name="T8" fmla="*/ 0 w 48"/>
                <a:gd name="T9" fmla="*/ 64 h 88"/>
                <a:gd name="T10" fmla="*/ 0 w 48"/>
                <a:gd name="T11" fmla="*/ 88 h 88"/>
                <a:gd name="T12" fmla="*/ 48 w 48"/>
                <a:gd name="T13" fmla="*/ 88 h 88"/>
                <a:gd name="T14" fmla="*/ 48 w 48"/>
                <a:gd name="T15" fmla="*/ 64 h 88"/>
                <a:gd name="T16" fmla="*/ 0 w 48"/>
                <a:gd name="T17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8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48" y="64"/>
                  </a:lnTo>
                  <a:lnTo>
                    <a:pt x="0" y="64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8" name="Freeform 403"/>
            <p:cNvSpPr>
              <a:spLocks/>
            </p:cNvSpPr>
            <p:nvPr/>
          </p:nvSpPr>
          <p:spPr bwMode="auto">
            <a:xfrm>
              <a:off x="2513585" y="3564456"/>
              <a:ext cx="81784" cy="145760"/>
            </a:xfrm>
            <a:custGeom>
              <a:avLst/>
              <a:gdLst>
                <a:gd name="T0" fmla="*/ 0 w 48"/>
                <a:gd name="T1" fmla="*/ 64 h 88"/>
                <a:gd name="T2" fmla="*/ 0 w 48"/>
                <a:gd name="T3" fmla="*/ 0 h 88"/>
                <a:gd name="T4" fmla="*/ 48 w 48"/>
                <a:gd name="T5" fmla="*/ 0 h 88"/>
                <a:gd name="T6" fmla="*/ 48 w 48"/>
                <a:gd name="T7" fmla="*/ 64 h 88"/>
                <a:gd name="T8" fmla="*/ 0 w 48"/>
                <a:gd name="T9" fmla="*/ 64 h 88"/>
                <a:gd name="T10" fmla="*/ 0 w 48"/>
                <a:gd name="T11" fmla="*/ 88 h 88"/>
                <a:gd name="T12" fmla="*/ 48 w 48"/>
                <a:gd name="T13" fmla="*/ 88 h 88"/>
                <a:gd name="T14" fmla="*/ 48 w 48"/>
                <a:gd name="T15" fmla="*/ 64 h 88"/>
                <a:gd name="T16" fmla="*/ 0 w 48"/>
                <a:gd name="T17" fmla="*/ 6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8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88"/>
                  </a:lnTo>
                  <a:lnTo>
                    <a:pt x="48" y="88"/>
                  </a:lnTo>
                  <a:lnTo>
                    <a:pt x="48" y="64"/>
                  </a:lnTo>
                  <a:lnTo>
                    <a:pt x="0" y="6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49" name="Line 404"/>
            <p:cNvSpPr>
              <a:spLocks noChangeShapeType="1"/>
            </p:cNvSpPr>
            <p:nvPr/>
          </p:nvSpPr>
          <p:spPr bwMode="auto">
            <a:xfrm flipV="1">
              <a:off x="2554478" y="3337534"/>
              <a:ext cx="0" cy="2269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50" name="Line 405"/>
            <p:cNvSpPr>
              <a:spLocks noChangeShapeType="1"/>
            </p:cNvSpPr>
            <p:nvPr/>
          </p:nvSpPr>
          <p:spPr bwMode="auto">
            <a:xfrm>
              <a:off x="2540847" y="33375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1" name="Line 407"/>
            <p:cNvSpPr>
              <a:spLocks noChangeShapeType="1"/>
            </p:cNvSpPr>
            <p:nvPr/>
          </p:nvSpPr>
          <p:spPr bwMode="auto">
            <a:xfrm>
              <a:off x="2554476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2" name="Line 408"/>
            <p:cNvSpPr>
              <a:spLocks noChangeShapeType="1"/>
            </p:cNvSpPr>
            <p:nvPr/>
          </p:nvSpPr>
          <p:spPr bwMode="auto">
            <a:xfrm>
              <a:off x="2540846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3" name="Oval 409"/>
            <p:cNvSpPr>
              <a:spLocks noChangeArrowheads="1"/>
            </p:cNvSpPr>
            <p:nvPr/>
          </p:nvSpPr>
          <p:spPr bwMode="auto">
            <a:xfrm>
              <a:off x="250676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4" name="Oval 410"/>
            <p:cNvSpPr>
              <a:spLocks noChangeArrowheads="1"/>
            </p:cNvSpPr>
            <p:nvPr/>
          </p:nvSpPr>
          <p:spPr bwMode="auto">
            <a:xfrm>
              <a:off x="250676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5" name="Oval 411"/>
            <p:cNvSpPr>
              <a:spLocks noChangeArrowheads="1"/>
            </p:cNvSpPr>
            <p:nvPr/>
          </p:nvSpPr>
          <p:spPr bwMode="auto">
            <a:xfrm>
              <a:off x="250676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6" name="Oval 412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7" name="Oval 413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8" name="Oval 414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9" name="Oval 415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0" name="Oval 416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1" name="Oval 417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2" name="Oval 418"/>
            <p:cNvSpPr>
              <a:spLocks noChangeArrowheads="1"/>
            </p:cNvSpPr>
            <p:nvPr/>
          </p:nvSpPr>
          <p:spPr bwMode="auto">
            <a:xfrm>
              <a:off x="250676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3" name="Oval 419"/>
            <p:cNvSpPr>
              <a:spLocks noChangeArrowheads="1"/>
            </p:cNvSpPr>
            <p:nvPr/>
          </p:nvSpPr>
          <p:spPr bwMode="auto">
            <a:xfrm>
              <a:off x="2506769" y="32779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4" name="Oval 420"/>
            <p:cNvSpPr>
              <a:spLocks noChangeArrowheads="1"/>
            </p:cNvSpPr>
            <p:nvPr/>
          </p:nvSpPr>
          <p:spPr bwMode="auto">
            <a:xfrm>
              <a:off x="2506769" y="32514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5" name="Oval 421"/>
            <p:cNvSpPr>
              <a:spLocks noChangeArrowheads="1"/>
            </p:cNvSpPr>
            <p:nvPr/>
          </p:nvSpPr>
          <p:spPr bwMode="auto">
            <a:xfrm>
              <a:off x="2506769" y="317189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6" name="Oval 422"/>
            <p:cNvSpPr>
              <a:spLocks noChangeArrowheads="1"/>
            </p:cNvSpPr>
            <p:nvPr/>
          </p:nvSpPr>
          <p:spPr bwMode="auto">
            <a:xfrm>
              <a:off x="2506769" y="30791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7" name="Oval 423"/>
            <p:cNvSpPr>
              <a:spLocks noChangeArrowheads="1"/>
            </p:cNvSpPr>
            <p:nvPr/>
          </p:nvSpPr>
          <p:spPr bwMode="auto">
            <a:xfrm>
              <a:off x="2506769" y="30658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8" name="Oval 424"/>
            <p:cNvSpPr>
              <a:spLocks noChangeArrowheads="1"/>
            </p:cNvSpPr>
            <p:nvPr/>
          </p:nvSpPr>
          <p:spPr bwMode="auto">
            <a:xfrm>
              <a:off x="2506769" y="301122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69" name="Oval 425"/>
            <p:cNvSpPr>
              <a:spLocks noChangeArrowheads="1"/>
            </p:cNvSpPr>
            <p:nvPr/>
          </p:nvSpPr>
          <p:spPr bwMode="auto">
            <a:xfrm>
              <a:off x="2506769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0" name="Oval 426"/>
            <p:cNvSpPr>
              <a:spLocks noChangeArrowheads="1"/>
            </p:cNvSpPr>
            <p:nvPr/>
          </p:nvSpPr>
          <p:spPr bwMode="auto">
            <a:xfrm>
              <a:off x="2506769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1" name="Oval 427"/>
            <p:cNvSpPr>
              <a:spLocks noChangeArrowheads="1"/>
            </p:cNvSpPr>
            <p:nvPr/>
          </p:nvSpPr>
          <p:spPr bwMode="auto">
            <a:xfrm>
              <a:off x="2506769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2" name="Oval 428"/>
            <p:cNvSpPr>
              <a:spLocks noChangeArrowheads="1"/>
            </p:cNvSpPr>
            <p:nvPr/>
          </p:nvSpPr>
          <p:spPr bwMode="auto">
            <a:xfrm>
              <a:off x="250676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3" name="Freeform 429"/>
            <p:cNvSpPr>
              <a:spLocks/>
            </p:cNvSpPr>
            <p:nvPr/>
          </p:nvSpPr>
          <p:spPr bwMode="auto">
            <a:xfrm>
              <a:off x="2718045" y="3498201"/>
              <a:ext cx="81784" cy="225266"/>
            </a:xfrm>
            <a:custGeom>
              <a:avLst/>
              <a:gdLst>
                <a:gd name="T0" fmla="*/ 0 w 48"/>
                <a:gd name="T1" fmla="*/ 96 h 136"/>
                <a:gd name="T2" fmla="*/ 0 w 48"/>
                <a:gd name="T3" fmla="*/ 0 h 136"/>
                <a:gd name="T4" fmla="*/ 48 w 48"/>
                <a:gd name="T5" fmla="*/ 0 h 136"/>
                <a:gd name="T6" fmla="*/ 48 w 48"/>
                <a:gd name="T7" fmla="*/ 96 h 136"/>
                <a:gd name="T8" fmla="*/ 0 w 48"/>
                <a:gd name="T9" fmla="*/ 96 h 136"/>
                <a:gd name="T10" fmla="*/ 0 w 48"/>
                <a:gd name="T11" fmla="*/ 136 h 136"/>
                <a:gd name="T12" fmla="*/ 48 w 48"/>
                <a:gd name="T13" fmla="*/ 136 h 136"/>
                <a:gd name="T14" fmla="*/ 48 w 48"/>
                <a:gd name="T15" fmla="*/ 96 h 136"/>
                <a:gd name="T16" fmla="*/ 0 w 48"/>
                <a:gd name="T17" fmla="*/ 9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6">
                  <a:moveTo>
                    <a:pt x="0" y="9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136"/>
                  </a:lnTo>
                  <a:lnTo>
                    <a:pt x="48" y="136"/>
                  </a:lnTo>
                  <a:lnTo>
                    <a:pt x="48" y="96"/>
                  </a:lnTo>
                  <a:lnTo>
                    <a:pt x="0" y="9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4" name="Freeform 430"/>
            <p:cNvSpPr>
              <a:spLocks/>
            </p:cNvSpPr>
            <p:nvPr/>
          </p:nvSpPr>
          <p:spPr bwMode="auto">
            <a:xfrm>
              <a:off x="2718045" y="3498201"/>
              <a:ext cx="81784" cy="225266"/>
            </a:xfrm>
            <a:custGeom>
              <a:avLst/>
              <a:gdLst>
                <a:gd name="T0" fmla="*/ 0 w 48"/>
                <a:gd name="T1" fmla="*/ 96 h 136"/>
                <a:gd name="T2" fmla="*/ 0 w 48"/>
                <a:gd name="T3" fmla="*/ 0 h 136"/>
                <a:gd name="T4" fmla="*/ 48 w 48"/>
                <a:gd name="T5" fmla="*/ 0 h 136"/>
                <a:gd name="T6" fmla="*/ 48 w 48"/>
                <a:gd name="T7" fmla="*/ 96 h 136"/>
                <a:gd name="T8" fmla="*/ 0 w 48"/>
                <a:gd name="T9" fmla="*/ 96 h 136"/>
                <a:gd name="T10" fmla="*/ 0 w 48"/>
                <a:gd name="T11" fmla="*/ 136 h 136"/>
                <a:gd name="T12" fmla="*/ 48 w 48"/>
                <a:gd name="T13" fmla="*/ 136 h 136"/>
                <a:gd name="T14" fmla="*/ 48 w 48"/>
                <a:gd name="T15" fmla="*/ 96 h 136"/>
                <a:gd name="T16" fmla="*/ 0 w 48"/>
                <a:gd name="T17" fmla="*/ 9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6">
                  <a:moveTo>
                    <a:pt x="0" y="9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96"/>
                  </a:lnTo>
                  <a:lnTo>
                    <a:pt x="0" y="96"/>
                  </a:lnTo>
                  <a:lnTo>
                    <a:pt x="0" y="136"/>
                  </a:lnTo>
                  <a:lnTo>
                    <a:pt x="48" y="136"/>
                  </a:lnTo>
                  <a:lnTo>
                    <a:pt x="48" y="96"/>
                  </a:lnTo>
                  <a:lnTo>
                    <a:pt x="0" y="9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5" name="Line 431"/>
            <p:cNvSpPr>
              <a:spLocks noChangeShapeType="1"/>
            </p:cNvSpPr>
            <p:nvPr/>
          </p:nvSpPr>
          <p:spPr bwMode="auto">
            <a:xfrm flipV="1">
              <a:off x="2758938" y="3244777"/>
              <a:ext cx="0" cy="253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6" name="Line 432"/>
            <p:cNvSpPr>
              <a:spLocks noChangeShapeType="1"/>
            </p:cNvSpPr>
            <p:nvPr/>
          </p:nvSpPr>
          <p:spPr bwMode="auto">
            <a:xfrm>
              <a:off x="2745307" y="324477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7" name="Line 433"/>
            <p:cNvSpPr>
              <a:spLocks noChangeShapeType="1"/>
            </p:cNvSpPr>
            <p:nvPr/>
          </p:nvSpPr>
          <p:spPr bwMode="auto">
            <a:xfrm>
              <a:off x="2758938" y="3723467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8" name="Line 434"/>
            <p:cNvSpPr>
              <a:spLocks noChangeShapeType="1"/>
            </p:cNvSpPr>
            <p:nvPr/>
          </p:nvSpPr>
          <p:spPr bwMode="auto">
            <a:xfrm>
              <a:off x="2745307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79" name="Oval 435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0" name="Oval 436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1" name="Oval 437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2" name="Oval 438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3" name="Oval 439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4" name="Oval 440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5" name="Oval 441"/>
            <p:cNvSpPr>
              <a:spLocks noChangeArrowheads="1"/>
            </p:cNvSpPr>
            <p:nvPr/>
          </p:nvSpPr>
          <p:spPr bwMode="auto">
            <a:xfrm>
              <a:off x="2711230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6" name="Oval 442"/>
            <p:cNvSpPr>
              <a:spLocks noChangeArrowheads="1"/>
            </p:cNvSpPr>
            <p:nvPr/>
          </p:nvSpPr>
          <p:spPr bwMode="auto">
            <a:xfrm>
              <a:off x="271123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7" name="Oval 443"/>
            <p:cNvSpPr>
              <a:spLocks noChangeArrowheads="1"/>
            </p:cNvSpPr>
            <p:nvPr/>
          </p:nvSpPr>
          <p:spPr bwMode="auto">
            <a:xfrm>
              <a:off x="271123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8" name="Oval 444"/>
            <p:cNvSpPr>
              <a:spLocks noChangeArrowheads="1"/>
            </p:cNvSpPr>
            <p:nvPr/>
          </p:nvSpPr>
          <p:spPr bwMode="auto">
            <a:xfrm>
              <a:off x="2711230" y="318514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89" name="Oval 445"/>
            <p:cNvSpPr>
              <a:spLocks noChangeArrowheads="1"/>
            </p:cNvSpPr>
            <p:nvPr/>
          </p:nvSpPr>
          <p:spPr bwMode="auto">
            <a:xfrm>
              <a:off x="2711230" y="314539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0" name="Oval 446"/>
            <p:cNvSpPr>
              <a:spLocks noChangeArrowheads="1"/>
            </p:cNvSpPr>
            <p:nvPr/>
          </p:nvSpPr>
          <p:spPr bwMode="auto">
            <a:xfrm>
              <a:off x="2711230" y="30791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1" name="Oval 447"/>
            <p:cNvSpPr>
              <a:spLocks noChangeArrowheads="1"/>
            </p:cNvSpPr>
            <p:nvPr/>
          </p:nvSpPr>
          <p:spPr bwMode="auto">
            <a:xfrm>
              <a:off x="2711230" y="30791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2" name="Oval 448"/>
            <p:cNvSpPr>
              <a:spLocks noChangeArrowheads="1"/>
            </p:cNvSpPr>
            <p:nvPr/>
          </p:nvSpPr>
          <p:spPr bwMode="auto">
            <a:xfrm>
              <a:off x="2711230" y="30526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3" name="Oval 449"/>
            <p:cNvSpPr>
              <a:spLocks noChangeArrowheads="1"/>
            </p:cNvSpPr>
            <p:nvPr/>
          </p:nvSpPr>
          <p:spPr bwMode="auto">
            <a:xfrm>
              <a:off x="2711230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4" name="Oval 450"/>
            <p:cNvSpPr>
              <a:spLocks noChangeArrowheads="1"/>
            </p:cNvSpPr>
            <p:nvPr/>
          </p:nvSpPr>
          <p:spPr bwMode="auto">
            <a:xfrm>
              <a:off x="2711230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5" name="Oval 451"/>
            <p:cNvSpPr>
              <a:spLocks noChangeArrowheads="1"/>
            </p:cNvSpPr>
            <p:nvPr/>
          </p:nvSpPr>
          <p:spPr bwMode="auto">
            <a:xfrm>
              <a:off x="2711230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6" name="Oval 452"/>
            <p:cNvSpPr>
              <a:spLocks noChangeArrowheads="1"/>
            </p:cNvSpPr>
            <p:nvPr/>
          </p:nvSpPr>
          <p:spPr bwMode="auto">
            <a:xfrm>
              <a:off x="2711230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7" name="Freeform 453"/>
            <p:cNvSpPr>
              <a:spLocks/>
            </p:cNvSpPr>
            <p:nvPr/>
          </p:nvSpPr>
          <p:spPr bwMode="auto">
            <a:xfrm>
              <a:off x="2922506" y="3364036"/>
              <a:ext cx="81784" cy="332930"/>
            </a:xfrm>
            <a:custGeom>
              <a:avLst/>
              <a:gdLst>
                <a:gd name="T0" fmla="*/ 0 w 48"/>
                <a:gd name="T1" fmla="*/ 153 h 201"/>
                <a:gd name="T2" fmla="*/ 0 w 48"/>
                <a:gd name="T3" fmla="*/ 0 h 201"/>
                <a:gd name="T4" fmla="*/ 48 w 48"/>
                <a:gd name="T5" fmla="*/ 0 h 201"/>
                <a:gd name="T6" fmla="*/ 48 w 48"/>
                <a:gd name="T7" fmla="*/ 153 h 201"/>
                <a:gd name="T8" fmla="*/ 0 w 48"/>
                <a:gd name="T9" fmla="*/ 153 h 201"/>
                <a:gd name="T10" fmla="*/ 0 w 48"/>
                <a:gd name="T11" fmla="*/ 201 h 201"/>
                <a:gd name="T12" fmla="*/ 48 w 48"/>
                <a:gd name="T13" fmla="*/ 201 h 201"/>
                <a:gd name="T14" fmla="*/ 48 w 48"/>
                <a:gd name="T15" fmla="*/ 153 h 201"/>
                <a:gd name="T16" fmla="*/ 0 w 48"/>
                <a:gd name="T17" fmla="*/ 15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01">
                  <a:moveTo>
                    <a:pt x="0" y="15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53"/>
                  </a:lnTo>
                  <a:lnTo>
                    <a:pt x="0" y="153"/>
                  </a:lnTo>
                  <a:lnTo>
                    <a:pt x="0" y="201"/>
                  </a:lnTo>
                  <a:lnTo>
                    <a:pt x="48" y="201"/>
                  </a:lnTo>
                  <a:lnTo>
                    <a:pt x="48" y="153"/>
                  </a:lnTo>
                  <a:lnTo>
                    <a:pt x="0" y="15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8" name="Freeform 454"/>
            <p:cNvSpPr>
              <a:spLocks/>
            </p:cNvSpPr>
            <p:nvPr/>
          </p:nvSpPr>
          <p:spPr bwMode="auto">
            <a:xfrm>
              <a:off x="2922506" y="3364036"/>
              <a:ext cx="81784" cy="332930"/>
            </a:xfrm>
            <a:custGeom>
              <a:avLst/>
              <a:gdLst>
                <a:gd name="T0" fmla="*/ 0 w 48"/>
                <a:gd name="T1" fmla="*/ 153 h 201"/>
                <a:gd name="T2" fmla="*/ 0 w 48"/>
                <a:gd name="T3" fmla="*/ 0 h 201"/>
                <a:gd name="T4" fmla="*/ 48 w 48"/>
                <a:gd name="T5" fmla="*/ 0 h 201"/>
                <a:gd name="T6" fmla="*/ 48 w 48"/>
                <a:gd name="T7" fmla="*/ 153 h 201"/>
                <a:gd name="T8" fmla="*/ 0 w 48"/>
                <a:gd name="T9" fmla="*/ 153 h 201"/>
                <a:gd name="T10" fmla="*/ 0 w 48"/>
                <a:gd name="T11" fmla="*/ 201 h 201"/>
                <a:gd name="T12" fmla="*/ 48 w 48"/>
                <a:gd name="T13" fmla="*/ 201 h 201"/>
                <a:gd name="T14" fmla="*/ 48 w 48"/>
                <a:gd name="T15" fmla="*/ 153 h 201"/>
                <a:gd name="T16" fmla="*/ 0 w 48"/>
                <a:gd name="T17" fmla="*/ 153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01">
                  <a:moveTo>
                    <a:pt x="0" y="15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53"/>
                  </a:lnTo>
                  <a:lnTo>
                    <a:pt x="0" y="153"/>
                  </a:lnTo>
                  <a:lnTo>
                    <a:pt x="0" y="201"/>
                  </a:lnTo>
                  <a:lnTo>
                    <a:pt x="48" y="201"/>
                  </a:lnTo>
                  <a:lnTo>
                    <a:pt x="48" y="153"/>
                  </a:lnTo>
                  <a:lnTo>
                    <a:pt x="0" y="15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99" name="Line 455"/>
            <p:cNvSpPr>
              <a:spLocks noChangeShapeType="1"/>
            </p:cNvSpPr>
            <p:nvPr/>
          </p:nvSpPr>
          <p:spPr bwMode="auto">
            <a:xfrm flipV="1">
              <a:off x="2963399" y="3059264"/>
              <a:ext cx="0" cy="304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0" name="Line 456"/>
            <p:cNvSpPr>
              <a:spLocks noChangeShapeType="1"/>
            </p:cNvSpPr>
            <p:nvPr/>
          </p:nvSpPr>
          <p:spPr bwMode="auto">
            <a:xfrm>
              <a:off x="2949768" y="305926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1" name="Line 457"/>
            <p:cNvSpPr>
              <a:spLocks noChangeShapeType="1"/>
            </p:cNvSpPr>
            <p:nvPr/>
          </p:nvSpPr>
          <p:spPr bwMode="auto">
            <a:xfrm>
              <a:off x="2963399" y="369696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2" name="Line 458"/>
            <p:cNvSpPr>
              <a:spLocks noChangeShapeType="1"/>
            </p:cNvSpPr>
            <p:nvPr/>
          </p:nvSpPr>
          <p:spPr bwMode="auto">
            <a:xfrm>
              <a:off x="2949768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3" name="Oval 459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4" name="Oval 460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5" name="Oval 461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6" name="Oval 462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7" name="Oval 463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8" name="Oval 464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09" name="Oval 465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0" name="Oval 466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1" name="Oval 467"/>
            <p:cNvSpPr>
              <a:spLocks noChangeArrowheads="1"/>
            </p:cNvSpPr>
            <p:nvPr/>
          </p:nvSpPr>
          <p:spPr bwMode="auto">
            <a:xfrm>
              <a:off x="291569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2" name="Oval 468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3" name="Oval 469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4" name="Oval 470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5" name="Oval 471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6" name="Oval 472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7" name="Oval 473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8" name="Oval 474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19" name="Oval 475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0" name="Oval 476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1" name="Oval 477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2" name="Oval 478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3" name="Oval 479"/>
            <p:cNvSpPr>
              <a:spLocks noChangeArrowheads="1"/>
            </p:cNvSpPr>
            <p:nvPr/>
          </p:nvSpPr>
          <p:spPr bwMode="auto">
            <a:xfrm>
              <a:off x="291569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4" name="Oval 480"/>
            <p:cNvSpPr>
              <a:spLocks noChangeArrowheads="1"/>
            </p:cNvSpPr>
            <p:nvPr/>
          </p:nvSpPr>
          <p:spPr bwMode="auto">
            <a:xfrm>
              <a:off x="2915691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5" name="Oval 481"/>
            <p:cNvSpPr>
              <a:spLocks noChangeArrowheads="1"/>
            </p:cNvSpPr>
            <p:nvPr/>
          </p:nvSpPr>
          <p:spPr bwMode="auto">
            <a:xfrm>
              <a:off x="2915691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6" name="Oval 482"/>
            <p:cNvSpPr>
              <a:spLocks noChangeArrowheads="1"/>
            </p:cNvSpPr>
            <p:nvPr/>
          </p:nvSpPr>
          <p:spPr bwMode="auto">
            <a:xfrm>
              <a:off x="2915691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7" name="Oval 483"/>
            <p:cNvSpPr>
              <a:spLocks noChangeArrowheads="1"/>
            </p:cNvSpPr>
            <p:nvPr/>
          </p:nvSpPr>
          <p:spPr bwMode="auto">
            <a:xfrm>
              <a:off x="2915691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8" name="Oval 484"/>
            <p:cNvSpPr>
              <a:spLocks noChangeArrowheads="1"/>
            </p:cNvSpPr>
            <p:nvPr/>
          </p:nvSpPr>
          <p:spPr bwMode="auto">
            <a:xfrm>
              <a:off x="2915691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29" name="Oval 485"/>
            <p:cNvSpPr>
              <a:spLocks noChangeArrowheads="1"/>
            </p:cNvSpPr>
            <p:nvPr/>
          </p:nvSpPr>
          <p:spPr bwMode="auto">
            <a:xfrm>
              <a:off x="2915691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0" name="Oval 486"/>
            <p:cNvSpPr>
              <a:spLocks noChangeArrowheads="1"/>
            </p:cNvSpPr>
            <p:nvPr/>
          </p:nvSpPr>
          <p:spPr bwMode="auto">
            <a:xfrm>
              <a:off x="2915691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1" name="Oval 487"/>
            <p:cNvSpPr>
              <a:spLocks noChangeArrowheads="1"/>
            </p:cNvSpPr>
            <p:nvPr/>
          </p:nvSpPr>
          <p:spPr bwMode="auto">
            <a:xfrm>
              <a:off x="2915691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2" name="Oval 488"/>
            <p:cNvSpPr>
              <a:spLocks noChangeArrowheads="1"/>
            </p:cNvSpPr>
            <p:nvPr/>
          </p:nvSpPr>
          <p:spPr bwMode="auto">
            <a:xfrm>
              <a:off x="2915691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3" name="Oval 489"/>
            <p:cNvSpPr>
              <a:spLocks noChangeArrowheads="1"/>
            </p:cNvSpPr>
            <p:nvPr/>
          </p:nvSpPr>
          <p:spPr bwMode="auto">
            <a:xfrm>
              <a:off x="2915691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4" name="Oval 490"/>
            <p:cNvSpPr>
              <a:spLocks noChangeArrowheads="1"/>
            </p:cNvSpPr>
            <p:nvPr/>
          </p:nvSpPr>
          <p:spPr bwMode="auto">
            <a:xfrm>
              <a:off x="2915691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5" name="Oval 491"/>
            <p:cNvSpPr>
              <a:spLocks noChangeArrowheads="1"/>
            </p:cNvSpPr>
            <p:nvPr/>
          </p:nvSpPr>
          <p:spPr bwMode="auto">
            <a:xfrm>
              <a:off x="2915691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6" name="Oval 492"/>
            <p:cNvSpPr>
              <a:spLocks noChangeArrowheads="1"/>
            </p:cNvSpPr>
            <p:nvPr/>
          </p:nvSpPr>
          <p:spPr bwMode="auto">
            <a:xfrm>
              <a:off x="2915691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7" name="Oval 493"/>
            <p:cNvSpPr>
              <a:spLocks noChangeArrowheads="1"/>
            </p:cNvSpPr>
            <p:nvPr/>
          </p:nvSpPr>
          <p:spPr bwMode="auto">
            <a:xfrm>
              <a:off x="291569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8" name="Oval 494"/>
            <p:cNvSpPr>
              <a:spLocks noChangeArrowheads="1"/>
            </p:cNvSpPr>
            <p:nvPr/>
          </p:nvSpPr>
          <p:spPr bwMode="auto">
            <a:xfrm>
              <a:off x="291569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39" name="Oval 495"/>
            <p:cNvSpPr>
              <a:spLocks noChangeArrowheads="1"/>
            </p:cNvSpPr>
            <p:nvPr/>
          </p:nvSpPr>
          <p:spPr bwMode="auto">
            <a:xfrm>
              <a:off x="291569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0" name="Oval 496"/>
            <p:cNvSpPr>
              <a:spLocks noChangeArrowheads="1"/>
            </p:cNvSpPr>
            <p:nvPr/>
          </p:nvSpPr>
          <p:spPr bwMode="auto">
            <a:xfrm>
              <a:off x="2915691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1" name="Oval 497"/>
            <p:cNvSpPr>
              <a:spLocks noChangeArrowheads="1"/>
            </p:cNvSpPr>
            <p:nvPr/>
          </p:nvSpPr>
          <p:spPr bwMode="auto">
            <a:xfrm>
              <a:off x="2915691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2" name="Oval 498"/>
            <p:cNvSpPr>
              <a:spLocks noChangeArrowheads="1"/>
            </p:cNvSpPr>
            <p:nvPr/>
          </p:nvSpPr>
          <p:spPr bwMode="auto">
            <a:xfrm>
              <a:off x="291569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3" name="Oval 499"/>
            <p:cNvSpPr>
              <a:spLocks noChangeArrowheads="1"/>
            </p:cNvSpPr>
            <p:nvPr/>
          </p:nvSpPr>
          <p:spPr bwMode="auto">
            <a:xfrm>
              <a:off x="291569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4" name="Oval 500"/>
            <p:cNvSpPr>
              <a:spLocks noChangeArrowheads="1"/>
            </p:cNvSpPr>
            <p:nvPr/>
          </p:nvSpPr>
          <p:spPr bwMode="auto">
            <a:xfrm>
              <a:off x="291569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5" name="Freeform 501"/>
            <p:cNvSpPr>
              <a:spLocks/>
            </p:cNvSpPr>
            <p:nvPr/>
          </p:nvSpPr>
          <p:spPr bwMode="auto">
            <a:xfrm>
              <a:off x="3224087" y="3085766"/>
              <a:ext cx="81784" cy="597949"/>
            </a:xfrm>
            <a:custGeom>
              <a:avLst/>
              <a:gdLst>
                <a:gd name="T0" fmla="*/ 0 w 48"/>
                <a:gd name="T1" fmla="*/ 289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89 h 361"/>
                <a:gd name="T8" fmla="*/ 0 w 48"/>
                <a:gd name="T9" fmla="*/ 289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89 h 361"/>
                <a:gd name="T16" fmla="*/ 0 w 48"/>
                <a:gd name="T17" fmla="*/ 28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89"/>
                  </a:lnTo>
                  <a:lnTo>
                    <a:pt x="0" y="289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89"/>
                  </a:lnTo>
                  <a:lnTo>
                    <a:pt x="0" y="28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6" name="Freeform 502"/>
            <p:cNvSpPr>
              <a:spLocks/>
            </p:cNvSpPr>
            <p:nvPr/>
          </p:nvSpPr>
          <p:spPr bwMode="auto">
            <a:xfrm>
              <a:off x="3224087" y="3085766"/>
              <a:ext cx="81784" cy="597949"/>
            </a:xfrm>
            <a:custGeom>
              <a:avLst/>
              <a:gdLst>
                <a:gd name="T0" fmla="*/ 0 w 48"/>
                <a:gd name="T1" fmla="*/ 289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89 h 361"/>
                <a:gd name="T8" fmla="*/ 0 w 48"/>
                <a:gd name="T9" fmla="*/ 289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89 h 361"/>
                <a:gd name="T16" fmla="*/ 0 w 48"/>
                <a:gd name="T17" fmla="*/ 28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89"/>
                  </a:lnTo>
                  <a:lnTo>
                    <a:pt x="0" y="289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89"/>
                  </a:lnTo>
                  <a:lnTo>
                    <a:pt x="0" y="28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7" name="Line 503"/>
            <p:cNvSpPr>
              <a:spLocks noChangeShapeType="1"/>
            </p:cNvSpPr>
            <p:nvPr/>
          </p:nvSpPr>
          <p:spPr bwMode="auto">
            <a:xfrm flipV="1">
              <a:off x="3264979" y="2991352"/>
              <a:ext cx="0" cy="944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8" name="Line 504"/>
            <p:cNvSpPr>
              <a:spLocks noChangeShapeType="1"/>
            </p:cNvSpPr>
            <p:nvPr/>
          </p:nvSpPr>
          <p:spPr bwMode="auto">
            <a:xfrm>
              <a:off x="3251348" y="299135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49" name="Line 505"/>
            <p:cNvSpPr>
              <a:spLocks noChangeShapeType="1"/>
            </p:cNvSpPr>
            <p:nvPr/>
          </p:nvSpPr>
          <p:spPr bwMode="auto">
            <a:xfrm>
              <a:off x="3264979" y="3683714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0" name="Line 506"/>
            <p:cNvSpPr>
              <a:spLocks noChangeShapeType="1"/>
            </p:cNvSpPr>
            <p:nvPr/>
          </p:nvSpPr>
          <p:spPr bwMode="auto">
            <a:xfrm>
              <a:off x="3251348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1" name="Oval 507"/>
            <p:cNvSpPr>
              <a:spLocks noChangeArrowheads="1"/>
            </p:cNvSpPr>
            <p:nvPr/>
          </p:nvSpPr>
          <p:spPr bwMode="auto">
            <a:xfrm>
              <a:off x="3217272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2" name="Oval 508"/>
            <p:cNvSpPr>
              <a:spLocks noChangeArrowheads="1"/>
            </p:cNvSpPr>
            <p:nvPr/>
          </p:nvSpPr>
          <p:spPr bwMode="auto">
            <a:xfrm>
              <a:off x="3217272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3" name="Oval 509"/>
            <p:cNvSpPr>
              <a:spLocks noChangeArrowheads="1"/>
            </p:cNvSpPr>
            <p:nvPr/>
          </p:nvSpPr>
          <p:spPr bwMode="auto">
            <a:xfrm>
              <a:off x="3217272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4" name="Oval 510"/>
            <p:cNvSpPr>
              <a:spLocks noChangeArrowheads="1"/>
            </p:cNvSpPr>
            <p:nvPr/>
          </p:nvSpPr>
          <p:spPr bwMode="auto">
            <a:xfrm>
              <a:off x="3217272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5" name="Oval 511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6" name="Oval 512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7" name="Oval 513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8" name="Oval 514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59" name="Oval 515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0" name="Oval 516"/>
            <p:cNvSpPr>
              <a:spLocks noChangeArrowheads="1"/>
            </p:cNvSpPr>
            <p:nvPr/>
          </p:nvSpPr>
          <p:spPr bwMode="auto">
            <a:xfrm>
              <a:off x="3217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1" name="Oval 517"/>
            <p:cNvSpPr>
              <a:spLocks noChangeArrowheads="1"/>
            </p:cNvSpPr>
            <p:nvPr/>
          </p:nvSpPr>
          <p:spPr bwMode="auto">
            <a:xfrm>
              <a:off x="3217272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2" name="Oval 518"/>
            <p:cNvSpPr>
              <a:spLocks noChangeArrowheads="1"/>
            </p:cNvSpPr>
            <p:nvPr/>
          </p:nvSpPr>
          <p:spPr bwMode="auto">
            <a:xfrm>
              <a:off x="3217272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3" name="Oval 519"/>
            <p:cNvSpPr>
              <a:spLocks noChangeArrowheads="1"/>
            </p:cNvSpPr>
            <p:nvPr/>
          </p:nvSpPr>
          <p:spPr bwMode="auto">
            <a:xfrm>
              <a:off x="3217272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4" name="Oval 520"/>
            <p:cNvSpPr>
              <a:spLocks noChangeArrowheads="1"/>
            </p:cNvSpPr>
            <p:nvPr/>
          </p:nvSpPr>
          <p:spPr bwMode="auto">
            <a:xfrm>
              <a:off x="3217272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5" name="Oval 521"/>
            <p:cNvSpPr>
              <a:spLocks noChangeArrowheads="1"/>
            </p:cNvSpPr>
            <p:nvPr/>
          </p:nvSpPr>
          <p:spPr bwMode="auto">
            <a:xfrm>
              <a:off x="3217272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6" name="Oval 522"/>
            <p:cNvSpPr>
              <a:spLocks noChangeArrowheads="1"/>
            </p:cNvSpPr>
            <p:nvPr/>
          </p:nvSpPr>
          <p:spPr bwMode="auto">
            <a:xfrm>
              <a:off x="3217272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7" name="Oval 523"/>
            <p:cNvSpPr>
              <a:spLocks noChangeArrowheads="1"/>
            </p:cNvSpPr>
            <p:nvPr/>
          </p:nvSpPr>
          <p:spPr bwMode="auto">
            <a:xfrm>
              <a:off x="3217272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8" name="Oval 524"/>
            <p:cNvSpPr>
              <a:spLocks noChangeArrowheads="1"/>
            </p:cNvSpPr>
            <p:nvPr/>
          </p:nvSpPr>
          <p:spPr bwMode="auto">
            <a:xfrm>
              <a:off x="3217272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69" name="Oval 525"/>
            <p:cNvSpPr>
              <a:spLocks noChangeArrowheads="1"/>
            </p:cNvSpPr>
            <p:nvPr/>
          </p:nvSpPr>
          <p:spPr bwMode="auto">
            <a:xfrm>
              <a:off x="3217272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0" name="Oval 526"/>
            <p:cNvSpPr>
              <a:spLocks noChangeArrowheads="1"/>
            </p:cNvSpPr>
            <p:nvPr/>
          </p:nvSpPr>
          <p:spPr bwMode="auto">
            <a:xfrm>
              <a:off x="3217272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1" name="Freeform 527"/>
            <p:cNvSpPr>
              <a:spLocks/>
            </p:cNvSpPr>
            <p:nvPr/>
          </p:nvSpPr>
          <p:spPr bwMode="auto">
            <a:xfrm>
              <a:off x="3428548" y="2978101"/>
              <a:ext cx="81784" cy="718864"/>
            </a:xfrm>
            <a:custGeom>
              <a:avLst/>
              <a:gdLst>
                <a:gd name="T0" fmla="*/ 0 w 48"/>
                <a:gd name="T1" fmla="*/ 289 h 434"/>
                <a:gd name="T2" fmla="*/ 0 w 48"/>
                <a:gd name="T3" fmla="*/ 0 h 434"/>
                <a:gd name="T4" fmla="*/ 48 w 48"/>
                <a:gd name="T5" fmla="*/ 0 h 434"/>
                <a:gd name="T6" fmla="*/ 48 w 48"/>
                <a:gd name="T7" fmla="*/ 289 h 434"/>
                <a:gd name="T8" fmla="*/ 0 w 48"/>
                <a:gd name="T9" fmla="*/ 289 h 434"/>
                <a:gd name="T10" fmla="*/ 0 w 48"/>
                <a:gd name="T11" fmla="*/ 434 h 434"/>
                <a:gd name="T12" fmla="*/ 48 w 48"/>
                <a:gd name="T13" fmla="*/ 434 h 434"/>
                <a:gd name="T14" fmla="*/ 48 w 48"/>
                <a:gd name="T15" fmla="*/ 289 h 434"/>
                <a:gd name="T16" fmla="*/ 0 w 48"/>
                <a:gd name="T17" fmla="*/ 28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34">
                  <a:moveTo>
                    <a:pt x="0" y="2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89"/>
                  </a:lnTo>
                  <a:lnTo>
                    <a:pt x="0" y="289"/>
                  </a:lnTo>
                  <a:lnTo>
                    <a:pt x="0" y="434"/>
                  </a:lnTo>
                  <a:lnTo>
                    <a:pt x="48" y="434"/>
                  </a:lnTo>
                  <a:lnTo>
                    <a:pt x="48" y="289"/>
                  </a:lnTo>
                  <a:lnTo>
                    <a:pt x="0" y="28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2" name="Freeform 528"/>
            <p:cNvSpPr>
              <a:spLocks/>
            </p:cNvSpPr>
            <p:nvPr/>
          </p:nvSpPr>
          <p:spPr bwMode="auto">
            <a:xfrm>
              <a:off x="3428548" y="2978101"/>
              <a:ext cx="81784" cy="718864"/>
            </a:xfrm>
            <a:custGeom>
              <a:avLst/>
              <a:gdLst>
                <a:gd name="T0" fmla="*/ 0 w 48"/>
                <a:gd name="T1" fmla="*/ 289 h 434"/>
                <a:gd name="T2" fmla="*/ 0 w 48"/>
                <a:gd name="T3" fmla="*/ 0 h 434"/>
                <a:gd name="T4" fmla="*/ 48 w 48"/>
                <a:gd name="T5" fmla="*/ 0 h 434"/>
                <a:gd name="T6" fmla="*/ 48 w 48"/>
                <a:gd name="T7" fmla="*/ 289 h 434"/>
                <a:gd name="T8" fmla="*/ 0 w 48"/>
                <a:gd name="T9" fmla="*/ 289 h 434"/>
                <a:gd name="T10" fmla="*/ 0 w 48"/>
                <a:gd name="T11" fmla="*/ 434 h 434"/>
                <a:gd name="T12" fmla="*/ 48 w 48"/>
                <a:gd name="T13" fmla="*/ 434 h 434"/>
                <a:gd name="T14" fmla="*/ 48 w 48"/>
                <a:gd name="T15" fmla="*/ 289 h 434"/>
                <a:gd name="T16" fmla="*/ 0 w 48"/>
                <a:gd name="T17" fmla="*/ 289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34">
                  <a:moveTo>
                    <a:pt x="0" y="2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89"/>
                  </a:lnTo>
                  <a:lnTo>
                    <a:pt x="0" y="289"/>
                  </a:lnTo>
                  <a:lnTo>
                    <a:pt x="0" y="434"/>
                  </a:lnTo>
                  <a:lnTo>
                    <a:pt x="48" y="434"/>
                  </a:lnTo>
                  <a:lnTo>
                    <a:pt x="48" y="289"/>
                  </a:lnTo>
                  <a:lnTo>
                    <a:pt x="0" y="28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3" name="Line 529"/>
            <p:cNvSpPr>
              <a:spLocks noChangeShapeType="1"/>
            </p:cNvSpPr>
            <p:nvPr/>
          </p:nvSpPr>
          <p:spPr bwMode="auto">
            <a:xfrm flipV="1">
              <a:off x="3469440" y="2911847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4" name="Line 530"/>
            <p:cNvSpPr>
              <a:spLocks noChangeShapeType="1"/>
            </p:cNvSpPr>
            <p:nvPr/>
          </p:nvSpPr>
          <p:spPr bwMode="auto">
            <a:xfrm>
              <a:off x="3455810" y="291184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5" name="Line 531"/>
            <p:cNvSpPr>
              <a:spLocks noChangeShapeType="1"/>
            </p:cNvSpPr>
            <p:nvPr/>
          </p:nvSpPr>
          <p:spPr bwMode="auto">
            <a:xfrm>
              <a:off x="3469440" y="3696965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6" name="Line 532"/>
            <p:cNvSpPr>
              <a:spLocks noChangeShapeType="1"/>
            </p:cNvSpPr>
            <p:nvPr/>
          </p:nvSpPr>
          <p:spPr bwMode="auto">
            <a:xfrm>
              <a:off x="3455810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7" name="Oval 533"/>
            <p:cNvSpPr>
              <a:spLocks noChangeArrowheads="1"/>
            </p:cNvSpPr>
            <p:nvPr/>
          </p:nvSpPr>
          <p:spPr bwMode="auto">
            <a:xfrm>
              <a:off x="3421733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8" name="Oval 534"/>
            <p:cNvSpPr>
              <a:spLocks noChangeArrowheads="1"/>
            </p:cNvSpPr>
            <p:nvPr/>
          </p:nvSpPr>
          <p:spPr bwMode="auto">
            <a:xfrm>
              <a:off x="3421733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79" name="Oval 535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0" name="Oval 536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1" name="Oval 537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2" name="Oval 538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3" name="Oval 539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4" name="Oval 540"/>
            <p:cNvSpPr>
              <a:spLocks noChangeArrowheads="1"/>
            </p:cNvSpPr>
            <p:nvPr/>
          </p:nvSpPr>
          <p:spPr bwMode="auto">
            <a:xfrm>
              <a:off x="3421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5" name="Oval 541"/>
            <p:cNvSpPr>
              <a:spLocks noChangeArrowheads="1"/>
            </p:cNvSpPr>
            <p:nvPr/>
          </p:nvSpPr>
          <p:spPr bwMode="auto">
            <a:xfrm>
              <a:off x="3421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6" name="Oval 542"/>
            <p:cNvSpPr>
              <a:spLocks noChangeArrowheads="1"/>
            </p:cNvSpPr>
            <p:nvPr/>
          </p:nvSpPr>
          <p:spPr bwMode="auto">
            <a:xfrm>
              <a:off x="3421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7" name="Oval 543"/>
            <p:cNvSpPr>
              <a:spLocks noChangeArrowheads="1"/>
            </p:cNvSpPr>
            <p:nvPr/>
          </p:nvSpPr>
          <p:spPr bwMode="auto">
            <a:xfrm>
              <a:off x="3421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8" name="Oval 544"/>
            <p:cNvSpPr>
              <a:spLocks noChangeArrowheads="1"/>
            </p:cNvSpPr>
            <p:nvPr/>
          </p:nvSpPr>
          <p:spPr bwMode="auto">
            <a:xfrm>
              <a:off x="3421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89" name="Oval 545"/>
            <p:cNvSpPr>
              <a:spLocks noChangeArrowheads="1"/>
            </p:cNvSpPr>
            <p:nvPr/>
          </p:nvSpPr>
          <p:spPr bwMode="auto">
            <a:xfrm>
              <a:off x="3421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0" name="Oval 546"/>
            <p:cNvSpPr>
              <a:spLocks noChangeArrowheads="1"/>
            </p:cNvSpPr>
            <p:nvPr/>
          </p:nvSpPr>
          <p:spPr bwMode="auto">
            <a:xfrm>
              <a:off x="3421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1" name="Oval 547"/>
            <p:cNvSpPr>
              <a:spLocks noChangeArrowheads="1"/>
            </p:cNvSpPr>
            <p:nvPr/>
          </p:nvSpPr>
          <p:spPr bwMode="auto">
            <a:xfrm>
              <a:off x="342173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2" name="Oval 548"/>
            <p:cNvSpPr>
              <a:spLocks noChangeArrowheads="1"/>
            </p:cNvSpPr>
            <p:nvPr/>
          </p:nvSpPr>
          <p:spPr bwMode="auto">
            <a:xfrm>
              <a:off x="342173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3" name="Oval 549"/>
            <p:cNvSpPr>
              <a:spLocks noChangeArrowheads="1"/>
            </p:cNvSpPr>
            <p:nvPr/>
          </p:nvSpPr>
          <p:spPr bwMode="auto">
            <a:xfrm>
              <a:off x="3421733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4" name="Oval 550"/>
            <p:cNvSpPr>
              <a:spLocks noChangeArrowheads="1"/>
            </p:cNvSpPr>
            <p:nvPr/>
          </p:nvSpPr>
          <p:spPr bwMode="auto">
            <a:xfrm>
              <a:off x="3421733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5" name="Freeform 551"/>
            <p:cNvSpPr>
              <a:spLocks/>
            </p:cNvSpPr>
            <p:nvPr/>
          </p:nvSpPr>
          <p:spPr bwMode="auto">
            <a:xfrm>
              <a:off x="3646640" y="2951600"/>
              <a:ext cx="81784" cy="372683"/>
            </a:xfrm>
            <a:custGeom>
              <a:avLst/>
              <a:gdLst>
                <a:gd name="T0" fmla="*/ 0 w 48"/>
                <a:gd name="T1" fmla="*/ 48 h 225"/>
                <a:gd name="T2" fmla="*/ 0 w 48"/>
                <a:gd name="T3" fmla="*/ 0 h 225"/>
                <a:gd name="T4" fmla="*/ 48 w 48"/>
                <a:gd name="T5" fmla="*/ 0 h 225"/>
                <a:gd name="T6" fmla="*/ 48 w 48"/>
                <a:gd name="T7" fmla="*/ 48 h 225"/>
                <a:gd name="T8" fmla="*/ 0 w 48"/>
                <a:gd name="T9" fmla="*/ 48 h 225"/>
                <a:gd name="T10" fmla="*/ 0 w 48"/>
                <a:gd name="T11" fmla="*/ 225 h 225"/>
                <a:gd name="T12" fmla="*/ 48 w 48"/>
                <a:gd name="T13" fmla="*/ 225 h 225"/>
                <a:gd name="T14" fmla="*/ 48 w 48"/>
                <a:gd name="T15" fmla="*/ 48 h 225"/>
                <a:gd name="T16" fmla="*/ 0 w 48"/>
                <a:gd name="T17" fmla="*/ 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2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25"/>
                  </a:lnTo>
                  <a:lnTo>
                    <a:pt x="48" y="225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6" name="Freeform 552"/>
            <p:cNvSpPr>
              <a:spLocks/>
            </p:cNvSpPr>
            <p:nvPr/>
          </p:nvSpPr>
          <p:spPr bwMode="auto">
            <a:xfrm>
              <a:off x="3646640" y="2951600"/>
              <a:ext cx="81784" cy="372683"/>
            </a:xfrm>
            <a:custGeom>
              <a:avLst/>
              <a:gdLst>
                <a:gd name="T0" fmla="*/ 0 w 48"/>
                <a:gd name="T1" fmla="*/ 48 h 225"/>
                <a:gd name="T2" fmla="*/ 0 w 48"/>
                <a:gd name="T3" fmla="*/ 0 h 225"/>
                <a:gd name="T4" fmla="*/ 48 w 48"/>
                <a:gd name="T5" fmla="*/ 0 h 225"/>
                <a:gd name="T6" fmla="*/ 48 w 48"/>
                <a:gd name="T7" fmla="*/ 48 h 225"/>
                <a:gd name="T8" fmla="*/ 0 w 48"/>
                <a:gd name="T9" fmla="*/ 48 h 225"/>
                <a:gd name="T10" fmla="*/ 0 w 48"/>
                <a:gd name="T11" fmla="*/ 225 h 225"/>
                <a:gd name="T12" fmla="*/ 48 w 48"/>
                <a:gd name="T13" fmla="*/ 225 h 225"/>
                <a:gd name="T14" fmla="*/ 48 w 48"/>
                <a:gd name="T15" fmla="*/ 48 h 225"/>
                <a:gd name="T16" fmla="*/ 0 w 48"/>
                <a:gd name="T17" fmla="*/ 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2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25"/>
                  </a:lnTo>
                  <a:lnTo>
                    <a:pt x="48" y="225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7" name="Line 553"/>
            <p:cNvSpPr>
              <a:spLocks noChangeShapeType="1"/>
            </p:cNvSpPr>
            <p:nvPr/>
          </p:nvSpPr>
          <p:spPr bwMode="auto">
            <a:xfrm flipV="1">
              <a:off x="3687532" y="2911847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8" name="Line 554"/>
            <p:cNvSpPr>
              <a:spLocks noChangeShapeType="1"/>
            </p:cNvSpPr>
            <p:nvPr/>
          </p:nvSpPr>
          <p:spPr bwMode="auto">
            <a:xfrm>
              <a:off x="3673901" y="291184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99" name="Line 555"/>
            <p:cNvSpPr>
              <a:spLocks noChangeShapeType="1"/>
            </p:cNvSpPr>
            <p:nvPr/>
          </p:nvSpPr>
          <p:spPr bwMode="auto">
            <a:xfrm>
              <a:off x="3687532" y="3324283"/>
              <a:ext cx="0" cy="3461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0" name="Line 556"/>
            <p:cNvSpPr>
              <a:spLocks noChangeShapeType="1"/>
            </p:cNvSpPr>
            <p:nvPr/>
          </p:nvSpPr>
          <p:spPr bwMode="auto">
            <a:xfrm>
              <a:off x="3673901" y="36704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1" name="Oval 557"/>
            <p:cNvSpPr>
              <a:spLocks noChangeArrowheads="1"/>
            </p:cNvSpPr>
            <p:nvPr/>
          </p:nvSpPr>
          <p:spPr bwMode="auto">
            <a:xfrm>
              <a:off x="363982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2" name="Oval 558"/>
            <p:cNvSpPr>
              <a:spLocks noChangeArrowheads="1"/>
            </p:cNvSpPr>
            <p:nvPr/>
          </p:nvSpPr>
          <p:spPr bwMode="auto">
            <a:xfrm>
              <a:off x="363982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3" name="Oval 559"/>
            <p:cNvSpPr>
              <a:spLocks noChangeArrowheads="1"/>
            </p:cNvSpPr>
            <p:nvPr/>
          </p:nvSpPr>
          <p:spPr bwMode="auto">
            <a:xfrm>
              <a:off x="363982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4" name="Oval 560"/>
            <p:cNvSpPr>
              <a:spLocks noChangeArrowheads="1"/>
            </p:cNvSpPr>
            <p:nvPr/>
          </p:nvSpPr>
          <p:spPr bwMode="auto">
            <a:xfrm>
              <a:off x="363982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5" name="Oval 561"/>
            <p:cNvSpPr>
              <a:spLocks noChangeArrowheads="1"/>
            </p:cNvSpPr>
            <p:nvPr/>
          </p:nvSpPr>
          <p:spPr bwMode="auto">
            <a:xfrm>
              <a:off x="363982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6" name="Oval 562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7" name="Oval 563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8" name="Oval 564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09" name="Oval 565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0" name="Oval 566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1" name="Oval 567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2" name="Oval 568"/>
            <p:cNvSpPr>
              <a:spLocks noChangeArrowheads="1"/>
            </p:cNvSpPr>
            <p:nvPr/>
          </p:nvSpPr>
          <p:spPr bwMode="auto">
            <a:xfrm>
              <a:off x="363982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3" name="Oval 569"/>
            <p:cNvSpPr>
              <a:spLocks noChangeArrowheads="1"/>
            </p:cNvSpPr>
            <p:nvPr/>
          </p:nvSpPr>
          <p:spPr bwMode="auto">
            <a:xfrm>
              <a:off x="363982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4" name="Oval 570"/>
            <p:cNvSpPr>
              <a:spLocks noChangeArrowheads="1"/>
            </p:cNvSpPr>
            <p:nvPr/>
          </p:nvSpPr>
          <p:spPr bwMode="auto">
            <a:xfrm>
              <a:off x="363982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5" name="Oval 571"/>
            <p:cNvSpPr>
              <a:spLocks noChangeArrowheads="1"/>
            </p:cNvSpPr>
            <p:nvPr/>
          </p:nvSpPr>
          <p:spPr bwMode="auto">
            <a:xfrm>
              <a:off x="363982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6" name="Oval 572"/>
            <p:cNvSpPr>
              <a:spLocks noChangeArrowheads="1"/>
            </p:cNvSpPr>
            <p:nvPr/>
          </p:nvSpPr>
          <p:spPr bwMode="auto">
            <a:xfrm>
              <a:off x="363982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7" name="Oval 573"/>
            <p:cNvSpPr>
              <a:spLocks noChangeArrowheads="1"/>
            </p:cNvSpPr>
            <p:nvPr/>
          </p:nvSpPr>
          <p:spPr bwMode="auto">
            <a:xfrm>
              <a:off x="3639825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8" name="Oval 574"/>
            <p:cNvSpPr>
              <a:spLocks noChangeArrowheads="1"/>
            </p:cNvSpPr>
            <p:nvPr/>
          </p:nvSpPr>
          <p:spPr bwMode="auto">
            <a:xfrm>
              <a:off x="3639825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19" name="Oval 575"/>
            <p:cNvSpPr>
              <a:spLocks noChangeArrowheads="1"/>
            </p:cNvSpPr>
            <p:nvPr/>
          </p:nvSpPr>
          <p:spPr bwMode="auto">
            <a:xfrm>
              <a:off x="3639825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0" name="Oval 576"/>
            <p:cNvSpPr>
              <a:spLocks noChangeArrowheads="1"/>
            </p:cNvSpPr>
            <p:nvPr/>
          </p:nvSpPr>
          <p:spPr bwMode="auto">
            <a:xfrm>
              <a:off x="3639825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1" name="Oval 577"/>
            <p:cNvSpPr>
              <a:spLocks noChangeArrowheads="1"/>
            </p:cNvSpPr>
            <p:nvPr/>
          </p:nvSpPr>
          <p:spPr bwMode="auto">
            <a:xfrm>
              <a:off x="3639825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2" name="Oval 578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3" name="Oval 579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4" name="Oval 580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5" name="Oval 581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6" name="Oval 582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7" name="Oval 583"/>
            <p:cNvSpPr>
              <a:spLocks noChangeArrowheads="1"/>
            </p:cNvSpPr>
            <p:nvPr/>
          </p:nvSpPr>
          <p:spPr bwMode="auto">
            <a:xfrm>
              <a:off x="363982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8" name="Oval 584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29" name="Oval 585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0" name="Oval 586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1" name="Oval 587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2" name="Oval 588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3" name="Oval 589"/>
            <p:cNvSpPr>
              <a:spLocks noChangeArrowheads="1"/>
            </p:cNvSpPr>
            <p:nvPr/>
          </p:nvSpPr>
          <p:spPr bwMode="auto">
            <a:xfrm>
              <a:off x="363982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4" name="Oval 590"/>
            <p:cNvSpPr>
              <a:spLocks noChangeArrowheads="1"/>
            </p:cNvSpPr>
            <p:nvPr/>
          </p:nvSpPr>
          <p:spPr bwMode="auto">
            <a:xfrm>
              <a:off x="363982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5" name="Oval 591"/>
            <p:cNvSpPr>
              <a:spLocks noChangeArrowheads="1"/>
            </p:cNvSpPr>
            <p:nvPr/>
          </p:nvSpPr>
          <p:spPr bwMode="auto">
            <a:xfrm>
              <a:off x="363982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6" name="Oval 592"/>
            <p:cNvSpPr>
              <a:spLocks noChangeArrowheads="1"/>
            </p:cNvSpPr>
            <p:nvPr/>
          </p:nvSpPr>
          <p:spPr bwMode="auto">
            <a:xfrm>
              <a:off x="363982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7" name="Oval 593"/>
            <p:cNvSpPr>
              <a:spLocks noChangeArrowheads="1"/>
            </p:cNvSpPr>
            <p:nvPr/>
          </p:nvSpPr>
          <p:spPr bwMode="auto">
            <a:xfrm>
              <a:off x="363982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8" name="Oval 594"/>
            <p:cNvSpPr>
              <a:spLocks noChangeArrowheads="1"/>
            </p:cNvSpPr>
            <p:nvPr/>
          </p:nvSpPr>
          <p:spPr bwMode="auto">
            <a:xfrm>
              <a:off x="363982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39" name="Oval 595"/>
            <p:cNvSpPr>
              <a:spLocks noChangeArrowheads="1"/>
            </p:cNvSpPr>
            <p:nvPr/>
          </p:nvSpPr>
          <p:spPr bwMode="auto">
            <a:xfrm>
              <a:off x="363982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0" name="Oval 596"/>
            <p:cNvSpPr>
              <a:spLocks noChangeArrowheads="1"/>
            </p:cNvSpPr>
            <p:nvPr/>
          </p:nvSpPr>
          <p:spPr bwMode="auto">
            <a:xfrm>
              <a:off x="3639825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1" name="Oval 597"/>
            <p:cNvSpPr>
              <a:spLocks noChangeArrowheads="1"/>
            </p:cNvSpPr>
            <p:nvPr/>
          </p:nvSpPr>
          <p:spPr bwMode="auto">
            <a:xfrm>
              <a:off x="3639825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2" name="Oval 598"/>
            <p:cNvSpPr>
              <a:spLocks noChangeArrowheads="1"/>
            </p:cNvSpPr>
            <p:nvPr/>
          </p:nvSpPr>
          <p:spPr bwMode="auto">
            <a:xfrm>
              <a:off x="3639825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3" name="Freeform 599"/>
            <p:cNvSpPr>
              <a:spLocks/>
            </p:cNvSpPr>
            <p:nvPr/>
          </p:nvSpPr>
          <p:spPr bwMode="auto">
            <a:xfrm>
              <a:off x="3946516" y="3017854"/>
              <a:ext cx="81784" cy="465440"/>
            </a:xfrm>
            <a:custGeom>
              <a:avLst/>
              <a:gdLst>
                <a:gd name="T0" fmla="*/ 0 w 48"/>
                <a:gd name="T1" fmla="*/ 49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49 h 281"/>
                <a:gd name="T8" fmla="*/ 0 w 48"/>
                <a:gd name="T9" fmla="*/ 49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49 h 281"/>
                <a:gd name="T16" fmla="*/ 0 w 48"/>
                <a:gd name="T17" fmla="*/ 4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49"/>
                  </a:lnTo>
                  <a:lnTo>
                    <a:pt x="0" y="4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4" name="Freeform 600"/>
            <p:cNvSpPr>
              <a:spLocks/>
            </p:cNvSpPr>
            <p:nvPr/>
          </p:nvSpPr>
          <p:spPr bwMode="auto">
            <a:xfrm>
              <a:off x="3946516" y="3017854"/>
              <a:ext cx="81784" cy="465440"/>
            </a:xfrm>
            <a:custGeom>
              <a:avLst/>
              <a:gdLst>
                <a:gd name="T0" fmla="*/ 0 w 48"/>
                <a:gd name="T1" fmla="*/ 49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49 h 281"/>
                <a:gd name="T8" fmla="*/ 0 w 48"/>
                <a:gd name="T9" fmla="*/ 49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49 h 281"/>
                <a:gd name="T16" fmla="*/ 0 w 48"/>
                <a:gd name="T17" fmla="*/ 49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9"/>
                  </a:lnTo>
                  <a:lnTo>
                    <a:pt x="0" y="49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49"/>
                  </a:lnTo>
                  <a:lnTo>
                    <a:pt x="0" y="4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5" name="Line 601"/>
            <p:cNvSpPr>
              <a:spLocks noChangeShapeType="1"/>
            </p:cNvSpPr>
            <p:nvPr/>
          </p:nvSpPr>
          <p:spPr bwMode="auto">
            <a:xfrm flipV="1">
              <a:off x="3987408" y="2964850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6" name="Line 602"/>
            <p:cNvSpPr>
              <a:spLocks noChangeShapeType="1"/>
            </p:cNvSpPr>
            <p:nvPr/>
          </p:nvSpPr>
          <p:spPr bwMode="auto">
            <a:xfrm>
              <a:off x="3973778" y="296485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7" name="Line 603"/>
            <p:cNvSpPr>
              <a:spLocks noChangeShapeType="1"/>
            </p:cNvSpPr>
            <p:nvPr/>
          </p:nvSpPr>
          <p:spPr bwMode="auto">
            <a:xfrm>
              <a:off x="3987408" y="3483294"/>
              <a:ext cx="0" cy="1871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8" name="Line 604"/>
            <p:cNvSpPr>
              <a:spLocks noChangeShapeType="1"/>
            </p:cNvSpPr>
            <p:nvPr/>
          </p:nvSpPr>
          <p:spPr bwMode="auto">
            <a:xfrm>
              <a:off x="3973778" y="36704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49" name="Oval 605"/>
            <p:cNvSpPr>
              <a:spLocks noChangeArrowheads="1"/>
            </p:cNvSpPr>
            <p:nvPr/>
          </p:nvSpPr>
          <p:spPr bwMode="auto">
            <a:xfrm>
              <a:off x="393970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50" name="Oval 606"/>
            <p:cNvSpPr>
              <a:spLocks noChangeArrowheads="1"/>
            </p:cNvSpPr>
            <p:nvPr/>
          </p:nvSpPr>
          <p:spPr bwMode="auto">
            <a:xfrm>
              <a:off x="393970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1" name="Oval 608"/>
            <p:cNvSpPr>
              <a:spLocks noChangeArrowheads="1"/>
            </p:cNvSpPr>
            <p:nvPr/>
          </p:nvSpPr>
          <p:spPr bwMode="auto">
            <a:xfrm>
              <a:off x="393970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2" name="Oval 609"/>
            <p:cNvSpPr>
              <a:spLocks noChangeArrowheads="1"/>
            </p:cNvSpPr>
            <p:nvPr/>
          </p:nvSpPr>
          <p:spPr bwMode="auto">
            <a:xfrm>
              <a:off x="393970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3" name="Oval 610"/>
            <p:cNvSpPr>
              <a:spLocks noChangeArrowheads="1"/>
            </p:cNvSpPr>
            <p:nvPr/>
          </p:nvSpPr>
          <p:spPr bwMode="auto">
            <a:xfrm>
              <a:off x="393970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4" name="Oval 611"/>
            <p:cNvSpPr>
              <a:spLocks noChangeArrowheads="1"/>
            </p:cNvSpPr>
            <p:nvPr/>
          </p:nvSpPr>
          <p:spPr bwMode="auto">
            <a:xfrm>
              <a:off x="393970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5" name="Oval 612"/>
            <p:cNvSpPr>
              <a:spLocks noChangeArrowheads="1"/>
            </p:cNvSpPr>
            <p:nvPr/>
          </p:nvSpPr>
          <p:spPr bwMode="auto">
            <a:xfrm>
              <a:off x="393970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6" name="Oval 613"/>
            <p:cNvSpPr>
              <a:spLocks noChangeArrowheads="1"/>
            </p:cNvSpPr>
            <p:nvPr/>
          </p:nvSpPr>
          <p:spPr bwMode="auto">
            <a:xfrm>
              <a:off x="393970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7" name="Oval 614"/>
            <p:cNvSpPr>
              <a:spLocks noChangeArrowheads="1"/>
            </p:cNvSpPr>
            <p:nvPr/>
          </p:nvSpPr>
          <p:spPr bwMode="auto">
            <a:xfrm>
              <a:off x="393970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8" name="Oval 615"/>
            <p:cNvSpPr>
              <a:spLocks noChangeArrowheads="1"/>
            </p:cNvSpPr>
            <p:nvPr/>
          </p:nvSpPr>
          <p:spPr bwMode="auto">
            <a:xfrm>
              <a:off x="393970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9" name="Oval 616"/>
            <p:cNvSpPr>
              <a:spLocks noChangeArrowheads="1"/>
            </p:cNvSpPr>
            <p:nvPr/>
          </p:nvSpPr>
          <p:spPr bwMode="auto">
            <a:xfrm>
              <a:off x="3939701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" name="Oval 617"/>
            <p:cNvSpPr>
              <a:spLocks noChangeArrowheads="1"/>
            </p:cNvSpPr>
            <p:nvPr/>
          </p:nvSpPr>
          <p:spPr bwMode="auto">
            <a:xfrm>
              <a:off x="3939701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1" name="Oval 618"/>
            <p:cNvSpPr>
              <a:spLocks noChangeArrowheads="1"/>
            </p:cNvSpPr>
            <p:nvPr/>
          </p:nvSpPr>
          <p:spPr bwMode="auto">
            <a:xfrm>
              <a:off x="393970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2" name="Oval 619"/>
            <p:cNvSpPr>
              <a:spLocks noChangeArrowheads="1"/>
            </p:cNvSpPr>
            <p:nvPr/>
          </p:nvSpPr>
          <p:spPr bwMode="auto">
            <a:xfrm>
              <a:off x="393970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3" name="Oval 620"/>
            <p:cNvSpPr>
              <a:spLocks noChangeArrowheads="1"/>
            </p:cNvSpPr>
            <p:nvPr/>
          </p:nvSpPr>
          <p:spPr bwMode="auto">
            <a:xfrm>
              <a:off x="393970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4" name="Oval 621"/>
            <p:cNvSpPr>
              <a:spLocks noChangeArrowheads="1"/>
            </p:cNvSpPr>
            <p:nvPr/>
          </p:nvSpPr>
          <p:spPr bwMode="auto">
            <a:xfrm>
              <a:off x="393970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5" name="Oval 622"/>
            <p:cNvSpPr>
              <a:spLocks noChangeArrowheads="1"/>
            </p:cNvSpPr>
            <p:nvPr/>
          </p:nvSpPr>
          <p:spPr bwMode="auto">
            <a:xfrm>
              <a:off x="393970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6" name="Oval 623"/>
            <p:cNvSpPr>
              <a:spLocks noChangeArrowheads="1"/>
            </p:cNvSpPr>
            <p:nvPr/>
          </p:nvSpPr>
          <p:spPr bwMode="auto">
            <a:xfrm>
              <a:off x="393970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7" name="Oval 624"/>
            <p:cNvSpPr>
              <a:spLocks noChangeArrowheads="1"/>
            </p:cNvSpPr>
            <p:nvPr/>
          </p:nvSpPr>
          <p:spPr bwMode="auto">
            <a:xfrm>
              <a:off x="393970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8" name="Oval 625"/>
            <p:cNvSpPr>
              <a:spLocks noChangeArrowheads="1"/>
            </p:cNvSpPr>
            <p:nvPr/>
          </p:nvSpPr>
          <p:spPr bwMode="auto">
            <a:xfrm>
              <a:off x="393970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9" name="Freeform 626"/>
            <p:cNvSpPr>
              <a:spLocks/>
            </p:cNvSpPr>
            <p:nvPr/>
          </p:nvSpPr>
          <p:spPr bwMode="auto">
            <a:xfrm>
              <a:off x="4152682" y="2938349"/>
              <a:ext cx="81784" cy="505193"/>
            </a:xfrm>
            <a:custGeom>
              <a:avLst/>
              <a:gdLst>
                <a:gd name="T0" fmla="*/ 0 w 48"/>
                <a:gd name="T1" fmla="*/ 73 h 305"/>
                <a:gd name="T2" fmla="*/ 0 w 48"/>
                <a:gd name="T3" fmla="*/ 0 h 305"/>
                <a:gd name="T4" fmla="*/ 48 w 48"/>
                <a:gd name="T5" fmla="*/ 0 h 305"/>
                <a:gd name="T6" fmla="*/ 48 w 48"/>
                <a:gd name="T7" fmla="*/ 73 h 305"/>
                <a:gd name="T8" fmla="*/ 0 w 48"/>
                <a:gd name="T9" fmla="*/ 73 h 305"/>
                <a:gd name="T10" fmla="*/ 0 w 48"/>
                <a:gd name="T11" fmla="*/ 305 h 305"/>
                <a:gd name="T12" fmla="*/ 48 w 48"/>
                <a:gd name="T13" fmla="*/ 305 h 305"/>
                <a:gd name="T14" fmla="*/ 48 w 48"/>
                <a:gd name="T15" fmla="*/ 73 h 305"/>
                <a:gd name="T16" fmla="*/ 0 w 48"/>
                <a:gd name="T17" fmla="*/ 7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5">
                  <a:moveTo>
                    <a:pt x="0" y="7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3"/>
                  </a:lnTo>
                  <a:lnTo>
                    <a:pt x="0" y="73"/>
                  </a:lnTo>
                  <a:lnTo>
                    <a:pt x="0" y="305"/>
                  </a:lnTo>
                  <a:lnTo>
                    <a:pt x="48" y="305"/>
                  </a:lnTo>
                  <a:lnTo>
                    <a:pt x="48" y="73"/>
                  </a:lnTo>
                  <a:lnTo>
                    <a:pt x="0" y="7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0" name="Freeform 627"/>
            <p:cNvSpPr>
              <a:spLocks/>
            </p:cNvSpPr>
            <p:nvPr/>
          </p:nvSpPr>
          <p:spPr bwMode="auto">
            <a:xfrm>
              <a:off x="4152682" y="2938349"/>
              <a:ext cx="81784" cy="505193"/>
            </a:xfrm>
            <a:custGeom>
              <a:avLst/>
              <a:gdLst>
                <a:gd name="T0" fmla="*/ 0 w 48"/>
                <a:gd name="T1" fmla="*/ 73 h 305"/>
                <a:gd name="T2" fmla="*/ 0 w 48"/>
                <a:gd name="T3" fmla="*/ 0 h 305"/>
                <a:gd name="T4" fmla="*/ 48 w 48"/>
                <a:gd name="T5" fmla="*/ 0 h 305"/>
                <a:gd name="T6" fmla="*/ 48 w 48"/>
                <a:gd name="T7" fmla="*/ 73 h 305"/>
                <a:gd name="T8" fmla="*/ 0 w 48"/>
                <a:gd name="T9" fmla="*/ 73 h 305"/>
                <a:gd name="T10" fmla="*/ 0 w 48"/>
                <a:gd name="T11" fmla="*/ 305 h 305"/>
                <a:gd name="T12" fmla="*/ 48 w 48"/>
                <a:gd name="T13" fmla="*/ 305 h 305"/>
                <a:gd name="T14" fmla="*/ 48 w 48"/>
                <a:gd name="T15" fmla="*/ 73 h 305"/>
                <a:gd name="T16" fmla="*/ 0 w 48"/>
                <a:gd name="T17" fmla="*/ 73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5">
                  <a:moveTo>
                    <a:pt x="0" y="7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3"/>
                  </a:lnTo>
                  <a:lnTo>
                    <a:pt x="0" y="73"/>
                  </a:lnTo>
                  <a:lnTo>
                    <a:pt x="0" y="305"/>
                  </a:lnTo>
                  <a:lnTo>
                    <a:pt x="48" y="305"/>
                  </a:lnTo>
                  <a:lnTo>
                    <a:pt x="48" y="73"/>
                  </a:lnTo>
                  <a:lnTo>
                    <a:pt x="0" y="7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1" name="Line 628"/>
            <p:cNvSpPr>
              <a:spLocks noChangeShapeType="1"/>
            </p:cNvSpPr>
            <p:nvPr/>
          </p:nvSpPr>
          <p:spPr bwMode="auto">
            <a:xfrm flipV="1">
              <a:off x="4193574" y="2898596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2" name="Line 629"/>
            <p:cNvSpPr>
              <a:spLocks noChangeShapeType="1"/>
            </p:cNvSpPr>
            <p:nvPr/>
          </p:nvSpPr>
          <p:spPr bwMode="auto">
            <a:xfrm>
              <a:off x="4179943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3" name="Line 630"/>
            <p:cNvSpPr>
              <a:spLocks noChangeShapeType="1"/>
            </p:cNvSpPr>
            <p:nvPr/>
          </p:nvSpPr>
          <p:spPr bwMode="auto">
            <a:xfrm>
              <a:off x="4193574" y="3443541"/>
              <a:ext cx="0" cy="2136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4" name="Line 631"/>
            <p:cNvSpPr>
              <a:spLocks noChangeShapeType="1"/>
            </p:cNvSpPr>
            <p:nvPr/>
          </p:nvSpPr>
          <p:spPr bwMode="auto">
            <a:xfrm>
              <a:off x="4179943" y="365721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5" name="Oval 632"/>
            <p:cNvSpPr>
              <a:spLocks noChangeArrowheads="1"/>
            </p:cNvSpPr>
            <p:nvPr/>
          </p:nvSpPr>
          <p:spPr bwMode="auto">
            <a:xfrm>
              <a:off x="4145866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6" name="Oval 633"/>
            <p:cNvSpPr>
              <a:spLocks noChangeArrowheads="1"/>
            </p:cNvSpPr>
            <p:nvPr/>
          </p:nvSpPr>
          <p:spPr bwMode="auto">
            <a:xfrm>
              <a:off x="4145866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7" name="Oval 634"/>
            <p:cNvSpPr>
              <a:spLocks noChangeArrowheads="1"/>
            </p:cNvSpPr>
            <p:nvPr/>
          </p:nvSpPr>
          <p:spPr bwMode="auto">
            <a:xfrm>
              <a:off x="4145866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8" name="Oval 635"/>
            <p:cNvSpPr>
              <a:spLocks noChangeArrowheads="1"/>
            </p:cNvSpPr>
            <p:nvPr/>
          </p:nvSpPr>
          <p:spPr bwMode="auto">
            <a:xfrm>
              <a:off x="4145866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79" name="Oval 636"/>
            <p:cNvSpPr>
              <a:spLocks noChangeArrowheads="1"/>
            </p:cNvSpPr>
            <p:nvPr/>
          </p:nvSpPr>
          <p:spPr bwMode="auto">
            <a:xfrm>
              <a:off x="4145866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0" name="Oval 637"/>
            <p:cNvSpPr>
              <a:spLocks noChangeArrowheads="1"/>
            </p:cNvSpPr>
            <p:nvPr/>
          </p:nvSpPr>
          <p:spPr bwMode="auto">
            <a:xfrm>
              <a:off x="4145866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1" name="Oval 638"/>
            <p:cNvSpPr>
              <a:spLocks noChangeArrowheads="1"/>
            </p:cNvSpPr>
            <p:nvPr/>
          </p:nvSpPr>
          <p:spPr bwMode="auto">
            <a:xfrm>
              <a:off x="4145866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2" name="Oval 639"/>
            <p:cNvSpPr>
              <a:spLocks noChangeArrowheads="1"/>
            </p:cNvSpPr>
            <p:nvPr/>
          </p:nvSpPr>
          <p:spPr bwMode="auto">
            <a:xfrm>
              <a:off x="4145866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3" name="Oval 640"/>
            <p:cNvSpPr>
              <a:spLocks noChangeArrowheads="1"/>
            </p:cNvSpPr>
            <p:nvPr/>
          </p:nvSpPr>
          <p:spPr bwMode="auto">
            <a:xfrm>
              <a:off x="4145866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4" name="Oval 641"/>
            <p:cNvSpPr>
              <a:spLocks noChangeArrowheads="1"/>
            </p:cNvSpPr>
            <p:nvPr/>
          </p:nvSpPr>
          <p:spPr bwMode="auto">
            <a:xfrm>
              <a:off x="4145866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5" name="Oval 642"/>
            <p:cNvSpPr>
              <a:spLocks noChangeArrowheads="1"/>
            </p:cNvSpPr>
            <p:nvPr/>
          </p:nvSpPr>
          <p:spPr bwMode="auto">
            <a:xfrm>
              <a:off x="4145866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6" name="Oval 643"/>
            <p:cNvSpPr>
              <a:spLocks noChangeArrowheads="1"/>
            </p:cNvSpPr>
            <p:nvPr/>
          </p:nvSpPr>
          <p:spPr bwMode="auto">
            <a:xfrm>
              <a:off x="4145866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7" name="Oval 644"/>
            <p:cNvSpPr>
              <a:spLocks noChangeArrowheads="1"/>
            </p:cNvSpPr>
            <p:nvPr/>
          </p:nvSpPr>
          <p:spPr bwMode="auto">
            <a:xfrm>
              <a:off x="4145866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8" name="Oval 645"/>
            <p:cNvSpPr>
              <a:spLocks noChangeArrowheads="1"/>
            </p:cNvSpPr>
            <p:nvPr/>
          </p:nvSpPr>
          <p:spPr bwMode="auto">
            <a:xfrm>
              <a:off x="4145866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89" name="Oval 646"/>
            <p:cNvSpPr>
              <a:spLocks noChangeArrowheads="1"/>
            </p:cNvSpPr>
            <p:nvPr/>
          </p:nvSpPr>
          <p:spPr bwMode="auto">
            <a:xfrm>
              <a:off x="4145866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0" name="Oval 647"/>
            <p:cNvSpPr>
              <a:spLocks noChangeArrowheads="1"/>
            </p:cNvSpPr>
            <p:nvPr/>
          </p:nvSpPr>
          <p:spPr bwMode="auto">
            <a:xfrm>
              <a:off x="4145866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1" name="Oval 648"/>
            <p:cNvSpPr>
              <a:spLocks noChangeArrowheads="1"/>
            </p:cNvSpPr>
            <p:nvPr/>
          </p:nvSpPr>
          <p:spPr bwMode="auto">
            <a:xfrm>
              <a:off x="4145866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2" name="Oval 649"/>
            <p:cNvSpPr>
              <a:spLocks noChangeArrowheads="1"/>
            </p:cNvSpPr>
            <p:nvPr/>
          </p:nvSpPr>
          <p:spPr bwMode="auto">
            <a:xfrm>
              <a:off x="4145866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3" name="Freeform 650"/>
            <p:cNvSpPr>
              <a:spLocks/>
            </p:cNvSpPr>
            <p:nvPr/>
          </p:nvSpPr>
          <p:spPr bwMode="auto">
            <a:xfrm>
              <a:off x="4357143" y="2925098"/>
              <a:ext cx="81784" cy="187170"/>
            </a:xfrm>
            <a:custGeom>
              <a:avLst/>
              <a:gdLst>
                <a:gd name="T0" fmla="*/ 0 w 48"/>
                <a:gd name="T1" fmla="*/ 40 h 113"/>
                <a:gd name="T2" fmla="*/ 0 w 48"/>
                <a:gd name="T3" fmla="*/ 0 h 113"/>
                <a:gd name="T4" fmla="*/ 48 w 48"/>
                <a:gd name="T5" fmla="*/ 0 h 113"/>
                <a:gd name="T6" fmla="*/ 48 w 48"/>
                <a:gd name="T7" fmla="*/ 40 h 113"/>
                <a:gd name="T8" fmla="*/ 0 w 48"/>
                <a:gd name="T9" fmla="*/ 40 h 113"/>
                <a:gd name="T10" fmla="*/ 0 w 48"/>
                <a:gd name="T11" fmla="*/ 113 h 113"/>
                <a:gd name="T12" fmla="*/ 48 w 48"/>
                <a:gd name="T13" fmla="*/ 113 h 113"/>
                <a:gd name="T14" fmla="*/ 48 w 48"/>
                <a:gd name="T15" fmla="*/ 40 h 113"/>
                <a:gd name="T16" fmla="*/ 0 w 48"/>
                <a:gd name="T17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3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13"/>
                  </a:lnTo>
                  <a:lnTo>
                    <a:pt x="48" y="113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4" name="Freeform 651"/>
            <p:cNvSpPr>
              <a:spLocks/>
            </p:cNvSpPr>
            <p:nvPr/>
          </p:nvSpPr>
          <p:spPr bwMode="auto">
            <a:xfrm>
              <a:off x="4357143" y="2925098"/>
              <a:ext cx="81784" cy="187170"/>
            </a:xfrm>
            <a:custGeom>
              <a:avLst/>
              <a:gdLst>
                <a:gd name="T0" fmla="*/ 0 w 48"/>
                <a:gd name="T1" fmla="*/ 40 h 113"/>
                <a:gd name="T2" fmla="*/ 0 w 48"/>
                <a:gd name="T3" fmla="*/ 0 h 113"/>
                <a:gd name="T4" fmla="*/ 48 w 48"/>
                <a:gd name="T5" fmla="*/ 0 h 113"/>
                <a:gd name="T6" fmla="*/ 48 w 48"/>
                <a:gd name="T7" fmla="*/ 40 h 113"/>
                <a:gd name="T8" fmla="*/ 0 w 48"/>
                <a:gd name="T9" fmla="*/ 40 h 113"/>
                <a:gd name="T10" fmla="*/ 0 w 48"/>
                <a:gd name="T11" fmla="*/ 113 h 113"/>
                <a:gd name="T12" fmla="*/ 48 w 48"/>
                <a:gd name="T13" fmla="*/ 113 h 113"/>
                <a:gd name="T14" fmla="*/ 48 w 48"/>
                <a:gd name="T15" fmla="*/ 40 h 113"/>
                <a:gd name="T16" fmla="*/ 0 w 48"/>
                <a:gd name="T17" fmla="*/ 4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3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13"/>
                  </a:lnTo>
                  <a:lnTo>
                    <a:pt x="48" y="113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5" name="Line 652"/>
            <p:cNvSpPr>
              <a:spLocks noChangeShapeType="1"/>
            </p:cNvSpPr>
            <p:nvPr/>
          </p:nvSpPr>
          <p:spPr bwMode="auto">
            <a:xfrm flipV="1">
              <a:off x="4398035" y="2898596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6" name="Line 653"/>
            <p:cNvSpPr>
              <a:spLocks noChangeShapeType="1"/>
            </p:cNvSpPr>
            <p:nvPr/>
          </p:nvSpPr>
          <p:spPr bwMode="auto">
            <a:xfrm>
              <a:off x="4384404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7" name="Line 654"/>
            <p:cNvSpPr>
              <a:spLocks noChangeShapeType="1"/>
            </p:cNvSpPr>
            <p:nvPr/>
          </p:nvSpPr>
          <p:spPr bwMode="auto">
            <a:xfrm>
              <a:off x="4398035" y="3112268"/>
              <a:ext cx="0" cy="39918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" name="Line 655"/>
            <p:cNvSpPr>
              <a:spLocks noChangeShapeType="1"/>
            </p:cNvSpPr>
            <p:nvPr/>
          </p:nvSpPr>
          <p:spPr bwMode="auto">
            <a:xfrm>
              <a:off x="4384404" y="351145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" name="Oval 656"/>
            <p:cNvSpPr>
              <a:spLocks noChangeArrowheads="1"/>
            </p:cNvSpPr>
            <p:nvPr/>
          </p:nvSpPr>
          <p:spPr bwMode="auto">
            <a:xfrm>
              <a:off x="435032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0" name="Oval 657"/>
            <p:cNvSpPr>
              <a:spLocks noChangeArrowheads="1"/>
            </p:cNvSpPr>
            <p:nvPr/>
          </p:nvSpPr>
          <p:spPr bwMode="auto">
            <a:xfrm>
              <a:off x="4350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1" name="Oval 658"/>
            <p:cNvSpPr>
              <a:spLocks noChangeArrowheads="1"/>
            </p:cNvSpPr>
            <p:nvPr/>
          </p:nvSpPr>
          <p:spPr bwMode="auto">
            <a:xfrm>
              <a:off x="4350327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2" name="Oval 659"/>
            <p:cNvSpPr>
              <a:spLocks noChangeArrowheads="1"/>
            </p:cNvSpPr>
            <p:nvPr/>
          </p:nvSpPr>
          <p:spPr bwMode="auto">
            <a:xfrm>
              <a:off x="4350327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3" name="Oval 660"/>
            <p:cNvSpPr>
              <a:spLocks noChangeArrowheads="1"/>
            </p:cNvSpPr>
            <p:nvPr/>
          </p:nvSpPr>
          <p:spPr bwMode="auto">
            <a:xfrm>
              <a:off x="435032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4" name="Oval 661"/>
            <p:cNvSpPr>
              <a:spLocks noChangeArrowheads="1"/>
            </p:cNvSpPr>
            <p:nvPr/>
          </p:nvSpPr>
          <p:spPr bwMode="auto">
            <a:xfrm>
              <a:off x="4350327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5" name="Oval 662"/>
            <p:cNvSpPr>
              <a:spLocks noChangeArrowheads="1"/>
            </p:cNvSpPr>
            <p:nvPr/>
          </p:nvSpPr>
          <p:spPr bwMode="auto">
            <a:xfrm>
              <a:off x="4350327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6" name="Oval 663"/>
            <p:cNvSpPr>
              <a:spLocks noChangeArrowheads="1"/>
            </p:cNvSpPr>
            <p:nvPr/>
          </p:nvSpPr>
          <p:spPr bwMode="auto">
            <a:xfrm>
              <a:off x="4350327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7" name="Oval 664"/>
            <p:cNvSpPr>
              <a:spLocks noChangeArrowheads="1"/>
            </p:cNvSpPr>
            <p:nvPr/>
          </p:nvSpPr>
          <p:spPr bwMode="auto">
            <a:xfrm>
              <a:off x="4350327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8" name="Oval 665"/>
            <p:cNvSpPr>
              <a:spLocks noChangeArrowheads="1"/>
            </p:cNvSpPr>
            <p:nvPr/>
          </p:nvSpPr>
          <p:spPr bwMode="auto">
            <a:xfrm>
              <a:off x="4350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09" name="Oval 666"/>
            <p:cNvSpPr>
              <a:spLocks noChangeArrowheads="1"/>
            </p:cNvSpPr>
            <p:nvPr/>
          </p:nvSpPr>
          <p:spPr bwMode="auto">
            <a:xfrm>
              <a:off x="4350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0" name="Oval 667"/>
            <p:cNvSpPr>
              <a:spLocks noChangeArrowheads="1"/>
            </p:cNvSpPr>
            <p:nvPr/>
          </p:nvSpPr>
          <p:spPr bwMode="auto">
            <a:xfrm>
              <a:off x="4350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1" name="Oval 668"/>
            <p:cNvSpPr>
              <a:spLocks noChangeArrowheads="1"/>
            </p:cNvSpPr>
            <p:nvPr/>
          </p:nvSpPr>
          <p:spPr bwMode="auto">
            <a:xfrm>
              <a:off x="4350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2" name="Oval 669"/>
            <p:cNvSpPr>
              <a:spLocks noChangeArrowheads="1"/>
            </p:cNvSpPr>
            <p:nvPr/>
          </p:nvSpPr>
          <p:spPr bwMode="auto">
            <a:xfrm>
              <a:off x="4350327" y="357108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3" name="Oval 670"/>
            <p:cNvSpPr>
              <a:spLocks noChangeArrowheads="1"/>
            </p:cNvSpPr>
            <p:nvPr/>
          </p:nvSpPr>
          <p:spPr bwMode="auto">
            <a:xfrm>
              <a:off x="4350327" y="357108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4" name="Oval 671"/>
            <p:cNvSpPr>
              <a:spLocks noChangeArrowheads="1"/>
            </p:cNvSpPr>
            <p:nvPr/>
          </p:nvSpPr>
          <p:spPr bwMode="auto">
            <a:xfrm>
              <a:off x="4350327" y="353132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5" name="Oval 672"/>
            <p:cNvSpPr>
              <a:spLocks noChangeArrowheads="1"/>
            </p:cNvSpPr>
            <p:nvPr/>
          </p:nvSpPr>
          <p:spPr bwMode="auto">
            <a:xfrm>
              <a:off x="4350327" y="351807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6" name="Oval 673"/>
            <p:cNvSpPr>
              <a:spLocks noChangeArrowheads="1"/>
            </p:cNvSpPr>
            <p:nvPr/>
          </p:nvSpPr>
          <p:spPr bwMode="auto">
            <a:xfrm>
              <a:off x="4350327" y="350482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7" name="Oval 674"/>
            <p:cNvSpPr>
              <a:spLocks noChangeArrowheads="1"/>
            </p:cNvSpPr>
            <p:nvPr/>
          </p:nvSpPr>
          <p:spPr bwMode="auto">
            <a:xfrm>
              <a:off x="4350327" y="348992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8" name="Oval 675"/>
            <p:cNvSpPr>
              <a:spLocks noChangeArrowheads="1"/>
            </p:cNvSpPr>
            <p:nvPr/>
          </p:nvSpPr>
          <p:spPr bwMode="auto">
            <a:xfrm>
              <a:off x="4350327" y="348992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19" name="Oval 676"/>
            <p:cNvSpPr>
              <a:spLocks noChangeArrowheads="1"/>
            </p:cNvSpPr>
            <p:nvPr/>
          </p:nvSpPr>
          <p:spPr bwMode="auto">
            <a:xfrm>
              <a:off x="4350327" y="34634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0" name="Oval 677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1" name="Oval 678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2" name="Oval 679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3" name="Oval 680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4" name="Oval 681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5" name="Oval 682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6" name="Oval 683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7" name="Oval 684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8" name="Oval 685"/>
            <p:cNvSpPr>
              <a:spLocks noChangeArrowheads="1"/>
            </p:cNvSpPr>
            <p:nvPr/>
          </p:nvSpPr>
          <p:spPr bwMode="auto">
            <a:xfrm>
              <a:off x="4350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29" name="Oval 686"/>
            <p:cNvSpPr>
              <a:spLocks noChangeArrowheads="1"/>
            </p:cNvSpPr>
            <p:nvPr/>
          </p:nvSpPr>
          <p:spPr bwMode="auto">
            <a:xfrm>
              <a:off x="4350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0" name="Oval 687"/>
            <p:cNvSpPr>
              <a:spLocks noChangeArrowheads="1"/>
            </p:cNvSpPr>
            <p:nvPr/>
          </p:nvSpPr>
          <p:spPr bwMode="auto">
            <a:xfrm>
              <a:off x="4350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1" name="Oval 688"/>
            <p:cNvSpPr>
              <a:spLocks noChangeArrowheads="1"/>
            </p:cNvSpPr>
            <p:nvPr/>
          </p:nvSpPr>
          <p:spPr bwMode="auto">
            <a:xfrm>
              <a:off x="4350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2" name="Oval 689"/>
            <p:cNvSpPr>
              <a:spLocks noChangeArrowheads="1"/>
            </p:cNvSpPr>
            <p:nvPr/>
          </p:nvSpPr>
          <p:spPr bwMode="auto">
            <a:xfrm>
              <a:off x="4350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3" name="Oval 690"/>
            <p:cNvSpPr>
              <a:spLocks noChangeArrowheads="1"/>
            </p:cNvSpPr>
            <p:nvPr/>
          </p:nvSpPr>
          <p:spPr bwMode="auto">
            <a:xfrm>
              <a:off x="4350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4" name="Oval 691"/>
            <p:cNvSpPr>
              <a:spLocks noChangeArrowheads="1"/>
            </p:cNvSpPr>
            <p:nvPr/>
          </p:nvSpPr>
          <p:spPr bwMode="auto">
            <a:xfrm>
              <a:off x="4350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5" name="Oval 692"/>
            <p:cNvSpPr>
              <a:spLocks noChangeArrowheads="1"/>
            </p:cNvSpPr>
            <p:nvPr/>
          </p:nvSpPr>
          <p:spPr bwMode="auto">
            <a:xfrm>
              <a:off x="4350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6" name="Oval 693"/>
            <p:cNvSpPr>
              <a:spLocks noChangeArrowheads="1"/>
            </p:cNvSpPr>
            <p:nvPr/>
          </p:nvSpPr>
          <p:spPr bwMode="auto">
            <a:xfrm>
              <a:off x="4350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7" name="Oval 694"/>
            <p:cNvSpPr>
              <a:spLocks noChangeArrowheads="1"/>
            </p:cNvSpPr>
            <p:nvPr/>
          </p:nvSpPr>
          <p:spPr bwMode="auto">
            <a:xfrm>
              <a:off x="4350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8" name="Oval 695"/>
            <p:cNvSpPr>
              <a:spLocks noChangeArrowheads="1"/>
            </p:cNvSpPr>
            <p:nvPr/>
          </p:nvSpPr>
          <p:spPr bwMode="auto">
            <a:xfrm>
              <a:off x="435032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39" name="Oval 696"/>
            <p:cNvSpPr>
              <a:spLocks noChangeArrowheads="1"/>
            </p:cNvSpPr>
            <p:nvPr/>
          </p:nvSpPr>
          <p:spPr bwMode="auto">
            <a:xfrm>
              <a:off x="4350327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0" name="Oval 697"/>
            <p:cNvSpPr>
              <a:spLocks noChangeArrowheads="1"/>
            </p:cNvSpPr>
            <p:nvPr/>
          </p:nvSpPr>
          <p:spPr bwMode="auto">
            <a:xfrm>
              <a:off x="4350327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1" name="Freeform 698"/>
            <p:cNvSpPr>
              <a:spLocks/>
            </p:cNvSpPr>
            <p:nvPr/>
          </p:nvSpPr>
          <p:spPr bwMode="auto">
            <a:xfrm>
              <a:off x="4657019" y="3072515"/>
              <a:ext cx="81784" cy="584698"/>
            </a:xfrm>
            <a:custGeom>
              <a:avLst/>
              <a:gdLst>
                <a:gd name="T0" fmla="*/ 0 w 48"/>
                <a:gd name="T1" fmla="*/ 257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257 h 353"/>
                <a:gd name="T8" fmla="*/ 0 w 48"/>
                <a:gd name="T9" fmla="*/ 257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257 h 353"/>
                <a:gd name="T16" fmla="*/ 0 w 48"/>
                <a:gd name="T17" fmla="*/ 25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257"/>
                  </a:lnTo>
                  <a:lnTo>
                    <a:pt x="0" y="25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2" name="Freeform 699"/>
            <p:cNvSpPr>
              <a:spLocks/>
            </p:cNvSpPr>
            <p:nvPr/>
          </p:nvSpPr>
          <p:spPr bwMode="auto">
            <a:xfrm>
              <a:off x="4657019" y="3072515"/>
              <a:ext cx="81784" cy="584698"/>
            </a:xfrm>
            <a:custGeom>
              <a:avLst/>
              <a:gdLst>
                <a:gd name="T0" fmla="*/ 0 w 48"/>
                <a:gd name="T1" fmla="*/ 257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257 h 353"/>
                <a:gd name="T8" fmla="*/ 0 w 48"/>
                <a:gd name="T9" fmla="*/ 257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257 h 353"/>
                <a:gd name="T16" fmla="*/ 0 w 48"/>
                <a:gd name="T17" fmla="*/ 257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257"/>
                  </a:lnTo>
                  <a:lnTo>
                    <a:pt x="0" y="25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3" name="Line 700"/>
            <p:cNvSpPr>
              <a:spLocks noChangeShapeType="1"/>
            </p:cNvSpPr>
            <p:nvPr/>
          </p:nvSpPr>
          <p:spPr bwMode="auto">
            <a:xfrm flipV="1">
              <a:off x="4697911" y="2978101"/>
              <a:ext cx="0" cy="944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4" name="Line 701"/>
            <p:cNvSpPr>
              <a:spLocks noChangeShapeType="1"/>
            </p:cNvSpPr>
            <p:nvPr/>
          </p:nvSpPr>
          <p:spPr bwMode="auto">
            <a:xfrm>
              <a:off x="4684280" y="297810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5" name="Line 702"/>
            <p:cNvSpPr>
              <a:spLocks noChangeShapeType="1"/>
            </p:cNvSpPr>
            <p:nvPr/>
          </p:nvSpPr>
          <p:spPr bwMode="auto">
            <a:xfrm>
              <a:off x="4697911" y="365721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6" name="Line 703"/>
            <p:cNvSpPr>
              <a:spLocks noChangeShapeType="1"/>
            </p:cNvSpPr>
            <p:nvPr/>
          </p:nvSpPr>
          <p:spPr bwMode="auto">
            <a:xfrm>
              <a:off x="4684280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7" name="Oval 704"/>
            <p:cNvSpPr>
              <a:spLocks noChangeArrowheads="1"/>
            </p:cNvSpPr>
            <p:nvPr/>
          </p:nvSpPr>
          <p:spPr bwMode="auto">
            <a:xfrm>
              <a:off x="465020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8" name="Oval 705"/>
            <p:cNvSpPr>
              <a:spLocks noChangeArrowheads="1"/>
            </p:cNvSpPr>
            <p:nvPr/>
          </p:nvSpPr>
          <p:spPr bwMode="auto">
            <a:xfrm>
              <a:off x="465020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49" name="Oval 706"/>
            <p:cNvSpPr>
              <a:spLocks noChangeArrowheads="1"/>
            </p:cNvSpPr>
            <p:nvPr/>
          </p:nvSpPr>
          <p:spPr bwMode="auto">
            <a:xfrm>
              <a:off x="465020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0" name="Oval 707"/>
            <p:cNvSpPr>
              <a:spLocks noChangeArrowheads="1"/>
            </p:cNvSpPr>
            <p:nvPr/>
          </p:nvSpPr>
          <p:spPr bwMode="auto">
            <a:xfrm>
              <a:off x="465020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1" name="Oval 708"/>
            <p:cNvSpPr>
              <a:spLocks noChangeArrowheads="1"/>
            </p:cNvSpPr>
            <p:nvPr/>
          </p:nvSpPr>
          <p:spPr bwMode="auto">
            <a:xfrm>
              <a:off x="465020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2" name="Oval 709"/>
            <p:cNvSpPr>
              <a:spLocks noChangeArrowheads="1"/>
            </p:cNvSpPr>
            <p:nvPr/>
          </p:nvSpPr>
          <p:spPr bwMode="auto">
            <a:xfrm>
              <a:off x="465020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3" name="Oval 710"/>
            <p:cNvSpPr>
              <a:spLocks noChangeArrowheads="1"/>
            </p:cNvSpPr>
            <p:nvPr/>
          </p:nvSpPr>
          <p:spPr bwMode="auto">
            <a:xfrm>
              <a:off x="465020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4" name="Oval 711"/>
            <p:cNvSpPr>
              <a:spLocks noChangeArrowheads="1"/>
            </p:cNvSpPr>
            <p:nvPr/>
          </p:nvSpPr>
          <p:spPr bwMode="auto">
            <a:xfrm>
              <a:off x="465020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5" name="Oval 712"/>
            <p:cNvSpPr>
              <a:spLocks noChangeArrowheads="1"/>
            </p:cNvSpPr>
            <p:nvPr/>
          </p:nvSpPr>
          <p:spPr bwMode="auto">
            <a:xfrm>
              <a:off x="465020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6" name="Oval 713"/>
            <p:cNvSpPr>
              <a:spLocks noChangeArrowheads="1"/>
            </p:cNvSpPr>
            <p:nvPr/>
          </p:nvSpPr>
          <p:spPr bwMode="auto">
            <a:xfrm>
              <a:off x="465020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7" name="Oval 714"/>
            <p:cNvSpPr>
              <a:spLocks noChangeArrowheads="1"/>
            </p:cNvSpPr>
            <p:nvPr/>
          </p:nvSpPr>
          <p:spPr bwMode="auto">
            <a:xfrm>
              <a:off x="4650204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8" name="Oval 715"/>
            <p:cNvSpPr>
              <a:spLocks noChangeArrowheads="1"/>
            </p:cNvSpPr>
            <p:nvPr/>
          </p:nvSpPr>
          <p:spPr bwMode="auto">
            <a:xfrm>
              <a:off x="4650204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59" name="Oval 716"/>
            <p:cNvSpPr>
              <a:spLocks noChangeArrowheads="1"/>
            </p:cNvSpPr>
            <p:nvPr/>
          </p:nvSpPr>
          <p:spPr bwMode="auto">
            <a:xfrm>
              <a:off x="4650204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0" name="Oval 717"/>
            <p:cNvSpPr>
              <a:spLocks noChangeArrowheads="1"/>
            </p:cNvSpPr>
            <p:nvPr/>
          </p:nvSpPr>
          <p:spPr bwMode="auto">
            <a:xfrm>
              <a:off x="465020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1" name="Oval 718"/>
            <p:cNvSpPr>
              <a:spLocks noChangeArrowheads="1"/>
            </p:cNvSpPr>
            <p:nvPr/>
          </p:nvSpPr>
          <p:spPr bwMode="auto">
            <a:xfrm>
              <a:off x="465020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2" name="Oval 719"/>
            <p:cNvSpPr>
              <a:spLocks noChangeArrowheads="1"/>
            </p:cNvSpPr>
            <p:nvPr/>
          </p:nvSpPr>
          <p:spPr bwMode="auto">
            <a:xfrm>
              <a:off x="4650204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3" name="Oval 720"/>
            <p:cNvSpPr>
              <a:spLocks noChangeArrowheads="1"/>
            </p:cNvSpPr>
            <p:nvPr/>
          </p:nvSpPr>
          <p:spPr bwMode="auto">
            <a:xfrm>
              <a:off x="4650204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4" name="Oval 721"/>
            <p:cNvSpPr>
              <a:spLocks noChangeArrowheads="1"/>
            </p:cNvSpPr>
            <p:nvPr/>
          </p:nvSpPr>
          <p:spPr bwMode="auto">
            <a:xfrm>
              <a:off x="465020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5" name="Oval 722"/>
            <p:cNvSpPr>
              <a:spLocks noChangeArrowheads="1"/>
            </p:cNvSpPr>
            <p:nvPr/>
          </p:nvSpPr>
          <p:spPr bwMode="auto">
            <a:xfrm>
              <a:off x="465020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6" name="Oval 723"/>
            <p:cNvSpPr>
              <a:spLocks noChangeArrowheads="1"/>
            </p:cNvSpPr>
            <p:nvPr/>
          </p:nvSpPr>
          <p:spPr bwMode="auto">
            <a:xfrm>
              <a:off x="4650204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7" name="Freeform 724"/>
            <p:cNvSpPr>
              <a:spLocks/>
            </p:cNvSpPr>
            <p:nvPr/>
          </p:nvSpPr>
          <p:spPr bwMode="auto">
            <a:xfrm>
              <a:off x="4861480" y="3031105"/>
              <a:ext cx="81784" cy="626107"/>
            </a:xfrm>
            <a:custGeom>
              <a:avLst/>
              <a:gdLst>
                <a:gd name="T0" fmla="*/ 0 w 48"/>
                <a:gd name="T1" fmla="*/ 217 h 378"/>
                <a:gd name="T2" fmla="*/ 0 w 48"/>
                <a:gd name="T3" fmla="*/ 0 h 378"/>
                <a:gd name="T4" fmla="*/ 48 w 48"/>
                <a:gd name="T5" fmla="*/ 0 h 378"/>
                <a:gd name="T6" fmla="*/ 48 w 48"/>
                <a:gd name="T7" fmla="*/ 217 h 378"/>
                <a:gd name="T8" fmla="*/ 0 w 48"/>
                <a:gd name="T9" fmla="*/ 217 h 378"/>
                <a:gd name="T10" fmla="*/ 0 w 48"/>
                <a:gd name="T11" fmla="*/ 378 h 378"/>
                <a:gd name="T12" fmla="*/ 48 w 48"/>
                <a:gd name="T13" fmla="*/ 378 h 378"/>
                <a:gd name="T14" fmla="*/ 48 w 48"/>
                <a:gd name="T15" fmla="*/ 217 h 378"/>
                <a:gd name="T16" fmla="*/ 0 w 48"/>
                <a:gd name="T17" fmla="*/ 21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8">
                  <a:moveTo>
                    <a:pt x="0" y="21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7"/>
                  </a:lnTo>
                  <a:lnTo>
                    <a:pt x="0" y="217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217"/>
                  </a:lnTo>
                  <a:lnTo>
                    <a:pt x="0" y="21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8" name="Freeform 725"/>
            <p:cNvSpPr>
              <a:spLocks/>
            </p:cNvSpPr>
            <p:nvPr/>
          </p:nvSpPr>
          <p:spPr bwMode="auto">
            <a:xfrm>
              <a:off x="4861480" y="3031105"/>
              <a:ext cx="81784" cy="626107"/>
            </a:xfrm>
            <a:custGeom>
              <a:avLst/>
              <a:gdLst>
                <a:gd name="T0" fmla="*/ 0 w 48"/>
                <a:gd name="T1" fmla="*/ 217 h 378"/>
                <a:gd name="T2" fmla="*/ 0 w 48"/>
                <a:gd name="T3" fmla="*/ 0 h 378"/>
                <a:gd name="T4" fmla="*/ 48 w 48"/>
                <a:gd name="T5" fmla="*/ 0 h 378"/>
                <a:gd name="T6" fmla="*/ 48 w 48"/>
                <a:gd name="T7" fmla="*/ 217 h 378"/>
                <a:gd name="T8" fmla="*/ 0 w 48"/>
                <a:gd name="T9" fmla="*/ 217 h 378"/>
                <a:gd name="T10" fmla="*/ 0 w 48"/>
                <a:gd name="T11" fmla="*/ 378 h 378"/>
                <a:gd name="T12" fmla="*/ 48 w 48"/>
                <a:gd name="T13" fmla="*/ 378 h 378"/>
                <a:gd name="T14" fmla="*/ 48 w 48"/>
                <a:gd name="T15" fmla="*/ 217 h 378"/>
                <a:gd name="T16" fmla="*/ 0 w 48"/>
                <a:gd name="T17" fmla="*/ 217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8">
                  <a:moveTo>
                    <a:pt x="0" y="21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7"/>
                  </a:lnTo>
                  <a:lnTo>
                    <a:pt x="0" y="217"/>
                  </a:lnTo>
                  <a:lnTo>
                    <a:pt x="0" y="378"/>
                  </a:lnTo>
                  <a:lnTo>
                    <a:pt x="48" y="378"/>
                  </a:lnTo>
                  <a:lnTo>
                    <a:pt x="48" y="217"/>
                  </a:lnTo>
                  <a:lnTo>
                    <a:pt x="0" y="21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69" name="Line 726"/>
            <p:cNvSpPr>
              <a:spLocks noChangeShapeType="1"/>
            </p:cNvSpPr>
            <p:nvPr/>
          </p:nvSpPr>
          <p:spPr bwMode="auto">
            <a:xfrm flipV="1">
              <a:off x="4902372" y="2938349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0" name="Line 727"/>
            <p:cNvSpPr>
              <a:spLocks noChangeShapeType="1"/>
            </p:cNvSpPr>
            <p:nvPr/>
          </p:nvSpPr>
          <p:spPr bwMode="auto">
            <a:xfrm>
              <a:off x="4888742" y="293834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1" name="Line 728"/>
            <p:cNvSpPr>
              <a:spLocks noChangeShapeType="1"/>
            </p:cNvSpPr>
            <p:nvPr/>
          </p:nvSpPr>
          <p:spPr bwMode="auto">
            <a:xfrm>
              <a:off x="4902372" y="365721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2" name="Line 729"/>
            <p:cNvSpPr>
              <a:spLocks noChangeShapeType="1"/>
            </p:cNvSpPr>
            <p:nvPr/>
          </p:nvSpPr>
          <p:spPr bwMode="auto">
            <a:xfrm>
              <a:off x="4888742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3" name="Oval 730"/>
            <p:cNvSpPr>
              <a:spLocks noChangeArrowheads="1"/>
            </p:cNvSpPr>
            <p:nvPr/>
          </p:nvSpPr>
          <p:spPr bwMode="auto">
            <a:xfrm>
              <a:off x="485466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4" name="Oval 731"/>
            <p:cNvSpPr>
              <a:spLocks noChangeArrowheads="1"/>
            </p:cNvSpPr>
            <p:nvPr/>
          </p:nvSpPr>
          <p:spPr bwMode="auto">
            <a:xfrm>
              <a:off x="485466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5" name="Oval 732"/>
            <p:cNvSpPr>
              <a:spLocks noChangeArrowheads="1"/>
            </p:cNvSpPr>
            <p:nvPr/>
          </p:nvSpPr>
          <p:spPr bwMode="auto">
            <a:xfrm>
              <a:off x="485466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6" name="Oval 733"/>
            <p:cNvSpPr>
              <a:spLocks noChangeArrowheads="1"/>
            </p:cNvSpPr>
            <p:nvPr/>
          </p:nvSpPr>
          <p:spPr bwMode="auto">
            <a:xfrm>
              <a:off x="485466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7" name="Oval 734"/>
            <p:cNvSpPr>
              <a:spLocks noChangeArrowheads="1"/>
            </p:cNvSpPr>
            <p:nvPr/>
          </p:nvSpPr>
          <p:spPr bwMode="auto">
            <a:xfrm>
              <a:off x="485466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8" name="Oval 735"/>
            <p:cNvSpPr>
              <a:spLocks noChangeArrowheads="1"/>
            </p:cNvSpPr>
            <p:nvPr/>
          </p:nvSpPr>
          <p:spPr bwMode="auto">
            <a:xfrm>
              <a:off x="485466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9" name="Oval 736"/>
            <p:cNvSpPr>
              <a:spLocks noChangeArrowheads="1"/>
            </p:cNvSpPr>
            <p:nvPr/>
          </p:nvSpPr>
          <p:spPr bwMode="auto">
            <a:xfrm>
              <a:off x="485466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0" name="Oval 737"/>
            <p:cNvSpPr>
              <a:spLocks noChangeArrowheads="1"/>
            </p:cNvSpPr>
            <p:nvPr/>
          </p:nvSpPr>
          <p:spPr bwMode="auto">
            <a:xfrm>
              <a:off x="485466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1" name="Oval 738"/>
            <p:cNvSpPr>
              <a:spLocks noChangeArrowheads="1"/>
            </p:cNvSpPr>
            <p:nvPr/>
          </p:nvSpPr>
          <p:spPr bwMode="auto">
            <a:xfrm>
              <a:off x="485466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2" name="Oval 739"/>
            <p:cNvSpPr>
              <a:spLocks noChangeArrowheads="1"/>
            </p:cNvSpPr>
            <p:nvPr/>
          </p:nvSpPr>
          <p:spPr bwMode="auto">
            <a:xfrm>
              <a:off x="485466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3" name="Oval 740"/>
            <p:cNvSpPr>
              <a:spLocks noChangeArrowheads="1"/>
            </p:cNvSpPr>
            <p:nvPr/>
          </p:nvSpPr>
          <p:spPr bwMode="auto">
            <a:xfrm>
              <a:off x="4854665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4" name="Oval 741"/>
            <p:cNvSpPr>
              <a:spLocks noChangeArrowheads="1"/>
            </p:cNvSpPr>
            <p:nvPr/>
          </p:nvSpPr>
          <p:spPr bwMode="auto">
            <a:xfrm>
              <a:off x="485466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5" name="Oval 742"/>
            <p:cNvSpPr>
              <a:spLocks noChangeArrowheads="1"/>
            </p:cNvSpPr>
            <p:nvPr/>
          </p:nvSpPr>
          <p:spPr bwMode="auto">
            <a:xfrm>
              <a:off x="485466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6" name="Oval 743"/>
            <p:cNvSpPr>
              <a:spLocks noChangeArrowheads="1"/>
            </p:cNvSpPr>
            <p:nvPr/>
          </p:nvSpPr>
          <p:spPr bwMode="auto">
            <a:xfrm>
              <a:off x="485466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7" name="Oval 744"/>
            <p:cNvSpPr>
              <a:spLocks noChangeArrowheads="1"/>
            </p:cNvSpPr>
            <p:nvPr/>
          </p:nvSpPr>
          <p:spPr bwMode="auto">
            <a:xfrm>
              <a:off x="485466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8" name="Oval 745"/>
            <p:cNvSpPr>
              <a:spLocks noChangeArrowheads="1"/>
            </p:cNvSpPr>
            <p:nvPr/>
          </p:nvSpPr>
          <p:spPr bwMode="auto">
            <a:xfrm>
              <a:off x="485466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9" name="Oval 746"/>
            <p:cNvSpPr>
              <a:spLocks noChangeArrowheads="1"/>
            </p:cNvSpPr>
            <p:nvPr/>
          </p:nvSpPr>
          <p:spPr bwMode="auto">
            <a:xfrm>
              <a:off x="485466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0" name="Oval 747"/>
            <p:cNvSpPr>
              <a:spLocks noChangeArrowheads="1"/>
            </p:cNvSpPr>
            <p:nvPr/>
          </p:nvSpPr>
          <p:spPr bwMode="auto">
            <a:xfrm>
              <a:off x="4854665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1" name="Freeform 748"/>
            <p:cNvSpPr>
              <a:spLocks/>
            </p:cNvSpPr>
            <p:nvPr/>
          </p:nvSpPr>
          <p:spPr bwMode="auto">
            <a:xfrm>
              <a:off x="5067644" y="2991352"/>
              <a:ext cx="81784" cy="599605"/>
            </a:xfrm>
            <a:custGeom>
              <a:avLst/>
              <a:gdLst>
                <a:gd name="T0" fmla="*/ 0 w 48"/>
                <a:gd name="T1" fmla="*/ 161 h 362"/>
                <a:gd name="T2" fmla="*/ 0 w 48"/>
                <a:gd name="T3" fmla="*/ 0 h 362"/>
                <a:gd name="T4" fmla="*/ 48 w 48"/>
                <a:gd name="T5" fmla="*/ 0 h 362"/>
                <a:gd name="T6" fmla="*/ 48 w 48"/>
                <a:gd name="T7" fmla="*/ 161 h 362"/>
                <a:gd name="T8" fmla="*/ 0 w 48"/>
                <a:gd name="T9" fmla="*/ 161 h 362"/>
                <a:gd name="T10" fmla="*/ 0 w 48"/>
                <a:gd name="T11" fmla="*/ 362 h 362"/>
                <a:gd name="T12" fmla="*/ 48 w 48"/>
                <a:gd name="T13" fmla="*/ 362 h 362"/>
                <a:gd name="T14" fmla="*/ 48 w 48"/>
                <a:gd name="T15" fmla="*/ 161 h 362"/>
                <a:gd name="T16" fmla="*/ 0 w 48"/>
                <a:gd name="T17" fmla="*/ 16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2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362"/>
                  </a:lnTo>
                  <a:lnTo>
                    <a:pt x="48" y="362"/>
                  </a:lnTo>
                  <a:lnTo>
                    <a:pt x="48" y="161"/>
                  </a:lnTo>
                  <a:lnTo>
                    <a:pt x="0" y="16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2" name="Freeform 749"/>
            <p:cNvSpPr>
              <a:spLocks/>
            </p:cNvSpPr>
            <p:nvPr/>
          </p:nvSpPr>
          <p:spPr bwMode="auto">
            <a:xfrm>
              <a:off x="5067644" y="2991352"/>
              <a:ext cx="81784" cy="599605"/>
            </a:xfrm>
            <a:custGeom>
              <a:avLst/>
              <a:gdLst>
                <a:gd name="T0" fmla="*/ 0 w 48"/>
                <a:gd name="T1" fmla="*/ 161 h 362"/>
                <a:gd name="T2" fmla="*/ 0 w 48"/>
                <a:gd name="T3" fmla="*/ 0 h 362"/>
                <a:gd name="T4" fmla="*/ 48 w 48"/>
                <a:gd name="T5" fmla="*/ 0 h 362"/>
                <a:gd name="T6" fmla="*/ 48 w 48"/>
                <a:gd name="T7" fmla="*/ 161 h 362"/>
                <a:gd name="T8" fmla="*/ 0 w 48"/>
                <a:gd name="T9" fmla="*/ 161 h 362"/>
                <a:gd name="T10" fmla="*/ 0 w 48"/>
                <a:gd name="T11" fmla="*/ 362 h 362"/>
                <a:gd name="T12" fmla="*/ 48 w 48"/>
                <a:gd name="T13" fmla="*/ 362 h 362"/>
                <a:gd name="T14" fmla="*/ 48 w 48"/>
                <a:gd name="T15" fmla="*/ 161 h 362"/>
                <a:gd name="T16" fmla="*/ 0 w 48"/>
                <a:gd name="T17" fmla="*/ 161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2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362"/>
                  </a:lnTo>
                  <a:lnTo>
                    <a:pt x="48" y="362"/>
                  </a:lnTo>
                  <a:lnTo>
                    <a:pt x="48" y="161"/>
                  </a:lnTo>
                  <a:lnTo>
                    <a:pt x="0" y="16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3" name="Line 750"/>
            <p:cNvSpPr>
              <a:spLocks noChangeShapeType="1"/>
            </p:cNvSpPr>
            <p:nvPr/>
          </p:nvSpPr>
          <p:spPr bwMode="auto">
            <a:xfrm flipV="1">
              <a:off x="5108537" y="2925098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4" name="Line 751"/>
            <p:cNvSpPr>
              <a:spLocks noChangeShapeType="1"/>
            </p:cNvSpPr>
            <p:nvPr/>
          </p:nvSpPr>
          <p:spPr bwMode="auto">
            <a:xfrm>
              <a:off x="5094906" y="2925098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5" name="Line 752"/>
            <p:cNvSpPr>
              <a:spLocks noChangeShapeType="1"/>
            </p:cNvSpPr>
            <p:nvPr/>
          </p:nvSpPr>
          <p:spPr bwMode="auto">
            <a:xfrm>
              <a:off x="5108537" y="3590957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6" name="Line 753"/>
            <p:cNvSpPr>
              <a:spLocks noChangeShapeType="1"/>
            </p:cNvSpPr>
            <p:nvPr/>
          </p:nvSpPr>
          <p:spPr bwMode="auto">
            <a:xfrm>
              <a:off x="5094906" y="36969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7" name="Oval 754"/>
            <p:cNvSpPr>
              <a:spLocks noChangeArrowheads="1"/>
            </p:cNvSpPr>
            <p:nvPr/>
          </p:nvSpPr>
          <p:spPr bwMode="auto">
            <a:xfrm>
              <a:off x="506082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8" name="Oval 755"/>
            <p:cNvSpPr>
              <a:spLocks noChangeArrowheads="1"/>
            </p:cNvSpPr>
            <p:nvPr/>
          </p:nvSpPr>
          <p:spPr bwMode="auto">
            <a:xfrm>
              <a:off x="506082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9" name="Oval 756"/>
            <p:cNvSpPr>
              <a:spLocks noChangeArrowheads="1"/>
            </p:cNvSpPr>
            <p:nvPr/>
          </p:nvSpPr>
          <p:spPr bwMode="auto">
            <a:xfrm>
              <a:off x="506082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0" name="Oval 757"/>
            <p:cNvSpPr>
              <a:spLocks noChangeArrowheads="1"/>
            </p:cNvSpPr>
            <p:nvPr/>
          </p:nvSpPr>
          <p:spPr bwMode="auto">
            <a:xfrm>
              <a:off x="506082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1" name="Oval 758"/>
            <p:cNvSpPr>
              <a:spLocks noChangeArrowheads="1"/>
            </p:cNvSpPr>
            <p:nvPr/>
          </p:nvSpPr>
          <p:spPr bwMode="auto">
            <a:xfrm>
              <a:off x="506082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2" name="Oval 759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3" name="Oval 760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4" name="Oval 761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5" name="Oval 762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6" name="Oval 763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7" name="Oval 764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8" name="Oval 765"/>
            <p:cNvSpPr>
              <a:spLocks noChangeArrowheads="1"/>
            </p:cNvSpPr>
            <p:nvPr/>
          </p:nvSpPr>
          <p:spPr bwMode="auto">
            <a:xfrm>
              <a:off x="506082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9" name="Oval 766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0" name="Oval 767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1" name="Oval 768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2" name="Oval 769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3" name="Oval 770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4" name="Oval 771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5" name="Oval 772"/>
            <p:cNvSpPr>
              <a:spLocks noChangeArrowheads="1"/>
            </p:cNvSpPr>
            <p:nvPr/>
          </p:nvSpPr>
          <p:spPr bwMode="auto">
            <a:xfrm>
              <a:off x="506082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6" name="Oval 773"/>
            <p:cNvSpPr>
              <a:spLocks noChangeArrowheads="1"/>
            </p:cNvSpPr>
            <p:nvPr/>
          </p:nvSpPr>
          <p:spPr bwMode="auto">
            <a:xfrm>
              <a:off x="5060829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7" name="Oval 774"/>
            <p:cNvSpPr>
              <a:spLocks noChangeArrowheads="1"/>
            </p:cNvSpPr>
            <p:nvPr/>
          </p:nvSpPr>
          <p:spPr bwMode="auto">
            <a:xfrm>
              <a:off x="5060829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8" name="Oval 775"/>
            <p:cNvSpPr>
              <a:spLocks noChangeArrowheads="1"/>
            </p:cNvSpPr>
            <p:nvPr/>
          </p:nvSpPr>
          <p:spPr bwMode="auto">
            <a:xfrm>
              <a:off x="5060829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19" name="Oval 776"/>
            <p:cNvSpPr>
              <a:spLocks noChangeArrowheads="1"/>
            </p:cNvSpPr>
            <p:nvPr/>
          </p:nvSpPr>
          <p:spPr bwMode="auto">
            <a:xfrm>
              <a:off x="5060829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0" name="Oval 777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1" name="Oval 778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2" name="Oval 779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3" name="Oval 780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4" name="Oval 781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5" name="Oval 782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6" name="Oval 783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7" name="Oval 784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8" name="Oval 785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29" name="Oval 786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0" name="Oval 787"/>
            <p:cNvSpPr>
              <a:spLocks noChangeArrowheads="1"/>
            </p:cNvSpPr>
            <p:nvPr/>
          </p:nvSpPr>
          <p:spPr bwMode="auto">
            <a:xfrm>
              <a:off x="506082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1" name="Oval 788"/>
            <p:cNvSpPr>
              <a:spLocks noChangeArrowheads="1"/>
            </p:cNvSpPr>
            <p:nvPr/>
          </p:nvSpPr>
          <p:spPr bwMode="auto">
            <a:xfrm>
              <a:off x="5060829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2" name="Oval 789"/>
            <p:cNvSpPr>
              <a:spLocks noChangeArrowheads="1"/>
            </p:cNvSpPr>
            <p:nvPr/>
          </p:nvSpPr>
          <p:spPr bwMode="auto">
            <a:xfrm>
              <a:off x="5060829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3" name="Oval 790"/>
            <p:cNvSpPr>
              <a:spLocks noChangeArrowheads="1"/>
            </p:cNvSpPr>
            <p:nvPr/>
          </p:nvSpPr>
          <p:spPr bwMode="auto">
            <a:xfrm>
              <a:off x="5060829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4" name="Oval 791"/>
            <p:cNvSpPr>
              <a:spLocks noChangeArrowheads="1"/>
            </p:cNvSpPr>
            <p:nvPr/>
          </p:nvSpPr>
          <p:spPr bwMode="auto">
            <a:xfrm>
              <a:off x="5060829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5" name="Oval 792"/>
            <p:cNvSpPr>
              <a:spLocks noChangeArrowheads="1"/>
            </p:cNvSpPr>
            <p:nvPr/>
          </p:nvSpPr>
          <p:spPr bwMode="auto">
            <a:xfrm>
              <a:off x="5060829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6" name="Oval 793"/>
            <p:cNvSpPr>
              <a:spLocks noChangeArrowheads="1"/>
            </p:cNvSpPr>
            <p:nvPr/>
          </p:nvSpPr>
          <p:spPr bwMode="auto">
            <a:xfrm>
              <a:off x="5060829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7" name="Oval 794"/>
            <p:cNvSpPr>
              <a:spLocks noChangeArrowheads="1"/>
            </p:cNvSpPr>
            <p:nvPr/>
          </p:nvSpPr>
          <p:spPr bwMode="auto">
            <a:xfrm>
              <a:off x="5060829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8" name="Oval 795"/>
            <p:cNvSpPr>
              <a:spLocks noChangeArrowheads="1"/>
            </p:cNvSpPr>
            <p:nvPr/>
          </p:nvSpPr>
          <p:spPr bwMode="auto">
            <a:xfrm>
              <a:off x="5060829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39" name="Freeform 796"/>
            <p:cNvSpPr>
              <a:spLocks/>
            </p:cNvSpPr>
            <p:nvPr/>
          </p:nvSpPr>
          <p:spPr bwMode="auto">
            <a:xfrm>
              <a:off x="5367521" y="3017854"/>
              <a:ext cx="81784" cy="480347"/>
            </a:xfrm>
            <a:custGeom>
              <a:avLst/>
              <a:gdLst>
                <a:gd name="T0" fmla="*/ 0 w 48"/>
                <a:gd name="T1" fmla="*/ 81 h 290"/>
                <a:gd name="T2" fmla="*/ 0 w 48"/>
                <a:gd name="T3" fmla="*/ 0 h 290"/>
                <a:gd name="T4" fmla="*/ 48 w 48"/>
                <a:gd name="T5" fmla="*/ 0 h 290"/>
                <a:gd name="T6" fmla="*/ 48 w 48"/>
                <a:gd name="T7" fmla="*/ 81 h 290"/>
                <a:gd name="T8" fmla="*/ 0 w 48"/>
                <a:gd name="T9" fmla="*/ 81 h 290"/>
                <a:gd name="T10" fmla="*/ 0 w 48"/>
                <a:gd name="T11" fmla="*/ 290 h 290"/>
                <a:gd name="T12" fmla="*/ 48 w 48"/>
                <a:gd name="T13" fmla="*/ 290 h 290"/>
                <a:gd name="T14" fmla="*/ 48 w 48"/>
                <a:gd name="T15" fmla="*/ 81 h 290"/>
                <a:gd name="T16" fmla="*/ 0 w 48"/>
                <a:gd name="T17" fmla="*/ 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90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290"/>
                  </a:lnTo>
                  <a:lnTo>
                    <a:pt x="48" y="290"/>
                  </a:lnTo>
                  <a:lnTo>
                    <a:pt x="48" y="81"/>
                  </a:lnTo>
                  <a:lnTo>
                    <a:pt x="0" y="8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0" name="Freeform 797"/>
            <p:cNvSpPr>
              <a:spLocks/>
            </p:cNvSpPr>
            <p:nvPr/>
          </p:nvSpPr>
          <p:spPr bwMode="auto">
            <a:xfrm>
              <a:off x="5367521" y="3017854"/>
              <a:ext cx="81784" cy="480347"/>
            </a:xfrm>
            <a:custGeom>
              <a:avLst/>
              <a:gdLst>
                <a:gd name="T0" fmla="*/ 0 w 48"/>
                <a:gd name="T1" fmla="*/ 81 h 290"/>
                <a:gd name="T2" fmla="*/ 0 w 48"/>
                <a:gd name="T3" fmla="*/ 0 h 290"/>
                <a:gd name="T4" fmla="*/ 48 w 48"/>
                <a:gd name="T5" fmla="*/ 0 h 290"/>
                <a:gd name="T6" fmla="*/ 48 w 48"/>
                <a:gd name="T7" fmla="*/ 81 h 290"/>
                <a:gd name="T8" fmla="*/ 0 w 48"/>
                <a:gd name="T9" fmla="*/ 81 h 290"/>
                <a:gd name="T10" fmla="*/ 0 w 48"/>
                <a:gd name="T11" fmla="*/ 290 h 290"/>
                <a:gd name="T12" fmla="*/ 48 w 48"/>
                <a:gd name="T13" fmla="*/ 290 h 290"/>
                <a:gd name="T14" fmla="*/ 48 w 48"/>
                <a:gd name="T15" fmla="*/ 81 h 290"/>
                <a:gd name="T16" fmla="*/ 0 w 48"/>
                <a:gd name="T17" fmla="*/ 8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90">
                  <a:moveTo>
                    <a:pt x="0" y="8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1"/>
                  </a:lnTo>
                  <a:lnTo>
                    <a:pt x="0" y="81"/>
                  </a:lnTo>
                  <a:lnTo>
                    <a:pt x="0" y="290"/>
                  </a:lnTo>
                  <a:lnTo>
                    <a:pt x="48" y="290"/>
                  </a:lnTo>
                  <a:lnTo>
                    <a:pt x="48" y="81"/>
                  </a:lnTo>
                  <a:lnTo>
                    <a:pt x="0" y="8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1" name="Line 798"/>
            <p:cNvSpPr>
              <a:spLocks noChangeShapeType="1"/>
            </p:cNvSpPr>
            <p:nvPr/>
          </p:nvSpPr>
          <p:spPr bwMode="auto">
            <a:xfrm flipV="1">
              <a:off x="5408413" y="2964850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2" name="Line 799"/>
            <p:cNvSpPr>
              <a:spLocks noChangeShapeType="1"/>
            </p:cNvSpPr>
            <p:nvPr/>
          </p:nvSpPr>
          <p:spPr bwMode="auto">
            <a:xfrm>
              <a:off x="5394782" y="296485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3" name="Line 800"/>
            <p:cNvSpPr>
              <a:spLocks noChangeShapeType="1"/>
            </p:cNvSpPr>
            <p:nvPr/>
          </p:nvSpPr>
          <p:spPr bwMode="auto">
            <a:xfrm>
              <a:off x="5408413" y="3498201"/>
              <a:ext cx="0" cy="159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4" name="Line 801"/>
            <p:cNvSpPr>
              <a:spLocks noChangeShapeType="1"/>
            </p:cNvSpPr>
            <p:nvPr/>
          </p:nvSpPr>
          <p:spPr bwMode="auto">
            <a:xfrm>
              <a:off x="5394782" y="365721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5" name="Oval 802"/>
            <p:cNvSpPr>
              <a:spLocks noChangeArrowheads="1"/>
            </p:cNvSpPr>
            <p:nvPr/>
          </p:nvSpPr>
          <p:spPr bwMode="auto">
            <a:xfrm>
              <a:off x="536070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6" name="Oval 803"/>
            <p:cNvSpPr>
              <a:spLocks noChangeArrowheads="1"/>
            </p:cNvSpPr>
            <p:nvPr/>
          </p:nvSpPr>
          <p:spPr bwMode="auto">
            <a:xfrm>
              <a:off x="536070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7" name="Oval 804"/>
            <p:cNvSpPr>
              <a:spLocks noChangeArrowheads="1"/>
            </p:cNvSpPr>
            <p:nvPr/>
          </p:nvSpPr>
          <p:spPr bwMode="auto">
            <a:xfrm>
              <a:off x="536070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8" name="Oval 805"/>
            <p:cNvSpPr>
              <a:spLocks noChangeArrowheads="1"/>
            </p:cNvSpPr>
            <p:nvPr/>
          </p:nvSpPr>
          <p:spPr bwMode="auto">
            <a:xfrm>
              <a:off x="536070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49" name="Oval 806"/>
            <p:cNvSpPr>
              <a:spLocks noChangeArrowheads="1"/>
            </p:cNvSpPr>
            <p:nvPr/>
          </p:nvSpPr>
          <p:spPr bwMode="auto">
            <a:xfrm>
              <a:off x="536070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50" name="Oval 807"/>
            <p:cNvSpPr>
              <a:spLocks noChangeArrowheads="1"/>
            </p:cNvSpPr>
            <p:nvPr/>
          </p:nvSpPr>
          <p:spPr bwMode="auto">
            <a:xfrm>
              <a:off x="536070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1" name="Oval 809"/>
            <p:cNvSpPr>
              <a:spLocks noChangeArrowheads="1"/>
            </p:cNvSpPr>
            <p:nvPr/>
          </p:nvSpPr>
          <p:spPr bwMode="auto">
            <a:xfrm>
              <a:off x="536070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2" name="Oval 810"/>
            <p:cNvSpPr>
              <a:spLocks noChangeArrowheads="1"/>
            </p:cNvSpPr>
            <p:nvPr/>
          </p:nvSpPr>
          <p:spPr bwMode="auto">
            <a:xfrm>
              <a:off x="5360705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3" name="Oval 811"/>
            <p:cNvSpPr>
              <a:spLocks noChangeArrowheads="1"/>
            </p:cNvSpPr>
            <p:nvPr/>
          </p:nvSpPr>
          <p:spPr bwMode="auto">
            <a:xfrm>
              <a:off x="5360705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4" name="Oval 812"/>
            <p:cNvSpPr>
              <a:spLocks noChangeArrowheads="1"/>
            </p:cNvSpPr>
            <p:nvPr/>
          </p:nvSpPr>
          <p:spPr bwMode="auto">
            <a:xfrm>
              <a:off x="5360705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5" name="Oval 813"/>
            <p:cNvSpPr>
              <a:spLocks noChangeArrowheads="1"/>
            </p:cNvSpPr>
            <p:nvPr/>
          </p:nvSpPr>
          <p:spPr bwMode="auto">
            <a:xfrm>
              <a:off x="5360705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6" name="Oval 814"/>
            <p:cNvSpPr>
              <a:spLocks noChangeArrowheads="1"/>
            </p:cNvSpPr>
            <p:nvPr/>
          </p:nvSpPr>
          <p:spPr bwMode="auto">
            <a:xfrm>
              <a:off x="5360705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7" name="Oval 815"/>
            <p:cNvSpPr>
              <a:spLocks noChangeArrowheads="1"/>
            </p:cNvSpPr>
            <p:nvPr/>
          </p:nvSpPr>
          <p:spPr bwMode="auto">
            <a:xfrm>
              <a:off x="5360705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8" name="Oval 816"/>
            <p:cNvSpPr>
              <a:spLocks noChangeArrowheads="1"/>
            </p:cNvSpPr>
            <p:nvPr/>
          </p:nvSpPr>
          <p:spPr bwMode="auto">
            <a:xfrm>
              <a:off x="5360705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9" name="Oval 817"/>
            <p:cNvSpPr>
              <a:spLocks noChangeArrowheads="1"/>
            </p:cNvSpPr>
            <p:nvPr/>
          </p:nvSpPr>
          <p:spPr bwMode="auto">
            <a:xfrm>
              <a:off x="5360705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0" name="Oval 818"/>
            <p:cNvSpPr>
              <a:spLocks noChangeArrowheads="1"/>
            </p:cNvSpPr>
            <p:nvPr/>
          </p:nvSpPr>
          <p:spPr bwMode="auto">
            <a:xfrm>
              <a:off x="536070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1" name="Oval 819"/>
            <p:cNvSpPr>
              <a:spLocks noChangeArrowheads="1"/>
            </p:cNvSpPr>
            <p:nvPr/>
          </p:nvSpPr>
          <p:spPr bwMode="auto">
            <a:xfrm>
              <a:off x="536070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2" name="Oval 820"/>
            <p:cNvSpPr>
              <a:spLocks noChangeArrowheads="1"/>
            </p:cNvSpPr>
            <p:nvPr/>
          </p:nvSpPr>
          <p:spPr bwMode="auto">
            <a:xfrm>
              <a:off x="536070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3" name="Oval 821"/>
            <p:cNvSpPr>
              <a:spLocks noChangeArrowheads="1"/>
            </p:cNvSpPr>
            <p:nvPr/>
          </p:nvSpPr>
          <p:spPr bwMode="auto">
            <a:xfrm>
              <a:off x="536070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4" name="Oval 822"/>
            <p:cNvSpPr>
              <a:spLocks noChangeArrowheads="1"/>
            </p:cNvSpPr>
            <p:nvPr/>
          </p:nvSpPr>
          <p:spPr bwMode="auto">
            <a:xfrm>
              <a:off x="536070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5" name="Freeform 823"/>
            <p:cNvSpPr>
              <a:spLocks/>
            </p:cNvSpPr>
            <p:nvPr/>
          </p:nvSpPr>
          <p:spPr bwMode="auto">
            <a:xfrm>
              <a:off x="5571982" y="2964850"/>
              <a:ext cx="95415" cy="586354"/>
            </a:xfrm>
            <a:custGeom>
              <a:avLst/>
              <a:gdLst>
                <a:gd name="T0" fmla="*/ 0 w 56"/>
                <a:gd name="T1" fmla="*/ 145 h 354"/>
                <a:gd name="T2" fmla="*/ 0 w 56"/>
                <a:gd name="T3" fmla="*/ 0 h 354"/>
                <a:gd name="T4" fmla="*/ 56 w 56"/>
                <a:gd name="T5" fmla="*/ 0 h 354"/>
                <a:gd name="T6" fmla="*/ 56 w 56"/>
                <a:gd name="T7" fmla="*/ 145 h 354"/>
                <a:gd name="T8" fmla="*/ 0 w 56"/>
                <a:gd name="T9" fmla="*/ 145 h 354"/>
                <a:gd name="T10" fmla="*/ 0 w 56"/>
                <a:gd name="T11" fmla="*/ 354 h 354"/>
                <a:gd name="T12" fmla="*/ 56 w 56"/>
                <a:gd name="T13" fmla="*/ 354 h 354"/>
                <a:gd name="T14" fmla="*/ 56 w 56"/>
                <a:gd name="T15" fmla="*/ 145 h 354"/>
                <a:gd name="T16" fmla="*/ 0 w 56"/>
                <a:gd name="T17" fmla="*/ 14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4">
                  <a:moveTo>
                    <a:pt x="0" y="145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45"/>
                  </a:lnTo>
                  <a:lnTo>
                    <a:pt x="0" y="145"/>
                  </a:lnTo>
                  <a:lnTo>
                    <a:pt x="0" y="354"/>
                  </a:lnTo>
                  <a:lnTo>
                    <a:pt x="56" y="354"/>
                  </a:lnTo>
                  <a:lnTo>
                    <a:pt x="56" y="145"/>
                  </a:lnTo>
                  <a:lnTo>
                    <a:pt x="0" y="14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6" name="Freeform 824"/>
            <p:cNvSpPr>
              <a:spLocks/>
            </p:cNvSpPr>
            <p:nvPr/>
          </p:nvSpPr>
          <p:spPr bwMode="auto">
            <a:xfrm>
              <a:off x="5571982" y="2964850"/>
              <a:ext cx="95415" cy="586354"/>
            </a:xfrm>
            <a:custGeom>
              <a:avLst/>
              <a:gdLst>
                <a:gd name="T0" fmla="*/ 0 w 56"/>
                <a:gd name="T1" fmla="*/ 145 h 354"/>
                <a:gd name="T2" fmla="*/ 0 w 56"/>
                <a:gd name="T3" fmla="*/ 0 h 354"/>
                <a:gd name="T4" fmla="*/ 56 w 56"/>
                <a:gd name="T5" fmla="*/ 0 h 354"/>
                <a:gd name="T6" fmla="*/ 56 w 56"/>
                <a:gd name="T7" fmla="*/ 145 h 354"/>
                <a:gd name="T8" fmla="*/ 0 w 56"/>
                <a:gd name="T9" fmla="*/ 145 h 354"/>
                <a:gd name="T10" fmla="*/ 0 w 56"/>
                <a:gd name="T11" fmla="*/ 354 h 354"/>
                <a:gd name="T12" fmla="*/ 56 w 56"/>
                <a:gd name="T13" fmla="*/ 354 h 354"/>
                <a:gd name="T14" fmla="*/ 56 w 56"/>
                <a:gd name="T15" fmla="*/ 145 h 354"/>
                <a:gd name="T16" fmla="*/ 0 w 56"/>
                <a:gd name="T17" fmla="*/ 145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4">
                  <a:moveTo>
                    <a:pt x="0" y="145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145"/>
                  </a:lnTo>
                  <a:lnTo>
                    <a:pt x="0" y="145"/>
                  </a:lnTo>
                  <a:lnTo>
                    <a:pt x="0" y="354"/>
                  </a:lnTo>
                  <a:lnTo>
                    <a:pt x="56" y="354"/>
                  </a:lnTo>
                  <a:lnTo>
                    <a:pt x="56" y="145"/>
                  </a:lnTo>
                  <a:lnTo>
                    <a:pt x="0" y="14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7" name="Line 825"/>
            <p:cNvSpPr>
              <a:spLocks noChangeShapeType="1"/>
            </p:cNvSpPr>
            <p:nvPr/>
          </p:nvSpPr>
          <p:spPr bwMode="auto">
            <a:xfrm flipV="1">
              <a:off x="5626505" y="2898596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8" name="Line 826"/>
            <p:cNvSpPr>
              <a:spLocks noChangeShapeType="1"/>
            </p:cNvSpPr>
            <p:nvPr/>
          </p:nvSpPr>
          <p:spPr bwMode="auto">
            <a:xfrm>
              <a:off x="5612874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9" name="Line 827"/>
            <p:cNvSpPr>
              <a:spLocks noChangeShapeType="1"/>
            </p:cNvSpPr>
            <p:nvPr/>
          </p:nvSpPr>
          <p:spPr bwMode="auto">
            <a:xfrm>
              <a:off x="5626505" y="3551205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0" name="Line 828"/>
            <p:cNvSpPr>
              <a:spLocks noChangeShapeType="1"/>
            </p:cNvSpPr>
            <p:nvPr/>
          </p:nvSpPr>
          <p:spPr bwMode="auto">
            <a:xfrm>
              <a:off x="5612874" y="365721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1" name="Oval 829"/>
            <p:cNvSpPr>
              <a:spLocks noChangeArrowheads="1"/>
            </p:cNvSpPr>
            <p:nvPr/>
          </p:nvSpPr>
          <p:spPr bwMode="auto">
            <a:xfrm>
              <a:off x="5578797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2" name="Oval 830"/>
            <p:cNvSpPr>
              <a:spLocks noChangeArrowheads="1"/>
            </p:cNvSpPr>
            <p:nvPr/>
          </p:nvSpPr>
          <p:spPr bwMode="auto">
            <a:xfrm>
              <a:off x="5578797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3" name="Oval 831"/>
            <p:cNvSpPr>
              <a:spLocks noChangeArrowheads="1"/>
            </p:cNvSpPr>
            <p:nvPr/>
          </p:nvSpPr>
          <p:spPr bwMode="auto">
            <a:xfrm>
              <a:off x="5578797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4" name="Oval 832"/>
            <p:cNvSpPr>
              <a:spLocks noChangeArrowheads="1"/>
            </p:cNvSpPr>
            <p:nvPr/>
          </p:nvSpPr>
          <p:spPr bwMode="auto">
            <a:xfrm>
              <a:off x="557879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5" name="Oval 833"/>
            <p:cNvSpPr>
              <a:spLocks noChangeArrowheads="1"/>
            </p:cNvSpPr>
            <p:nvPr/>
          </p:nvSpPr>
          <p:spPr bwMode="auto">
            <a:xfrm>
              <a:off x="557879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6" name="Oval 834"/>
            <p:cNvSpPr>
              <a:spLocks noChangeArrowheads="1"/>
            </p:cNvSpPr>
            <p:nvPr/>
          </p:nvSpPr>
          <p:spPr bwMode="auto">
            <a:xfrm>
              <a:off x="557879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7" name="Oval 835"/>
            <p:cNvSpPr>
              <a:spLocks noChangeArrowheads="1"/>
            </p:cNvSpPr>
            <p:nvPr/>
          </p:nvSpPr>
          <p:spPr bwMode="auto">
            <a:xfrm>
              <a:off x="557879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8" name="Oval 836"/>
            <p:cNvSpPr>
              <a:spLocks noChangeArrowheads="1"/>
            </p:cNvSpPr>
            <p:nvPr/>
          </p:nvSpPr>
          <p:spPr bwMode="auto">
            <a:xfrm>
              <a:off x="557879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9" name="Oval 837"/>
            <p:cNvSpPr>
              <a:spLocks noChangeArrowheads="1"/>
            </p:cNvSpPr>
            <p:nvPr/>
          </p:nvSpPr>
          <p:spPr bwMode="auto">
            <a:xfrm>
              <a:off x="5578797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0" name="Oval 838"/>
            <p:cNvSpPr>
              <a:spLocks noChangeArrowheads="1"/>
            </p:cNvSpPr>
            <p:nvPr/>
          </p:nvSpPr>
          <p:spPr bwMode="auto">
            <a:xfrm>
              <a:off x="557879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1" name="Oval 839"/>
            <p:cNvSpPr>
              <a:spLocks noChangeArrowheads="1"/>
            </p:cNvSpPr>
            <p:nvPr/>
          </p:nvSpPr>
          <p:spPr bwMode="auto">
            <a:xfrm>
              <a:off x="557879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2" name="Oval 840"/>
            <p:cNvSpPr>
              <a:spLocks noChangeArrowheads="1"/>
            </p:cNvSpPr>
            <p:nvPr/>
          </p:nvSpPr>
          <p:spPr bwMode="auto">
            <a:xfrm>
              <a:off x="557879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3" name="Oval 841"/>
            <p:cNvSpPr>
              <a:spLocks noChangeArrowheads="1"/>
            </p:cNvSpPr>
            <p:nvPr/>
          </p:nvSpPr>
          <p:spPr bwMode="auto">
            <a:xfrm>
              <a:off x="557879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4" name="Oval 842"/>
            <p:cNvSpPr>
              <a:spLocks noChangeArrowheads="1"/>
            </p:cNvSpPr>
            <p:nvPr/>
          </p:nvSpPr>
          <p:spPr bwMode="auto">
            <a:xfrm>
              <a:off x="557879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5" name="Oval 843"/>
            <p:cNvSpPr>
              <a:spLocks noChangeArrowheads="1"/>
            </p:cNvSpPr>
            <p:nvPr/>
          </p:nvSpPr>
          <p:spPr bwMode="auto">
            <a:xfrm>
              <a:off x="557879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6" name="Oval 844"/>
            <p:cNvSpPr>
              <a:spLocks noChangeArrowheads="1"/>
            </p:cNvSpPr>
            <p:nvPr/>
          </p:nvSpPr>
          <p:spPr bwMode="auto">
            <a:xfrm>
              <a:off x="557879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7" name="Oval 845"/>
            <p:cNvSpPr>
              <a:spLocks noChangeArrowheads="1"/>
            </p:cNvSpPr>
            <p:nvPr/>
          </p:nvSpPr>
          <p:spPr bwMode="auto">
            <a:xfrm>
              <a:off x="557879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8" name="Oval 846"/>
            <p:cNvSpPr>
              <a:spLocks noChangeArrowheads="1"/>
            </p:cNvSpPr>
            <p:nvPr/>
          </p:nvSpPr>
          <p:spPr bwMode="auto">
            <a:xfrm>
              <a:off x="5578797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9" name="Freeform 847"/>
            <p:cNvSpPr>
              <a:spLocks/>
            </p:cNvSpPr>
            <p:nvPr/>
          </p:nvSpPr>
          <p:spPr bwMode="auto">
            <a:xfrm>
              <a:off x="5790074" y="2925098"/>
              <a:ext cx="81784" cy="372683"/>
            </a:xfrm>
            <a:custGeom>
              <a:avLst/>
              <a:gdLst>
                <a:gd name="T0" fmla="*/ 0 w 48"/>
                <a:gd name="T1" fmla="*/ 48 h 225"/>
                <a:gd name="T2" fmla="*/ 0 w 48"/>
                <a:gd name="T3" fmla="*/ 0 h 225"/>
                <a:gd name="T4" fmla="*/ 48 w 48"/>
                <a:gd name="T5" fmla="*/ 0 h 225"/>
                <a:gd name="T6" fmla="*/ 48 w 48"/>
                <a:gd name="T7" fmla="*/ 48 h 225"/>
                <a:gd name="T8" fmla="*/ 0 w 48"/>
                <a:gd name="T9" fmla="*/ 48 h 225"/>
                <a:gd name="T10" fmla="*/ 0 w 48"/>
                <a:gd name="T11" fmla="*/ 225 h 225"/>
                <a:gd name="T12" fmla="*/ 48 w 48"/>
                <a:gd name="T13" fmla="*/ 225 h 225"/>
                <a:gd name="T14" fmla="*/ 48 w 48"/>
                <a:gd name="T15" fmla="*/ 48 h 225"/>
                <a:gd name="T16" fmla="*/ 0 w 48"/>
                <a:gd name="T17" fmla="*/ 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2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25"/>
                  </a:lnTo>
                  <a:lnTo>
                    <a:pt x="48" y="225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0" name="Freeform 848"/>
            <p:cNvSpPr>
              <a:spLocks/>
            </p:cNvSpPr>
            <p:nvPr/>
          </p:nvSpPr>
          <p:spPr bwMode="auto">
            <a:xfrm>
              <a:off x="5790074" y="2925098"/>
              <a:ext cx="81784" cy="372683"/>
            </a:xfrm>
            <a:custGeom>
              <a:avLst/>
              <a:gdLst>
                <a:gd name="T0" fmla="*/ 0 w 48"/>
                <a:gd name="T1" fmla="*/ 48 h 225"/>
                <a:gd name="T2" fmla="*/ 0 w 48"/>
                <a:gd name="T3" fmla="*/ 0 h 225"/>
                <a:gd name="T4" fmla="*/ 48 w 48"/>
                <a:gd name="T5" fmla="*/ 0 h 225"/>
                <a:gd name="T6" fmla="*/ 48 w 48"/>
                <a:gd name="T7" fmla="*/ 48 h 225"/>
                <a:gd name="T8" fmla="*/ 0 w 48"/>
                <a:gd name="T9" fmla="*/ 48 h 225"/>
                <a:gd name="T10" fmla="*/ 0 w 48"/>
                <a:gd name="T11" fmla="*/ 225 h 225"/>
                <a:gd name="T12" fmla="*/ 48 w 48"/>
                <a:gd name="T13" fmla="*/ 225 h 225"/>
                <a:gd name="T14" fmla="*/ 48 w 48"/>
                <a:gd name="T15" fmla="*/ 48 h 225"/>
                <a:gd name="T16" fmla="*/ 0 w 48"/>
                <a:gd name="T17" fmla="*/ 4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2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25"/>
                  </a:lnTo>
                  <a:lnTo>
                    <a:pt x="48" y="225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1" name="Line 849"/>
            <p:cNvSpPr>
              <a:spLocks noChangeShapeType="1"/>
            </p:cNvSpPr>
            <p:nvPr/>
          </p:nvSpPr>
          <p:spPr bwMode="auto">
            <a:xfrm flipV="1">
              <a:off x="5830966" y="2898596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2" name="Line 850"/>
            <p:cNvSpPr>
              <a:spLocks noChangeShapeType="1"/>
            </p:cNvSpPr>
            <p:nvPr/>
          </p:nvSpPr>
          <p:spPr bwMode="auto">
            <a:xfrm>
              <a:off x="5817335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3" name="Line 851"/>
            <p:cNvSpPr>
              <a:spLocks noChangeShapeType="1"/>
            </p:cNvSpPr>
            <p:nvPr/>
          </p:nvSpPr>
          <p:spPr bwMode="auto">
            <a:xfrm>
              <a:off x="5830966" y="3297781"/>
              <a:ext cx="0" cy="3329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4" name="Line 852"/>
            <p:cNvSpPr>
              <a:spLocks noChangeShapeType="1"/>
            </p:cNvSpPr>
            <p:nvPr/>
          </p:nvSpPr>
          <p:spPr bwMode="auto">
            <a:xfrm>
              <a:off x="5817335" y="363071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5" name="Oval 853"/>
            <p:cNvSpPr>
              <a:spLocks noChangeArrowheads="1"/>
            </p:cNvSpPr>
            <p:nvPr/>
          </p:nvSpPr>
          <p:spPr bwMode="auto">
            <a:xfrm>
              <a:off x="578325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6" name="Oval 854"/>
            <p:cNvSpPr>
              <a:spLocks noChangeArrowheads="1"/>
            </p:cNvSpPr>
            <p:nvPr/>
          </p:nvSpPr>
          <p:spPr bwMode="auto">
            <a:xfrm>
              <a:off x="5783258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7" name="Oval 855"/>
            <p:cNvSpPr>
              <a:spLocks noChangeArrowheads="1"/>
            </p:cNvSpPr>
            <p:nvPr/>
          </p:nvSpPr>
          <p:spPr bwMode="auto">
            <a:xfrm>
              <a:off x="5783258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8" name="Oval 856"/>
            <p:cNvSpPr>
              <a:spLocks noChangeArrowheads="1"/>
            </p:cNvSpPr>
            <p:nvPr/>
          </p:nvSpPr>
          <p:spPr bwMode="auto">
            <a:xfrm>
              <a:off x="5783258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9" name="Oval 857"/>
            <p:cNvSpPr>
              <a:spLocks noChangeArrowheads="1"/>
            </p:cNvSpPr>
            <p:nvPr/>
          </p:nvSpPr>
          <p:spPr bwMode="auto">
            <a:xfrm>
              <a:off x="5783258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0" name="Oval 858"/>
            <p:cNvSpPr>
              <a:spLocks noChangeArrowheads="1"/>
            </p:cNvSpPr>
            <p:nvPr/>
          </p:nvSpPr>
          <p:spPr bwMode="auto">
            <a:xfrm>
              <a:off x="5783258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1" name="Oval 859"/>
            <p:cNvSpPr>
              <a:spLocks noChangeArrowheads="1"/>
            </p:cNvSpPr>
            <p:nvPr/>
          </p:nvSpPr>
          <p:spPr bwMode="auto">
            <a:xfrm>
              <a:off x="5783258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2" name="Oval 860"/>
            <p:cNvSpPr>
              <a:spLocks noChangeArrowheads="1"/>
            </p:cNvSpPr>
            <p:nvPr/>
          </p:nvSpPr>
          <p:spPr bwMode="auto">
            <a:xfrm>
              <a:off x="5783258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3" name="Oval 861"/>
            <p:cNvSpPr>
              <a:spLocks noChangeArrowheads="1"/>
            </p:cNvSpPr>
            <p:nvPr/>
          </p:nvSpPr>
          <p:spPr bwMode="auto">
            <a:xfrm>
              <a:off x="5783258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4" name="Oval 862"/>
            <p:cNvSpPr>
              <a:spLocks noChangeArrowheads="1"/>
            </p:cNvSpPr>
            <p:nvPr/>
          </p:nvSpPr>
          <p:spPr bwMode="auto">
            <a:xfrm>
              <a:off x="5783258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5" name="Oval 863"/>
            <p:cNvSpPr>
              <a:spLocks noChangeArrowheads="1"/>
            </p:cNvSpPr>
            <p:nvPr/>
          </p:nvSpPr>
          <p:spPr bwMode="auto">
            <a:xfrm>
              <a:off x="5783258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6" name="Oval 864"/>
            <p:cNvSpPr>
              <a:spLocks noChangeArrowheads="1"/>
            </p:cNvSpPr>
            <p:nvPr/>
          </p:nvSpPr>
          <p:spPr bwMode="auto">
            <a:xfrm>
              <a:off x="5783258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7" name="Oval 865"/>
            <p:cNvSpPr>
              <a:spLocks noChangeArrowheads="1"/>
            </p:cNvSpPr>
            <p:nvPr/>
          </p:nvSpPr>
          <p:spPr bwMode="auto">
            <a:xfrm>
              <a:off x="5783258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8" name="Oval 866"/>
            <p:cNvSpPr>
              <a:spLocks noChangeArrowheads="1"/>
            </p:cNvSpPr>
            <p:nvPr/>
          </p:nvSpPr>
          <p:spPr bwMode="auto">
            <a:xfrm>
              <a:off x="5783258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09" name="Oval 867"/>
            <p:cNvSpPr>
              <a:spLocks noChangeArrowheads="1"/>
            </p:cNvSpPr>
            <p:nvPr/>
          </p:nvSpPr>
          <p:spPr bwMode="auto">
            <a:xfrm>
              <a:off x="5783258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0" name="Oval 868"/>
            <p:cNvSpPr>
              <a:spLocks noChangeArrowheads="1"/>
            </p:cNvSpPr>
            <p:nvPr/>
          </p:nvSpPr>
          <p:spPr bwMode="auto">
            <a:xfrm>
              <a:off x="5783258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1" name="Oval 869"/>
            <p:cNvSpPr>
              <a:spLocks noChangeArrowheads="1"/>
            </p:cNvSpPr>
            <p:nvPr/>
          </p:nvSpPr>
          <p:spPr bwMode="auto">
            <a:xfrm>
              <a:off x="5783258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2" name="Oval 870"/>
            <p:cNvSpPr>
              <a:spLocks noChangeArrowheads="1"/>
            </p:cNvSpPr>
            <p:nvPr/>
          </p:nvSpPr>
          <p:spPr bwMode="auto">
            <a:xfrm>
              <a:off x="5783258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3" name="Oval 871"/>
            <p:cNvSpPr>
              <a:spLocks noChangeArrowheads="1"/>
            </p:cNvSpPr>
            <p:nvPr/>
          </p:nvSpPr>
          <p:spPr bwMode="auto">
            <a:xfrm>
              <a:off x="5783258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4" name="Oval 872"/>
            <p:cNvSpPr>
              <a:spLocks noChangeArrowheads="1"/>
            </p:cNvSpPr>
            <p:nvPr/>
          </p:nvSpPr>
          <p:spPr bwMode="auto">
            <a:xfrm>
              <a:off x="5783258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5" name="Oval 873"/>
            <p:cNvSpPr>
              <a:spLocks noChangeArrowheads="1"/>
            </p:cNvSpPr>
            <p:nvPr/>
          </p:nvSpPr>
          <p:spPr bwMode="auto">
            <a:xfrm>
              <a:off x="5783258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6" name="Oval 874"/>
            <p:cNvSpPr>
              <a:spLocks noChangeArrowheads="1"/>
            </p:cNvSpPr>
            <p:nvPr/>
          </p:nvSpPr>
          <p:spPr bwMode="auto">
            <a:xfrm>
              <a:off x="5783258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7" name="Oval 875"/>
            <p:cNvSpPr>
              <a:spLocks noChangeArrowheads="1"/>
            </p:cNvSpPr>
            <p:nvPr/>
          </p:nvSpPr>
          <p:spPr bwMode="auto">
            <a:xfrm>
              <a:off x="5783258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8" name="Oval 876"/>
            <p:cNvSpPr>
              <a:spLocks noChangeArrowheads="1"/>
            </p:cNvSpPr>
            <p:nvPr/>
          </p:nvSpPr>
          <p:spPr bwMode="auto">
            <a:xfrm>
              <a:off x="5783258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19" name="Oval 877"/>
            <p:cNvSpPr>
              <a:spLocks noChangeArrowheads="1"/>
            </p:cNvSpPr>
            <p:nvPr/>
          </p:nvSpPr>
          <p:spPr bwMode="auto">
            <a:xfrm>
              <a:off x="5783258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0" name="Oval 878"/>
            <p:cNvSpPr>
              <a:spLocks noChangeArrowheads="1"/>
            </p:cNvSpPr>
            <p:nvPr/>
          </p:nvSpPr>
          <p:spPr bwMode="auto">
            <a:xfrm>
              <a:off x="5783258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1" name="Oval 879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2" name="Oval 880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3" name="Oval 881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4" name="Oval 882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5" name="Oval 883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6" name="Oval 884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7" name="Oval 885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8" name="Oval 886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29" name="Oval 887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0" name="Oval 888"/>
            <p:cNvSpPr>
              <a:spLocks noChangeArrowheads="1"/>
            </p:cNvSpPr>
            <p:nvPr/>
          </p:nvSpPr>
          <p:spPr bwMode="auto">
            <a:xfrm>
              <a:off x="5783258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1" name="Oval 889"/>
            <p:cNvSpPr>
              <a:spLocks noChangeArrowheads="1"/>
            </p:cNvSpPr>
            <p:nvPr/>
          </p:nvSpPr>
          <p:spPr bwMode="auto">
            <a:xfrm>
              <a:off x="5783258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2" name="Oval 890"/>
            <p:cNvSpPr>
              <a:spLocks noChangeArrowheads="1"/>
            </p:cNvSpPr>
            <p:nvPr/>
          </p:nvSpPr>
          <p:spPr bwMode="auto">
            <a:xfrm>
              <a:off x="5783258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3" name="Oval 891"/>
            <p:cNvSpPr>
              <a:spLocks noChangeArrowheads="1"/>
            </p:cNvSpPr>
            <p:nvPr/>
          </p:nvSpPr>
          <p:spPr bwMode="auto">
            <a:xfrm>
              <a:off x="5783258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4" name="Oval 892"/>
            <p:cNvSpPr>
              <a:spLocks noChangeArrowheads="1"/>
            </p:cNvSpPr>
            <p:nvPr/>
          </p:nvSpPr>
          <p:spPr bwMode="auto">
            <a:xfrm>
              <a:off x="5783258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5" name="Oval 893"/>
            <p:cNvSpPr>
              <a:spLocks noChangeArrowheads="1"/>
            </p:cNvSpPr>
            <p:nvPr/>
          </p:nvSpPr>
          <p:spPr bwMode="auto">
            <a:xfrm>
              <a:off x="5783258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6" name="Oval 894"/>
            <p:cNvSpPr>
              <a:spLocks noChangeArrowheads="1"/>
            </p:cNvSpPr>
            <p:nvPr/>
          </p:nvSpPr>
          <p:spPr bwMode="auto">
            <a:xfrm>
              <a:off x="5783258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7" name="Freeform 895"/>
            <p:cNvSpPr>
              <a:spLocks/>
            </p:cNvSpPr>
            <p:nvPr/>
          </p:nvSpPr>
          <p:spPr bwMode="auto">
            <a:xfrm>
              <a:off x="6091654" y="3072515"/>
              <a:ext cx="81784" cy="597949"/>
            </a:xfrm>
            <a:custGeom>
              <a:avLst/>
              <a:gdLst>
                <a:gd name="T0" fmla="*/ 0 w 48"/>
                <a:gd name="T1" fmla="*/ 216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16 h 361"/>
                <a:gd name="T8" fmla="*/ 0 w 48"/>
                <a:gd name="T9" fmla="*/ 216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16 h 361"/>
                <a:gd name="T16" fmla="*/ 0 w 48"/>
                <a:gd name="T17" fmla="*/ 21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6"/>
                  </a:lnTo>
                  <a:lnTo>
                    <a:pt x="0" y="216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16"/>
                  </a:lnTo>
                  <a:lnTo>
                    <a:pt x="0" y="21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8" name="Freeform 896"/>
            <p:cNvSpPr>
              <a:spLocks/>
            </p:cNvSpPr>
            <p:nvPr/>
          </p:nvSpPr>
          <p:spPr bwMode="auto">
            <a:xfrm>
              <a:off x="6091654" y="3072515"/>
              <a:ext cx="81784" cy="597949"/>
            </a:xfrm>
            <a:custGeom>
              <a:avLst/>
              <a:gdLst>
                <a:gd name="T0" fmla="*/ 0 w 48"/>
                <a:gd name="T1" fmla="*/ 216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16 h 361"/>
                <a:gd name="T8" fmla="*/ 0 w 48"/>
                <a:gd name="T9" fmla="*/ 216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16 h 361"/>
                <a:gd name="T16" fmla="*/ 0 w 48"/>
                <a:gd name="T17" fmla="*/ 21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6"/>
                  </a:lnTo>
                  <a:lnTo>
                    <a:pt x="0" y="216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16"/>
                  </a:lnTo>
                  <a:lnTo>
                    <a:pt x="0" y="21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9" name="Line 897"/>
            <p:cNvSpPr>
              <a:spLocks noChangeShapeType="1"/>
            </p:cNvSpPr>
            <p:nvPr/>
          </p:nvSpPr>
          <p:spPr bwMode="auto">
            <a:xfrm flipV="1">
              <a:off x="6132546" y="3004603"/>
              <a:ext cx="0" cy="67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0" name="Line 898"/>
            <p:cNvSpPr>
              <a:spLocks noChangeShapeType="1"/>
            </p:cNvSpPr>
            <p:nvPr/>
          </p:nvSpPr>
          <p:spPr bwMode="auto">
            <a:xfrm>
              <a:off x="6118916" y="300460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1" name="Line 899"/>
            <p:cNvSpPr>
              <a:spLocks noChangeShapeType="1"/>
            </p:cNvSpPr>
            <p:nvPr/>
          </p:nvSpPr>
          <p:spPr bwMode="auto">
            <a:xfrm>
              <a:off x="6132546" y="367046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2" name="Line 900"/>
            <p:cNvSpPr>
              <a:spLocks noChangeShapeType="1"/>
            </p:cNvSpPr>
            <p:nvPr/>
          </p:nvSpPr>
          <p:spPr bwMode="auto">
            <a:xfrm>
              <a:off x="6118916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3" name="Oval 901"/>
            <p:cNvSpPr>
              <a:spLocks noChangeArrowheads="1"/>
            </p:cNvSpPr>
            <p:nvPr/>
          </p:nvSpPr>
          <p:spPr bwMode="auto">
            <a:xfrm>
              <a:off x="608483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4" name="Oval 902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5" name="Oval 903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6" name="Oval 904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7" name="Oval 905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8" name="Oval 906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9" name="Oval 907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0" name="Oval 908"/>
            <p:cNvSpPr>
              <a:spLocks noChangeArrowheads="1"/>
            </p:cNvSpPr>
            <p:nvPr/>
          </p:nvSpPr>
          <p:spPr bwMode="auto">
            <a:xfrm>
              <a:off x="60848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1" name="Oval 909"/>
            <p:cNvSpPr>
              <a:spLocks noChangeArrowheads="1"/>
            </p:cNvSpPr>
            <p:nvPr/>
          </p:nvSpPr>
          <p:spPr bwMode="auto">
            <a:xfrm>
              <a:off x="608483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2" name="Oval 910"/>
            <p:cNvSpPr>
              <a:spLocks noChangeArrowheads="1"/>
            </p:cNvSpPr>
            <p:nvPr/>
          </p:nvSpPr>
          <p:spPr bwMode="auto">
            <a:xfrm>
              <a:off x="6084839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3" name="Oval 911"/>
            <p:cNvSpPr>
              <a:spLocks noChangeArrowheads="1"/>
            </p:cNvSpPr>
            <p:nvPr/>
          </p:nvSpPr>
          <p:spPr bwMode="auto">
            <a:xfrm>
              <a:off x="6084839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4" name="Oval 912"/>
            <p:cNvSpPr>
              <a:spLocks noChangeArrowheads="1"/>
            </p:cNvSpPr>
            <p:nvPr/>
          </p:nvSpPr>
          <p:spPr bwMode="auto">
            <a:xfrm>
              <a:off x="6084839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5" name="Oval 913"/>
            <p:cNvSpPr>
              <a:spLocks noChangeArrowheads="1"/>
            </p:cNvSpPr>
            <p:nvPr/>
          </p:nvSpPr>
          <p:spPr bwMode="auto">
            <a:xfrm>
              <a:off x="6084839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6" name="Oval 914"/>
            <p:cNvSpPr>
              <a:spLocks noChangeArrowheads="1"/>
            </p:cNvSpPr>
            <p:nvPr/>
          </p:nvSpPr>
          <p:spPr bwMode="auto">
            <a:xfrm>
              <a:off x="6084839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7" name="Oval 915"/>
            <p:cNvSpPr>
              <a:spLocks noChangeArrowheads="1"/>
            </p:cNvSpPr>
            <p:nvPr/>
          </p:nvSpPr>
          <p:spPr bwMode="auto">
            <a:xfrm>
              <a:off x="6084839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8" name="Oval 916"/>
            <p:cNvSpPr>
              <a:spLocks noChangeArrowheads="1"/>
            </p:cNvSpPr>
            <p:nvPr/>
          </p:nvSpPr>
          <p:spPr bwMode="auto">
            <a:xfrm>
              <a:off x="6084839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9" name="Oval 917"/>
            <p:cNvSpPr>
              <a:spLocks noChangeArrowheads="1"/>
            </p:cNvSpPr>
            <p:nvPr/>
          </p:nvSpPr>
          <p:spPr bwMode="auto">
            <a:xfrm>
              <a:off x="6084839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0" name="Oval 918"/>
            <p:cNvSpPr>
              <a:spLocks noChangeArrowheads="1"/>
            </p:cNvSpPr>
            <p:nvPr/>
          </p:nvSpPr>
          <p:spPr bwMode="auto">
            <a:xfrm>
              <a:off x="6084839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1" name="Oval 919"/>
            <p:cNvSpPr>
              <a:spLocks noChangeArrowheads="1"/>
            </p:cNvSpPr>
            <p:nvPr/>
          </p:nvSpPr>
          <p:spPr bwMode="auto">
            <a:xfrm>
              <a:off x="6084839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2" name="Oval 920"/>
            <p:cNvSpPr>
              <a:spLocks noChangeArrowheads="1"/>
            </p:cNvSpPr>
            <p:nvPr/>
          </p:nvSpPr>
          <p:spPr bwMode="auto">
            <a:xfrm>
              <a:off x="6084839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3" name="Freeform 921"/>
            <p:cNvSpPr>
              <a:spLocks/>
            </p:cNvSpPr>
            <p:nvPr/>
          </p:nvSpPr>
          <p:spPr bwMode="auto">
            <a:xfrm>
              <a:off x="6296115" y="3059264"/>
              <a:ext cx="81784" cy="597949"/>
            </a:xfrm>
            <a:custGeom>
              <a:avLst/>
              <a:gdLst>
                <a:gd name="T0" fmla="*/ 0 w 48"/>
                <a:gd name="T1" fmla="*/ 184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84 h 361"/>
                <a:gd name="T8" fmla="*/ 0 w 48"/>
                <a:gd name="T9" fmla="*/ 184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84 h 361"/>
                <a:gd name="T16" fmla="*/ 0 w 48"/>
                <a:gd name="T17" fmla="*/ 18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8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84"/>
                  </a:lnTo>
                  <a:lnTo>
                    <a:pt x="0" y="184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84"/>
                  </a:lnTo>
                  <a:lnTo>
                    <a:pt x="0" y="184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4" name="Freeform 922"/>
            <p:cNvSpPr>
              <a:spLocks/>
            </p:cNvSpPr>
            <p:nvPr/>
          </p:nvSpPr>
          <p:spPr bwMode="auto">
            <a:xfrm>
              <a:off x="6296115" y="3059264"/>
              <a:ext cx="81784" cy="597949"/>
            </a:xfrm>
            <a:custGeom>
              <a:avLst/>
              <a:gdLst>
                <a:gd name="T0" fmla="*/ 0 w 48"/>
                <a:gd name="T1" fmla="*/ 184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84 h 361"/>
                <a:gd name="T8" fmla="*/ 0 w 48"/>
                <a:gd name="T9" fmla="*/ 184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84 h 361"/>
                <a:gd name="T16" fmla="*/ 0 w 48"/>
                <a:gd name="T17" fmla="*/ 184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8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84"/>
                  </a:lnTo>
                  <a:lnTo>
                    <a:pt x="0" y="184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84"/>
                  </a:lnTo>
                  <a:lnTo>
                    <a:pt x="0" y="18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5" name="Line 923"/>
            <p:cNvSpPr>
              <a:spLocks noChangeShapeType="1"/>
            </p:cNvSpPr>
            <p:nvPr/>
          </p:nvSpPr>
          <p:spPr bwMode="auto">
            <a:xfrm flipV="1">
              <a:off x="6337008" y="2938349"/>
              <a:ext cx="0" cy="1209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6" name="Line 924"/>
            <p:cNvSpPr>
              <a:spLocks noChangeShapeType="1"/>
            </p:cNvSpPr>
            <p:nvPr/>
          </p:nvSpPr>
          <p:spPr bwMode="auto">
            <a:xfrm>
              <a:off x="6323377" y="293834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7" name="Line 925"/>
            <p:cNvSpPr>
              <a:spLocks noChangeShapeType="1"/>
            </p:cNvSpPr>
            <p:nvPr/>
          </p:nvSpPr>
          <p:spPr bwMode="auto">
            <a:xfrm>
              <a:off x="6337008" y="365721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8" name="Line 926"/>
            <p:cNvSpPr>
              <a:spLocks noChangeShapeType="1"/>
            </p:cNvSpPr>
            <p:nvPr/>
          </p:nvSpPr>
          <p:spPr bwMode="auto">
            <a:xfrm>
              <a:off x="6323377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9" name="Oval 927"/>
            <p:cNvSpPr>
              <a:spLocks noChangeArrowheads="1"/>
            </p:cNvSpPr>
            <p:nvPr/>
          </p:nvSpPr>
          <p:spPr bwMode="auto">
            <a:xfrm>
              <a:off x="628930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0" name="Oval 928"/>
            <p:cNvSpPr>
              <a:spLocks noChangeArrowheads="1"/>
            </p:cNvSpPr>
            <p:nvPr/>
          </p:nvSpPr>
          <p:spPr bwMode="auto">
            <a:xfrm>
              <a:off x="628930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1" name="Oval 929"/>
            <p:cNvSpPr>
              <a:spLocks noChangeArrowheads="1"/>
            </p:cNvSpPr>
            <p:nvPr/>
          </p:nvSpPr>
          <p:spPr bwMode="auto">
            <a:xfrm>
              <a:off x="628930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2" name="Oval 930"/>
            <p:cNvSpPr>
              <a:spLocks noChangeArrowheads="1"/>
            </p:cNvSpPr>
            <p:nvPr/>
          </p:nvSpPr>
          <p:spPr bwMode="auto">
            <a:xfrm>
              <a:off x="6289300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3" name="Oval 931"/>
            <p:cNvSpPr>
              <a:spLocks noChangeArrowheads="1"/>
            </p:cNvSpPr>
            <p:nvPr/>
          </p:nvSpPr>
          <p:spPr bwMode="auto">
            <a:xfrm>
              <a:off x="6289300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4" name="Oval 932"/>
            <p:cNvSpPr>
              <a:spLocks noChangeArrowheads="1"/>
            </p:cNvSpPr>
            <p:nvPr/>
          </p:nvSpPr>
          <p:spPr bwMode="auto">
            <a:xfrm>
              <a:off x="6289300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5" name="Oval 933"/>
            <p:cNvSpPr>
              <a:spLocks noChangeArrowheads="1"/>
            </p:cNvSpPr>
            <p:nvPr/>
          </p:nvSpPr>
          <p:spPr bwMode="auto">
            <a:xfrm>
              <a:off x="6289300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6" name="Oval 934"/>
            <p:cNvSpPr>
              <a:spLocks noChangeArrowheads="1"/>
            </p:cNvSpPr>
            <p:nvPr/>
          </p:nvSpPr>
          <p:spPr bwMode="auto">
            <a:xfrm>
              <a:off x="6289300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7" name="Oval 935"/>
            <p:cNvSpPr>
              <a:spLocks noChangeArrowheads="1"/>
            </p:cNvSpPr>
            <p:nvPr/>
          </p:nvSpPr>
          <p:spPr bwMode="auto">
            <a:xfrm>
              <a:off x="6289300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8" name="Oval 936"/>
            <p:cNvSpPr>
              <a:spLocks noChangeArrowheads="1"/>
            </p:cNvSpPr>
            <p:nvPr/>
          </p:nvSpPr>
          <p:spPr bwMode="auto">
            <a:xfrm>
              <a:off x="6289300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9" name="Oval 937"/>
            <p:cNvSpPr>
              <a:spLocks noChangeArrowheads="1"/>
            </p:cNvSpPr>
            <p:nvPr/>
          </p:nvSpPr>
          <p:spPr bwMode="auto">
            <a:xfrm>
              <a:off x="6289300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0" name="Oval 938"/>
            <p:cNvSpPr>
              <a:spLocks noChangeArrowheads="1"/>
            </p:cNvSpPr>
            <p:nvPr/>
          </p:nvSpPr>
          <p:spPr bwMode="auto">
            <a:xfrm>
              <a:off x="6289300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1" name="Oval 939"/>
            <p:cNvSpPr>
              <a:spLocks noChangeArrowheads="1"/>
            </p:cNvSpPr>
            <p:nvPr/>
          </p:nvSpPr>
          <p:spPr bwMode="auto">
            <a:xfrm>
              <a:off x="6289300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2" name="Oval 940"/>
            <p:cNvSpPr>
              <a:spLocks noChangeArrowheads="1"/>
            </p:cNvSpPr>
            <p:nvPr/>
          </p:nvSpPr>
          <p:spPr bwMode="auto">
            <a:xfrm>
              <a:off x="6289300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3" name="Oval 941"/>
            <p:cNvSpPr>
              <a:spLocks noChangeArrowheads="1"/>
            </p:cNvSpPr>
            <p:nvPr/>
          </p:nvSpPr>
          <p:spPr bwMode="auto">
            <a:xfrm>
              <a:off x="6289300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4" name="Oval 942"/>
            <p:cNvSpPr>
              <a:spLocks noChangeArrowheads="1"/>
            </p:cNvSpPr>
            <p:nvPr/>
          </p:nvSpPr>
          <p:spPr bwMode="auto">
            <a:xfrm>
              <a:off x="6289300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5" name="Oval 943"/>
            <p:cNvSpPr>
              <a:spLocks noChangeArrowheads="1"/>
            </p:cNvSpPr>
            <p:nvPr/>
          </p:nvSpPr>
          <p:spPr bwMode="auto">
            <a:xfrm>
              <a:off x="6289300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6" name="Oval 944"/>
            <p:cNvSpPr>
              <a:spLocks noChangeArrowheads="1"/>
            </p:cNvSpPr>
            <p:nvPr/>
          </p:nvSpPr>
          <p:spPr bwMode="auto">
            <a:xfrm>
              <a:off x="6289300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7" name="Freeform 945"/>
            <p:cNvSpPr>
              <a:spLocks/>
            </p:cNvSpPr>
            <p:nvPr/>
          </p:nvSpPr>
          <p:spPr bwMode="auto">
            <a:xfrm>
              <a:off x="6500576" y="2978101"/>
              <a:ext cx="81784" cy="546601"/>
            </a:xfrm>
            <a:custGeom>
              <a:avLst/>
              <a:gdLst>
                <a:gd name="T0" fmla="*/ 0 w 48"/>
                <a:gd name="T1" fmla="*/ 65 h 330"/>
                <a:gd name="T2" fmla="*/ 0 w 48"/>
                <a:gd name="T3" fmla="*/ 0 h 330"/>
                <a:gd name="T4" fmla="*/ 48 w 48"/>
                <a:gd name="T5" fmla="*/ 0 h 330"/>
                <a:gd name="T6" fmla="*/ 48 w 48"/>
                <a:gd name="T7" fmla="*/ 65 h 330"/>
                <a:gd name="T8" fmla="*/ 0 w 48"/>
                <a:gd name="T9" fmla="*/ 65 h 330"/>
                <a:gd name="T10" fmla="*/ 0 w 48"/>
                <a:gd name="T11" fmla="*/ 330 h 330"/>
                <a:gd name="T12" fmla="*/ 48 w 48"/>
                <a:gd name="T13" fmla="*/ 330 h 330"/>
                <a:gd name="T14" fmla="*/ 48 w 48"/>
                <a:gd name="T15" fmla="*/ 65 h 330"/>
                <a:gd name="T16" fmla="*/ 0 w 48"/>
                <a:gd name="T17" fmla="*/ 6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0">
                  <a:moveTo>
                    <a:pt x="0" y="6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5"/>
                  </a:lnTo>
                  <a:lnTo>
                    <a:pt x="0" y="65"/>
                  </a:lnTo>
                  <a:lnTo>
                    <a:pt x="0" y="330"/>
                  </a:lnTo>
                  <a:lnTo>
                    <a:pt x="48" y="330"/>
                  </a:lnTo>
                  <a:lnTo>
                    <a:pt x="48" y="65"/>
                  </a:lnTo>
                  <a:lnTo>
                    <a:pt x="0" y="6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8" name="Freeform 946"/>
            <p:cNvSpPr>
              <a:spLocks/>
            </p:cNvSpPr>
            <p:nvPr/>
          </p:nvSpPr>
          <p:spPr bwMode="auto">
            <a:xfrm>
              <a:off x="6500576" y="2978101"/>
              <a:ext cx="81784" cy="546601"/>
            </a:xfrm>
            <a:custGeom>
              <a:avLst/>
              <a:gdLst>
                <a:gd name="T0" fmla="*/ 0 w 48"/>
                <a:gd name="T1" fmla="*/ 65 h 330"/>
                <a:gd name="T2" fmla="*/ 0 w 48"/>
                <a:gd name="T3" fmla="*/ 0 h 330"/>
                <a:gd name="T4" fmla="*/ 48 w 48"/>
                <a:gd name="T5" fmla="*/ 0 h 330"/>
                <a:gd name="T6" fmla="*/ 48 w 48"/>
                <a:gd name="T7" fmla="*/ 65 h 330"/>
                <a:gd name="T8" fmla="*/ 0 w 48"/>
                <a:gd name="T9" fmla="*/ 65 h 330"/>
                <a:gd name="T10" fmla="*/ 0 w 48"/>
                <a:gd name="T11" fmla="*/ 330 h 330"/>
                <a:gd name="T12" fmla="*/ 48 w 48"/>
                <a:gd name="T13" fmla="*/ 330 h 330"/>
                <a:gd name="T14" fmla="*/ 48 w 48"/>
                <a:gd name="T15" fmla="*/ 65 h 330"/>
                <a:gd name="T16" fmla="*/ 0 w 48"/>
                <a:gd name="T17" fmla="*/ 6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0">
                  <a:moveTo>
                    <a:pt x="0" y="6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5"/>
                  </a:lnTo>
                  <a:lnTo>
                    <a:pt x="0" y="65"/>
                  </a:lnTo>
                  <a:lnTo>
                    <a:pt x="0" y="330"/>
                  </a:lnTo>
                  <a:lnTo>
                    <a:pt x="48" y="330"/>
                  </a:lnTo>
                  <a:lnTo>
                    <a:pt x="48" y="65"/>
                  </a:lnTo>
                  <a:lnTo>
                    <a:pt x="0" y="6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9" name="Line 947"/>
            <p:cNvSpPr>
              <a:spLocks noChangeShapeType="1"/>
            </p:cNvSpPr>
            <p:nvPr/>
          </p:nvSpPr>
          <p:spPr bwMode="auto">
            <a:xfrm flipV="1">
              <a:off x="6541469" y="2925098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0" name="Line 948"/>
            <p:cNvSpPr>
              <a:spLocks noChangeShapeType="1"/>
            </p:cNvSpPr>
            <p:nvPr/>
          </p:nvSpPr>
          <p:spPr bwMode="auto">
            <a:xfrm>
              <a:off x="6527838" y="2925098"/>
              <a:ext cx="408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1" name="Line 949"/>
            <p:cNvSpPr>
              <a:spLocks noChangeShapeType="1"/>
            </p:cNvSpPr>
            <p:nvPr/>
          </p:nvSpPr>
          <p:spPr bwMode="auto">
            <a:xfrm>
              <a:off x="6541469" y="3524703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2" name="Line 950"/>
            <p:cNvSpPr>
              <a:spLocks noChangeShapeType="1"/>
            </p:cNvSpPr>
            <p:nvPr/>
          </p:nvSpPr>
          <p:spPr bwMode="auto">
            <a:xfrm>
              <a:off x="6527838" y="3670463"/>
              <a:ext cx="408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3" name="Oval 951"/>
            <p:cNvSpPr>
              <a:spLocks noChangeArrowheads="1"/>
            </p:cNvSpPr>
            <p:nvPr/>
          </p:nvSpPr>
          <p:spPr bwMode="auto">
            <a:xfrm>
              <a:off x="649376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4" name="Oval 952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5" name="Oval 953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6" name="Oval 954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7" name="Oval 955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8" name="Oval 956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9" name="Oval 957"/>
            <p:cNvSpPr>
              <a:spLocks noChangeArrowheads="1"/>
            </p:cNvSpPr>
            <p:nvPr/>
          </p:nvSpPr>
          <p:spPr bwMode="auto">
            <a:xfrm>
              <a:off x="649376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0" name="Oval 958"/>
            <p:cNvSpPr>
              <a:spLocks noChangeArrowheads="1"/>
            </p:cNvSpPr>
            <p:nvPr/>
          </p:nvSpPr>
          <p:spPr bwMode="auto">
            <a:xfrm>
              <a:off x="649376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1" name="Oval 959"/>
            <p:cNvSpPr>
              <a:spLocks noChangeArrowheads="1"/>
            </p:cNvSpPr>
            <p:nvPr/>
          </p:nvSpPr>
          <p:spPr bwMode="auto">
            <a:xfrm>
              <a:off x="649376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2" name="Oval 960"/>
            <p:cNvSpPr>
              <a:spLocks noChangeArrowheads="1"/>
            </p:cNvSpPr>
            <p:nvPr/>
          </p:nvSpPr>
          <p:spPr bwMode="auto">
            <a:xfrm>
              <a:off x="649376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3" name="Oval 961"/>
            <p:cNvSpPr>
              <a:spLocks noChangeArrowheads="1"/>
            </p:cNvSpPr>
            <p:nvPr/>
          </p:nvSpPr>
          <p:spPr bwMode="auto">
            <a:xfrm>
              <a:off x="649376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4" name="Oval 962"/>
            <p:cNvSpPr>
              <a:spLocks noChangeArrowheads="1"/>
            </p:cNvSpPr>
            <p:nvPr/>
          </p:nvSpPr>
          <p:spPr bwMode="auto">
            <a:xfrm>
              <a:off x="6493761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5" name="Oval 963"/>
            <p:cNvSpPr>
              <a:spLocks noChangeArrowheads="1"/>
            </p:cNvSpPr>
            <p:nvPr/>
          </p:nvSpPr>
          <p:spPr bwMode="auto">
            <a:xfrm>
              <a:off x="649376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6" name="Oval 964"/>
            <p:cNvSpPr>
              <a:spLocks noChangeArrowheads="1"/>
            </p:cNvSpPr>
            <p:nvPr/>
          </p:nvSpPr>
          <p:spPr bwMode="auto">
            <a:xfrm>
              <a:off x="649376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7" name="Oval 965"/>
            <p:cNvSpPr>
              <a:spLocks noChangeArrowheads="1"/>
            </p:cNvSpPr>
            <p:nvPr/>
          </p:nvSpPr>
          <p:spPr bwMode="auto">
            <a:xfrm>
              <a:off x="649376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8" name="Oval 966"/>
            <p:cNvSpPr>
              <a:spLocks noChangeArrowheads="1"/>
            </p:cNvSpPr>
            <p:nvPr/>
          </p:nvSpPr>
          <p:spPr bwMode="auto">
            <a:xfrm>
              <a:off x="6493761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9" name="Oval 967"/>
            <p:cNvSpPr>
              <a:spLocks noChangeArrowheads="1"/>
            </p:cNvSpPr>
            <p:nvPr/>
          </p:nvSpPr>
          <p:spPr bwMode="auto">
            <a:xfrm>
              <a:off x="6493761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0" name="Oval 968"/>
            <p:cNvSpPr>
              <a:spLocks noChangeArrowheads="1"/>
            </p:cNvSpPr>
            <p:nvPr/>
          </p:nvSpPr>
          <p:spPr bwMode="auto">
            <a:xfrm>
              <a:off x="6493761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1" name="Oval 969"/>
            <p:cNvSpPr>
              <a:spLocks noChangeArrowheads="1"/>
            </p:cNvSpPr>
            <p:nvPr/>
          </p:nvSpPr>
          <p:spPr bwMode="auto">
            <a:xfrm>
              <a:off x="6493761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2" name="Oval 970"/>
            <p:cNvSpPr>
              <a:spLocks noChangeArrowheads="1"/>
            </p:cNvSpPr>
            <p:nvPr/>
          </p:nvSpPr>
          <p:spPr bwMode="auto">
            <a:xfrm>
              <a:off x="649376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3" name="Oval 971"/>
            <p:cNvSpPr>
              <a:spLocks noChangeArrowheads="1"/>
            </p:cNvSpPr>
            <p:nvPr/>
          </p:nvSpPr>
          <p:spPr bwMode="auto">
            <a:xfrm>
              <a:off x="6493761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4" name="Oval 972"/>
            <p:cNvSpPr>
              <a:spLocks noChangeArrowheads="1"/>
            </p:cNvSpPr>
            <p:nvPr/>
          </p:nvSpPr>
          <p:spPr bwMode="auto">
            <a:xfrm>
              <a:off x="649376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5" name="Oval 973"/>
            <p:cNvSpPr>
              <a:spLocks noChangeArrowheads="1"/>
            </p:cNvSpPr>
            <p:nvPr/>
          </p:nvSpPr>
          <p:spPr bwMode="auto">
            <a:xfrm>
              <a:off x="649376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6" name="Oval 974"/>
            <p:cNvSpPr>
              <a:spLocks noChangeArrowheads="1"/>
            </p:cNvSpPr>
            <p:nvPr/>
          </p:nvSpPr>
          <p:spPr bwMode="auto">
            <a:xfrm>
              <a:off x="649376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7" name="Oval 975"/>
            <p:cNvSpPr>
              <a:spLocks noChangeArrowheads="1"/>
            </p:cNvSpPr>
            <p:nvPr/>
          </p:nvSpPr>
          <p:spPr bwMode="auto">
            <a:xfrm>
              <a:off x="649376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8" name="Oval 976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9" name="Oval 977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0" name="Oval 978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1" name="Oval 979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2" name="Oval 980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3" name="Oval 981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4" name="Oval 982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5" name="Oval 983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6" name="Oval 984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7" name="Oval 985"/>
            <p:cNvSpPr>
              <a:spLocks noChangeArrowheads="1"/>
            </p:cNvSpPr>
            <p:nvPr/>
          </p:nvSpPr>
          <p:spPr bwMode="auto">
            <a:xfrm>
              <a:off x="649376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8" name="Oval 986"/>
            <p:cNvSpPr>
              <a:spLocks noChangeArrowheads="1"/>
            </p:cNvSpPr>
            <p:nvPr/>
          </p:nvSpPr>
          <p:spPr bwMode="auto">
            <a:xfrm>
              <a:off x="649376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9" name="Oval 987"/>
            <p:cNvSpPr>
              <a:spLocks noChangeArrowheads="1"/>
            </p:cNvSpPr>
            <p:nvPr/>
          </p:nvSpPr>
          <p:spPr bwMode="auto">
            <a:xfrm>
              <a:off x="649376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0" name="Oval 988"/>
            <p:cNvSpPr>
              <a:spLocks noChangeArrowheads="1"/>
            </p:cNvSpPr>
            <p:nvPr/>
          </p:nvSpPr>
          <p:spPr bwMode="auto">
            <a:xfrm>
              <a:off x="649376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1" name="Oval 989"/>
            <p:cNvSpPr>
              <a:spLocks noChangeArrowheads="1"/>
            </p:cNvSpPr>
            <p:nvPr/>
          </p:nvSpPr>
          <p:spPr bwMode="auto">
            <a:xfrm>
              <a:off x="6493761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2" name="Oval 990"/>
            <p:cNvSpPr>
              <a:spLocks noChangeArrowheads="1"/>
            </p:cNvSpPr>
            <p:nvPr/>
          </p:nvSpPr>
          <p:spPr bwMode="auto">
            <a:xfrm>
              <a:off x="6493761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3" name="Oval 991"/>
            <p:cNvSpPr>
              <a:spLocks noChangeArrowheads="1"/>
            </p:cNvSpPr>
            <p:nvPr/>
          </p:nvSpPr>
          <p:spPr bwMode="auto">
            <a:xfrm>
              <a:off x="6493761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4" name="Oval 992"/>
            <p:cNvSpPr>
              <a:spLocks noChangeArrowheads="1"/>
            </p:cNvSpPr>
            <p:nvPr/>
          </p:nvSpPr>
          <p:spPr bwMode="auto">
            <a:xfrm>
              <a:off x="6493761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5" name="Freeform 993"/>
            <p:cNvSpPr>
              <a:spLocks/>
            </p:cNvSpPr>
            <p:nvPr/>
          </p:nvSpPr>
          <p:spPr bwMode="auto">
            <a:xfrm>
              <a:off x="6800453" y="3178522"/>
              <a:ext cx="81784" cy="478691"/>
            </a:xfrm>
            <a:custGeom>
              <a:avLst/>
              <a:gdLst>
                <a:gd name="T0" fmla="*/ 0 w 48"/>
                <a:gd name="T1" fmla="*/ 176 h 289"/>
                <a:gd name="T2" fmla="*/ 0 w 48"/>
                <a:gd name="T3" fmla="*/ 0 h 289"/>
                <a:gd name="T4" fmla="*/ 48 w 48"/>
                <a:gd name="T5" fmla="*/ 0 h 289"/>
                <a:gd name="T6" fmla="*/ 48 w 48"/>
                <a:gd name="T7" fmla="*/ 176 h 289"/>
                <a:gd name="T8" fmla="*/ 0 w 48"/>
                <a:gd name="T9" fmla="*/ 176 h 289"/>
                <a:gd name="T10" fmla="*/ 0 w 48"/>
                <a:gd name="T11" fmla="*/ 289 h 289"/>
                <a:gd name="T12" fmla="*/ 48 w 48"/>
                <a:gd name="T13" fmla="*/ 289 h 289"/>
                <a:gd name="T14" fmla="*/ 48 w 48"/>
                <a:gd name="T15" fmla="*/ 176 h 289"/>
                <a:gd name="T16" fmla="*/ 0 w 48"/>
                <a:gd name="T17" fmla="*/ 17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9">
                  <a:moveTo>
                    <a:pt x="0" y="17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6"/>
                  </a:lnTo>
                  <a:lnTo>
                    <a:pt x="0" y="176"/>
                  </a:lnTo>
                  <a:lnTo>
                    <a:pt x="0" y="289"/>
                  </a:lnTo>
                  <a:lnTo>
                    <a:pt x="48" y="289"/>
                  </a:lnTo>
                  <a:lnTo>
                    <a:pt x="48" y="176"/>
                  </a:lnTo>
                  <a:lnTo>
                    <a:pt x="0" y="17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6" name="Freeform 994"/>
            <p:cNvSpPr>
              <a:spLocks/>
            </p:cNvSpPr>
            <p:nvPr/>
          </p:nvSpPr>
          <p:spPr bwMode="auto">
            <a:xfrm>
              <a:off x="6800453" y="3178522"/>
              <a:ext cx="81784" cy="478691"/>
            </a:xfrm>
            <a:custGeom>
              <a:avLst/>
              <a:gdLst>
                <a:gd name="T0" fmla="*/ 0 w 48"/>
                <a:gd name="T1" fmla="*/ 176 h 289"/>
                <a:gd name="T2" fmla="*/ 0 w 48"/>
                <a:gd name="T3" fmla="*/ 0 h 289"/>
                <a:gd name="T4" fmla="*/ 48 w 48"/>
                <a:gd name="T5" fmla="*/ 0 h 289"/>
                <a:gd name="T6" fmla="*/ 48 w 48"/>
                <a:gd name="T7" fmla="*/ 176 h 289"/>
                <a:gd name="T8" fmla="*/ 0 w 48"/>
                <a:gd name="T9" fmla="*/ 176 h 289"/>
                <a:gd name="T10" fmla="*/ 0 w 48"/>
                <a:gd name="T11" fmla="*/ 289 h 289"/>
                <a:gd name="T12" fmla="*/ 48 w 48"/>
                <a:gd name="T13" fmla="*/ 289 h 289"/>
                <a:gd name="T14" fmla="*/ 48 w 48"/>
                <a:gd name="T15" fmla="*/ 176 h 289"/>
                <a:gd name="T16" fmla="*/ 0 w 48"/>
                <a:gd name="T17" fmla="*/ 17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9">
                  <a:moveTo>
                    <a:pt x="0" y="17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6"/>
                  </a:lnTo>
                  <a:lnTo>
                    <a:pt x="0" y="176"/>
                  </a:lnTo>
                  <a:lnTo>
                    <a:pt x="0" y="289"/>
                  </a:lnTo>
                  <a:lnTo>
                    <a:pt x="48" y="289"/>
                  </a:lnTo>
                  <a:lnTo>
                    <a:pt x="48" y="176"/>
                  </a:lnTo>
                  <a:lnTo>
                    <a:pt x="0" y="17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7" name="Line 995"/>
            <p:cNvSpPr>
              <a:spLocks noChangeShapeType="1"/>
            </p:cNvSpPr>
            <p:nvPr/>
          </p:nvSpPr>
          <p:spPr bwMode="auto">
            <a:xfrm flipV="1">
              <a:off x="6841345" y="3031105"/>
              <a:ext cx="0" cy="1474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8" name="Line 996"/>
            <p:cNvSpPr>
              <a:spLocks noChangeShapeType="1"/>
            </p:cNvSpPr>
            <p:nvPr/>
          </p:nvSpPr>
          <p:spPr bwMode="auto">
            <a:xfrm>
              <a:off x="6827714" y="303110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39" name="Line 997"/>
            <p:cNvSpPr>
              <a:spLocks noChangeShapeType="1"/>
            </p:cNvSpPr>
            <p:nvPr/>
          </p:nvSpPr>
          <p:spPr bwMode="auto">
            <a:xfrm>
              <a:off x="6841345" y="365721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0" name="Line 998"/>
            <p:cNvSpPr>
              <a:spLocks noChangeShapeType="1"/>
            </p:cNvSpPr>
            <p:nvPr/>
          </p:nvSpPr>
          <p:spPr bwMode="auto">
            <a:xfrm>
              <a:off x="6827714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1" name="Oval 999"/>
            <p:cNvSpPr>
              <a:spLocks noChangeArrowheads="1"/>
            </p:cNvSpPr>
            <p:nvPr/>
          </p:nvSpPr>
          <p:spPr bwMode="auto">
            <a:xfrm>
              <a:off x="6793637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2" name="Oval 1000"/>
            <p:cNvSpPr>
              <a:spLocks noChangeArrowheads="1"/>
            </p:cNvSpPr>
            <p:nvPr/>
          </p:nvSpPr>
          <p:spPr bwMode="auto">
            <a:xfrm>
              <a:off x="679363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3" name="Oval 1001"/>
            <p:cNvSpPr>
              <a:spLocks noChangeArrowheads="1"/>
            </p:cNvSpPr>
            <p:nvPr/>
          </p:nvSpPr>
          <p:spPr bwMode="auto">
            <a:xfrm>
              <a:off x="679363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4" name="Oval 1002"/>
            <p:cNvSpPr>
              <a:spLocks noChangeArrowheads="1"/>
            </p:cNvSpPr>
            <p:nvPr/>
          </p:nvSpPr>
          <p:spPr bwMode="auto">
            <a:xfrm>
              <a:off x="679363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5" name="Oval 1003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6" name="Oval 1004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" name="Oval 1005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8" name="Oval 1006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9" name="Oval 1007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0" name="Oval 1008"/>
            <p:cNvSpPr>
              <a:spLocks noChangeArrowheads="1"/>
            </p:cNvSpPr>
            <p:nvPr/>
          </p:nvSpPr>
          <p:spPr bwMode="auto">
            <a:xfrm>
              <a:off x="679363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1" name="Oval 1010"/>
            <p:cNvSpPr>
              <a:spLocks noChangeArrowheads="1"/>
            </p:cNvSpPr>
            <p:nvPr/>
          </p:nvSpPr>
          <p:spPr bwMode="auto">
            <a:xfrm>
              <a:off x="6793636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2" name="Oval 1011"/>
            <p:cNvSpPr>
              <a:spLocks noChangeArrowheads="1"/>
            </p:cNvSpPr>
            <p:nvPr/>
          </p:nvSpPr>
          <p:spPr bwMode="auto">
            <a:xfrm>
              <a:off x="6793636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Oval 1012"/>
            <p:cNvSpPr>
              <a:spLocks noChangeArrowheads="1"/>
            </p:cNvSpPr>
            <p:nvPr/>
          </p:nvSpPr>
          <p:spPr bwMode="auto">
            <a:xfrm>
              <a:off x="6793636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Oval 1013"/>
            <p:cNvSpPr>
              <a:spLocks noChangeArrowheads="1"/>
            </p:cNvSpPr>
            <p:nvPr/>
          </p:nvSpPr>
          <p:spPr bwMode="auto">
            <a:xfrm>
              <a:off x="6793636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Oval 1014"/>
            <p:cNvSpPr>
              <a:spLocks noChangeArrowheads="1"/>
            </p:cNvSpPr>
            <p:nvPr/>
          </p:nvSpPr>
          <p:spPr bwMode="auto">
            <a:xfrm>
              <a:off x="6793636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Oval 1015"/>
            <p:cNvSpPr>
              <a:spLocks noChangeArrowheads="1"/>
            </p:cNvSpPr>
            <p:nvPr/>
          </p:nvSpPr>
          <p:spPr bwMode="auto">
            <a:xfrm>
              <a:off x="6793636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Oval 1016"/>
            <p:cNvSpPr>
              <a:spLocks noChangeArrowheads="1"/>
            </p:cNvSpPr>
            <p:nvPr/>
          </p:nvSpPr>
          <p:spPr bwMode="auto">
            <a:xfrm>
              <a:off x="6793636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Oval 1017"/>
            <p:cNvSpPr>
              <a:spLocks noChangeArrowheads="1"/>
            </p:cNvSpPr>
            <p:nvPr/>
          </p:nvSpPr>
          <p:spPr bwMode="auto">
            <a:xfrm>
              <a:off x="6793636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Oval 1018"/>
            <p:cNvSpPr>
              <a:spLocks noChangeArrowheads="1"/>
            </p:cNvSpPr>
            <p:nvPr/>
          </p:nvSpPr>
          <p:spPr bwMode="auto">
            <a:xfrm>
              <a:off x="6793636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Oval 1019"/>
            <p:cNvSpPr>
              <a:spLocks noChangeArrowheads="1"/>
            </p:cNvSpPr>
            <p:nvPr/>
          </p:nvSpPr>
          <p:spPr bwMode="auto">
            <a:xfrm>
              <a:off x="6793636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1020"/>
            <p:cNvSpPr>
              <a:spLocks/>
            </p:cNvSpPr>
            <p:nvPr/>
          </p:nvSpPr>
          <p:spPr bwMode="auto">
            <a:xfrm>
              <a:off x="7006617" y="3085766"/>
              <a:ext cx="81784" cy="597949"/>
            </a:xfrm>
            <a:custGeom>
              <a:avLst/>
              <a:gdLst>
                <a:gd name="T0" fmla="*/ 0 w 48"/>
                <a:gd name="T1" fmla="*/ 232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32 h 361"/>
                <a:gd name="T8" fmla="*/ 0 w 48"/>
                <a:gd name="T9" fmla="*/ 232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32 h 361"/>
                <a:gd name="T16" fmla="*/ 0 w 48"/>
                <a:gd name="T17" fmla="*/ 23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32"/>
                  </a:lnTo>
                  <a:lnTo>
                    <a:pt x="0" y="23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Freeform 1021"/>
            <p:cNvSpPr>
              <a:spLocks/>
            </p:cNvSpPr>
            <p:nvPr/>
          </p:nvSpPr>
          <p:spPr bwMode="auto">
            <a:xfrm>
              <a:off x="7006617" y="3085766"/>
              <a:ext cx="81784" cy="597949"/>
            </a:xfrm>
            <a:custGeom>
              <a:avLst/>
              <a:gdLst>
                <a:gd name="T0" fmla="*/ 0 w 48"/>
                <a:gd name="T1" fmla="*/ 232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232 h 361"/>
                <a:gd name="T8" fmla="*/ 0 w 48"/>
                <a:gd name="T9" fmla="*/ 232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232 h 361"/>
                <a:gd name="T16" fmla="*/ 0 w 48"/>
                <a:gd name="T17" fmla="*/ 23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2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232"/>
                  </a:lnTo>
                  <a:lnTo>
                    <a:pt x="0" y="23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Line 1022"/>
            <p:cNvSpPr>
              <a:spLocks noChangeShapeType="1"/>
            </p:cNvSpPr>
            <p:nvPr/>
          </p:nvSpPr>
          <p:spPr bwMode="auto">
            <a:xfrm flipV="1">
              <a:off x="7047509" y="2964850"/>
              <a:ext cx="0" cy="1209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Line 1023"/>
            <p:cNvSpPr>
              <a:spLocks noChangeShapeType="1"/>
            </p:cNvSpPr>
            <p:nvPr/>
          </p:nvSpPr>
          <p:spPr bwMode="auto">
            <a:xfrm>
              <a:off x="7033879" y="296485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Line 1024"/>
            <p:cNvSpPr>
              <a:spLocks noChangeShapeType="1"/>
            </p:cNvSpPr>
            <p:nvPr/>
          </p:nvSpPr>
          <p:spPr bwMode="auto">
            <a:xfrm>
              <a:off x="7047509" y="368371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Line 1025"/>
            <p:cNvSpPr>
              <a:spLocks noChangeShapeType="1"/>
            </p:cNvSpPr>
            <p:nvPr/>
          </p:nvSpPr>
          <p:spPr bwMode="auto">
            <a:xfrm>
              <a:off x="7033879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Oval 1026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Oval 1027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9" name="Oval 1028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0" name="Oval 1029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1" name="Oval 1030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2" name="Oval 1031"/>
            <p:cNvSpPr>
              <a:spLocks noChangeArrowheads="1"/>
            </p:cNvSpPr>
            <p:nvPr/>
          </p:nvSpPr>
          <p:spPr bwMode="auto">
            <a:xfrm>
              <a:off x="699980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3" name="Oval 1032"/>
            <p:cNvSpPr>
              <a:spLocks noChangeArrowheads="1"/>
            </p:cNvSpPr>
            <p:nvPr/>
          </p:nvSpPr>
          <p:spPr bwMode="auto">
            <a:xfrm>
              <a:off x="699980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4" name="Oval 1033"/>
            <p:cNvSpPr>
              <a:spLocks noChangeArrowheads="1"/>
            </p:cNvSpPr>
            <p:nvPr/>
          </p:nvSpPr>
          <p:spPr bwMode="auto">
            <a:xfrm>
              <a:off x="699980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5" name="Oval 1034"/>
            <p:cNvSpPr>
              <a:spLocks noChangeArrowheads="1"/>
            </p:cNvSpPr>
            <p:nvPr/>
          </p:nvSpPr>
          <p:spPr bwMode="auto">
            <a:xfrm>
              <a:off x="699980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6" name="Oval 1035"/>
            <p:cNvSpPr>
              <a:spLocks noChangeArrowheads="1"/>
            </p:cNvSpPr>
            <p:nvPr/>
          </p:nvSpPr>
          <p:spPr bwMode="auto">
            <a:xfrm>
              <a:off x="6999802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7" name="Oval 1036"/>
            <p:cNvSpPr>
              <a:spLocks noChangeArrowheads="1"/>
            </p:cNvSpPr>
            <p:nvPr/>
          </p:nvSpPr>
          <p:spPr bwMode="auto">
            <a:xfrm>
              <a:off x="6999802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8" name="Oval 1037"/>
            <p:cNvSpPr>
              <a:spLocks noChangeArrowheads="1"/>
            </p:cNvSpPr>
            <p:nvPr/>
          </p:nvSpPr>
          <p:spPr bwMode="auto">
            <a:xfrm>
              <a:off x="6999802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9" name="Oval 1038"/>
            <p:cNvSpPr>
              <a:spLocks noChangeArrowheads="1"/>
            </p:cNvSpPr>
            <p:nvPr/>
          </p:nvSpPr>
          <p:spPr bwMode="auto">
            <a:xfrm>
              <a:off x="6999802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0" name="Oval 1039"/>
            <p:cNvSpPr>
              <a:spLocks noChangeArrowheads="1"/>
            </p:cNvSpPr>
            <p:nvPr/>
          </p:nvSpPr>
          <p:spPr bwMode="auto">
            <a:xfrm>
              <a:off x="6999802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1" name="Oval 1040"/>
            <p:cNvSpPr>
              <a:spLocks noChangeArrowheads="1"/>
            </p:cNvSpPr>
            <p:nvPr/>
          </p:nvSpPr>
          <p:spPr bwMode="auto">
            <a:xfrm>
              <a:off x="6999802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2" name="Oval 1041"/>
            <p:cNvSpPr>
              <a:spLocks noChangeArrowheads="1"/>
            </p:cNvSpPr>
            <p:nvPr/>
          </p:nvSpPr>
          <p:spPr bwMode="auto">
            <a:xfrm>
              <a:off x="6999802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3" name="Oval 1042"/>
            <p:cNvSpPr>
              <a:spLocks noChangeArrowheads="1"/>
            </p:cNvSpPr>
            <p:nvPr/>
          </p:nvSpPr>
          <p:spPr bwMode="auto">
            <a:xfrm>
              <a:off x="6999802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4" name="Oval 1043"/>
            <p:cNvSpPr>
              <a:spLocks noChangeArrowheads="1"/>
            </p:cNvSpPr>
            <p:nvPr/>
          </p:nvSpPr>
          <p:spPr bwMode="auto">
            <a:xfrm>
              <a:off x="6999802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5" name="Freeform 1044"/>
            <p:cNvSpPr>
              <a:spLocks/>
            </p:cNvSpPr>
            <p:nvPr/>
          </p:nvSpPr>
          <p:spPr bwMode="auto">
            <a:xfrm>
              <a:off x="7211078" y="2978101"/>
              <a:ext cx="81784" cy="599605"/>
            </a:xfrm>
            <a:custGeom>
              <a:avLst/>
              <a:gdLst>
                <a:gd name="T0" fmla="*/ 0 w 48"/>
                <a:gd name="T1" fmla="*/ 89 h 362"/>
                <a:gd name="T2" fmla="*/ 0 w 48"/>
                <a:gd name="T3" fmla="*/ 0 h 362"/>
                <a:gd name="T4" fmla="*/ 48 w 48"/>
                <a:gd name="T5" fmla="*/ 0 h 362"/>
                <a:gd name="T6" fmla="*/ 48 w 48"/>
                <a:gd name="T7" fmla="*/ 89 h 362"/>
                <a:gd name="T8" fmla="*/ 0 w 48"/>
                <a:gd name="T9" fmla="*/ 89 h 362"/>
                <a:gd name="T10" fmla="*/ 0 w 48"/>
                <a:gd name="T11" fmla="*/ 362 h 362"/>
                <a:gd name="T12" fmla="*/ 48 w 48"/>
                <a:gd name="T13" fmla="*/ 362 h 362"/>
                <a:gd name="T14" fmla="*/ 48 w 48"/>
                <a:gd name="T15" fmla="*/ 89 h 362"/>
                <a:gd name="T16" fmla="*/ 0 w 48"/>
                <a:gd name="T17" fmla="*/ 8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2">
                  <a:moveTo>
                    <a:pt x="0" y="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9"/>
                  </a:lnTo>
                  <a:lnTo>
                    <a:pt x="0" y="89"/>
                  </a:lnTo>
                  <a:lnTo>
                    <a:pt x="0" y="362"/>
                  </a:lnTo>
                  <a:lnTo>
                    <a:pt x="48" y="362"/>
                  </a:lnTo>
                  <a:lnTo>
                    <a:pt x="48" y="89"/>
                  </a:lnTo>
                  <a:lnTo>
                    <a:pt x="0" y="8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6" name="Freeform 1045"/>
            <p:cNvSpPr>
              <a:spLocks/>
            </p:cNvSpPr>
            <p:nvPr/>
          </p:nvSpPr>
          <p:spPr bwMode="auto">
            <a:xfrm>
              <a:off x="7211078" y="2978101"/>
              <a:ext cx="81784" cy="599605"/>
            </a:xfrm>
            <a:custGeom>
              <a:avLst/>
              <a:gdLst>
                <a:gd name="T0" fmla="*/ 0 w 48"/>
                <a:gd name="T1" fmla="*/ 89 h 362"/>
                <a:gd name="T2" fmla="*/ 0 w 48"/>
                <a:gd name="T3" fmla="*/ 0 h 362"/>
                <a:gd name="T4" fmla="*/ 48 w 48"/>
                <a:gd name="T5" fmla="*/ 0 h 362"/>
                <a:gd name="T6" fmla="*/ 48 w 48"/>
                <a:gd name="T7" fmla="*/ 89 h 362"/>
                <a:gd name="T8" fmla="*/ 0 w 48"/>
                <a:gd name="T9" fmla="*/ 89 h 362"/>
                <a:gd name="T10" fmla="*/ 0 w 48"/>
                <a:gd name="T11" fmla="*/ 362 h 362"/>
                <a:gd name="T12" fmla="*/ 48 w 48"/>
                <a:gd name="T13" fmla="*/ 362 h 362"/>
                <a:gd name="T14" fmla="*/ 48 w 48"/>
                <a:gd name="T15" fmla="*/ 89 h 362"/>
                <a:gd name="T16" fmla="*/ 0 w 48"/>
                <a:gd name="T17" fmla="*/ 89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2">
                  <a:moveTo>
                    <a:pt x="0" y="8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9"/>
                  </a:lnTo>
                  <a:lnTo>
                    <a:pt x="0" y="89"/>
                  </a:lnTo>
                  <a:lnTo>
                    <a:pt x="0" y="362"/>
                  </a:lnTo>
                  <a:lnTo>
                    <a:pt x="48" y="362"/>
                  </a:lnTo>
                  <a:lnTo>
                    <a:pt x="48" y="89"/>
                  </a:lnTo>
                  <a:lnTo>
                    <a:pt x="0" y="8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7" name="Line 1046"/>
            <p:cNvSpPr>
              <a:spLocks noChangeShapeType="1"/>
            </p:cNvSpPr>
            <p:nvPr/>
          </p:nvSpPr>
          <p:spPr bwMode="auto">
            <a:xfrm flipV="1">
              <a:off x="7251970" y="2911847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8" name="Line 1047"/>
            <p:cNvSpPr>
              <a:spLocks noChangeShapeType="1"/>
            </p:cNvSpPr>
            <p:nvPr/>
          </p:nvSpPr>
          <p:spPr bwMode="auto">
            <a:xfrm>
              <a:off x="7238340" y="291184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9" name="Line 1048"/>
            <p:cNvSpPr>
              <a:spLocks noChangeShapeType="1"/>
            </p:cNvSpPr>
            <p:nvPr/>
          </p:nvSpPr>
          <p:spPr bwMode="auto">
            <a:xfrm>
              <a:off x="7251970" y="3577707"/>
              <a:ext cx="0" cy="1192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0" name="Line 1049"/>
            <p:cNvSpPr>
              <a:spLocks noChangeShapeType="1"/>
            </p:cNvSpPr>
            <p:nvPr/>
          </p:nvSpPr>
          <p:spPr bwMode="auto">
            <a:xfrm>
              <a:off x="7238340" y="36969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1" name="Oval 1050"/>
            <p:cNvSpPr>
              <a:spLocks noChangeArrowheads="1"/>
            </p:cNvSpPr>
            <p:nvPr/>
          </p:nvSpPr>
          <p:spPr bwMode="auto">
            <a:xfrm>
              <a:off x="7204263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2" name="Oval 1051"/>
            <p:cNvSpPr>
              <a:spLocks noChangeArrowheads="1"/>
            </p:cNvSpPr>
            <p:nvPr/>
          </p:nvSpPr>
          <p:spPr bwMode="auto">
            <a:xfrm>
              <a:off x="7204263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3" name="Oval 1052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4" name="Oval 1053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5" name="Oval 1054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6" name="Oval 1055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7" name="Oval 1056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8" name="Oval 1057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99" name="Oval 1058"/>
            <p:cNvSpPr>
              <a:spLocks noChangeArrowheads="1"/>
            </p:cNvSpPr>
            <p:nvPr/>
          </p:nvSpPr>
          <p:spPr bwMode="auto">
            <a:xfrm>
              <a:off x="720426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0" name="Oval 1059"/>
            <p:cNvSpPr>
              <a:spLocks noChangeArrowheads="1"/>
            </p:cNvSpPr>
            <p:nvPr/>
          </p:nvSpPr>
          <p:spPr bwMode="auto">
            <a:xfrm>
              <a:off x="720426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1" name="Oval 1060"/>
            <p:cNvSpPr>
              <a:spLocks noChangeArrowheads="1"/>
            </p:cNvSpPr>
            <p:nvPr/>
          </p:nvSpPr>
          <p:spPr bwMode="auto">
            <a:xfrm>
              <a:off x="720426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2" name="Oval 1061"/>
            <p:cNvSpPr>
              <a:spLocks noChangeArrowheads="1"/>
            </p:cNvSpPr>
            <p:nvPr/>
          </p:nvSpPr>
          <p:spPr bwMode="auto">
            <a:xfrm>
              <a:off x="720426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3" name="Oval 1062"/>
            <p:cNvSpPr>
              <a:spLocks noChangeArrowheads="1"/>
            </p:cNvSpPr>
            <p:nvPr/>
          </p:nvSpPr>
          <p:spPr bwMode="auto">
            <a:xfrm>
              <a:off x="720426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4" name="Oval 1063"/>
            <p:cNvSpPr>
              <a:spLocks noChangeArrowheads="1"/>
            </p:cNvSpPr>
            <p:nvPr/>
          </p:nvSpPr>
          <p:spPr bwMode="auto">
            <a:xfrm>
              <a:off x="720426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5" name="Oval 1064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6" name="Oval 1065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7" name="Oval 1066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8" name="Oval 1067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09" name="Oval 1068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0" name="Oval 1069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1" name="Oval 1070"/>
            <p:cNvSpPr>
              <a:spLocks noChangeArrowheads="1"/>
            </p:cNvSpPr>
            <p:nvPr/>
          </p:nvSpPr>
          <p:spPr bwMode="auto">
            <a:xfrm>
              <a:off x="7204263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2" name="Oval 1071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3" name="Oval 1072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4" name="Oval 1073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5" name="Oval 1074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6" name="Oval 1075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7" name="Oval 1076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8" name="Oval 1077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9" name="Oval 1078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0" name="Oval 1079"/>
            <p:cNvSpPr>
              <a:spLocks noChangeArrowheads="1"/>
            </p:cNvSpPr>
            <p:nvPr/>
          </p:nvSpPr>
          <p:spPr bwMode="auto">
            <a:xfrm>
              <a:off x="720426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1" name="Oval 1080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2" name="Oval 1081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3" name="Oval 1082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4" name="Oval 1083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5" name="Oval 1084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6" name="Oval 1085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7" name="Oval 1086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8" name="Oval 1087"/>
            <p:cNvSpPr>
              <a:spLocks noChangeArrowheads="1"/>
            </p:cNvSpPr>
            <p:nvPr/>
          </p:nvSpPr>
          <p:spPr bwMode="auto">
            <a:xfrm>
              <a:off x="720426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9" name="Oval 1088"/>
            <p:cNvSpPr>
              <a:spLocks noChangeArrowheads="1"/>
            </p:cNvSpPr>
            <p:nvPr/>
          </p:nvSpPr>
          <p:spPr bwMode="auto">
            <a:xfrm>
              <a:off x="720426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0" name="Oval 1089"/>
            <p:cNvSpPr>
              <a:spLocks noChangeArrowheads="1"/>
            </p:cNvSpPr>
            <p:nvPr/>
          </p:nvSpPr>
          <p:spPr bwMode="auto">
            <a:xfrm>
              <a:off x="720426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1" name="Oval 1090"/>
            <p:cNvSpPr>
              <a:spLocks noChangeArrowheads="1"/>
            </p:cNvSpPr>
            <p:nvPr/>
          </p:nvSpPr>
          <p:spPr bwMode="auto">
            <a:xfrm>
              <a:off x="720426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2" name="Oval 1091"/>
            <p:cNvSpPr>
              <a:spLocks noChangeArrowheads="1"/>
            </p:cNvSpPr>
            <p:nvPr/>
          </p:nvSpPr>
          <p:spPr bwMode="auto">
            <a:xfrm>
              <a:off x="7204263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3" name="Freeform 1092"/>
            <p:cNvSpPr>
              <a:spLocks/>
            </p:cNvSpPr>
            <p:nvPr/>
          </p:nvSpPr>
          <p:spPr bwMode="auto">
            <a:xfrm>
              <a:off x="7510954" y="3456792"/>
              <a:ext cx="81784" cy="253425"/>
            </a:xfrm>
            <a:custGeom>
              <a:avLst/>
              <a:gdLst>
                <a:gd name="T0" fmla="*/ 0 w 48"/>
                <a:gd name="T1" fmla="*/ 105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05 h 153"/>
                <a:gd name="T8" fmla="*/ 0 w 48"/>
                <a:gd name="T9" fmla="*/ 105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05 h 153"/>
                <a:gd name="T16" fmla="*/ 0 w 48"/>
                <a:gd name="T17" fmla="*/ 10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0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5"/>
                  </a:lnTo>
                  <a:lnTo>
                    <a:pt x="0" y="105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05"/>
                  </a:lnTo>
                  <a:lnTo>
                    <a:pt x="0" y="10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4" name="Freeform 1093"/>
            <p:cNvSpPr>
              <a:spLocks/>
            </p:cNvSpPr>
            <p:nvPr/>
          </p:nvSpPr>
          <p:spPr bwMode="auto">
            <a:xfrm>
              <a:off x="7510954" y="3456792"/>
              <a:ext cx="81784" cy="253425"/>
            </a:xfrm>
            <a:custGeom>
              <a:avLst/>
              <a:gdLst>
                <a:gd name="T0" fmla="*/ 0 w 48"/>
                <a:gd name="T1" fmla="*/ 105 h 153"/>
                <a:gd name="T2" fmla="*/ 0 w 48"/>
                <a:gd name="T3" fmla="*/ 0 h 153"/>
                <a:gd name="T4" fmla="*/ 48 w 48"/>
                <a:gd name="T5" fmla="*/ 0 h 153"/>
                <a:gd name="T6" fmla="*/ 48 w 48"/>
                <a:gd name="T7" fmla="*/ 105 h 153"/>
                <a:gd name="T8" fmla="*/ 0 w 48"/>
                <a:gd name="T9" fmla="*/ 105 h 153"/>
                <a:gd name="T10" fmla="*/ 0 w 48"/>
                <a:gd name="T11" fmla="*/ 153 h 153"/>
                <a:gd name="T12" fmla="*/ 48 w 48"/>
                <a:gd name="T13" fmla="*/ 153 h 153"/>
                <a:gd name="T14" fmla="*/ 48 w 48"/>
                <a:gd name="T15" fmla="*/ 105 h 153"/>
                <a:gd name="T16" fmla="*/ 0 w 48"/>
                <a:gd name="T17" fmla="*/ 105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53">
                  <a:moveTo>
                    <a:pt x="0" y="10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5"/>
                  </a:lnTo>
                  <a:lnTo>
                    <a:pt x="0" y="105"/>
                  </a:lnTo>
                  <a:lnTo>
                    <a:pt x="0" y="153"/>
                  </a:lnTo>
                  <a:lnTo>
                    <a:pt x="48" y="153"/>
                  </a:lnTo>
                  <a:lnTo>
                    <a:pt x="48" y="105"/>
                  </a:lnTo>
                  <a:lnTo>
                    <a:pt x="0" y="10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5" name="Line 1094"/>
            <p:cNvSpPr>
              <a:spLocks noChangeShapeType="1"/>
            </p:cNvSpPr>
            <p:nvPr/>
          </p:nvSpPr>
          <p:spPr bwMode="auto">
            <a:xfrm flipV="1">
              <a:off x="7551847" y="3099017"/>
              <a:ext cx="0" cy="35777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6" name="Line 1095"/>
            <p:cNvSpPr>
              <a:spLocks noChangeShapeType="1"/>
            </p:cNvSpPr>
            <p:nvPr/>
          </p:nvSpPr>
          <p:spPr bwMode="auto">
            <a:xfrm>
              <a:off x="7538216" y="309901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7" name="Line 1096"/>
            <p:cNvSpPr>
              <a:spLocks noChangeShapeType="1"/>
            </p:cNvSpPr>
            <p:nvPr/>
          </p:nvSpPr>
          <p:spPr bwMode="auto">
            <a:xfrm>
              <a:off x="7551847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8" name="Line 1097"/>
            <p:cNvSpPr>
              <a:spLocks noChangeShapeType="1"/>
            </p:cNvSpPr>
            <p:nvPr/>
          </p:nvSpPr>
          <p:spPr bwMode="auto">
            <a:xfrm>
              <a:off x="7538216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9" name="Oval 1098"/>
            <p:cNvSpPr>
              <a:spLocks noChangeArrowheads="1"/>
            </p:cNvSpPr>
            <p:nvPr/>
          </p:nvSpPr>
          <p:spPr bwMode="auto">
            <a:xfrm>
              <a:off x="750413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0" name="Oval 1099"/>
            <p:cNvSpPr>
              <a:spLocks noChangeArrowheads="1"/>
            </p:cNvSpPr>
            <p:nvPr/>
          </p:nvSpPr>
          <p:spPr bwMode="auto">
            <a:xfrm>
              <a:off x="750413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1" name="Oval 1100"/>
            <p:cNvSpPr>
              <a:spLocks noChangeArrowheads="1"/>
            </p:cNvSpPr>
            <p:nvPr/>
          </p:nvSpPr>
          <p:spPr bwMode="auto">
            <a:xfrm>
              <a:off x="7504139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2" name="Oval 1101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3" name="Oval 1102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4" name="Oval 1103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5" name="Oval 1104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6" name="Oval 1105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7" name="Oval 1106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8" name="Oval 1107"/>
            <p:cNvSpPr>
              <a:spLocks noChangeArrowheads="1"/>
            </p:cNvSpPr>
            <p:nvPr/>
          </p:nvSpPr>
          <p:spPr bwMode="auto">
            <a:xfrm>
              <a:off x="7504139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49" name="Oval 1108"/>
            <p:cNvSpPr>
              <a:spLocks noChangeArrowheads="1"/>
            </p:cNvSpPr>
            <p:nvPr/>
          </p:nvSpPr>
          <p:spPr bwMode="auto">
            <a:xfrm>
              <a:off x="7504139" y="3037731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0" name="Oval 1109"/>
            <p:cNvSpPr>
              <a:spLocks noChangeArrowheads="1"/>
            </p:cNvSpPr>
            <p:nvPr/>
          </p:nvSpPr>
          <p:spPr bwMode="auto">
            <a:xfrm>
              <a:off x="7504139" y="302448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1" name="Oval 1110"/>
            <p:cNvSpPr>
              <a:spLocks noChangeArrowheads="1"/>
            </p:cNvSpPr>
            <p:nvPr/>
          </p:nvSpPr>
          <p:spPr bwMode="auto">
            <a:xfrm>
              <a:off x="7504139" y="301122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" name="Oval 1111"/>
            <p:cNvSpPr>
              <a:spLocks noChangeArrowheads="1"/>
            </p:cNvSpPr>
            <p:nvPr/>
          </p:nvSpPr>
          <p:spPr bwMode="auto">
            <a:xfrm>
              <a:off x="7504139" y="299797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3" name="Oval 1112"/>
            <p:cNvSpPr>
              <a:spLocks noChangeArrowheads="1"/>
            </p:cNvSpPr>
            <p:nvPr/>
          </p:nvSpPr>
          <p:spPr bwMode="auto">
            <a:xfrm>
              <a:off x="7504139" y="298472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4" name="Oval 1113"/>
            <p:cNvSpPr>
              <a:spLocks noChangeArrowheads="1"/>
            </p:cNvSpPr>
            <p:nvPr/>
          </p:nvSpPr>
          <p:spPr bwMode="auto">
            <a:xfrm>
              <a:off x="7504139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5" name="Oval 1114"/>
            <p:cNvSpPr>
              <a:spLocks noChangeArrowheads="1"/>
            </p:cNvSpPr>
            <p:nvPr/>
          </p:nvSpPr>
          <p:spPr bwMode="auto">
            <a:xfrm>
              <a:off x="7504139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6" name="Oval 1115"/>
            <p:cNvSpPr>
              <a:spLocks noChangeArrowheads="1"/>
            </p:cNvSpPr>
            <p:nvPr/>
          </p:nvSpPr>
          <p:spPr bwMode="auto">
            <a:xfrm>
              <a:off x="7504139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7" name="Oval 1116"/>
            <p:cNvSpPr>
              <a:spLocks noChangeArrowheads="1"/>
            </p:cNvSpPr>
            <p:nvPr/>
          </p:nvSpPr>
          <p:spPr bwMode="auto">
            <a:xfrm>
              <a:off x="7504139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8" name="Oval 1117"/>
            <p:cNvSpPr>
              <a:spLocks noChangeArrowheads="1"/>
            </p:cNvSpPr>
            <p:nvPr/>
          </p:nvSpPr>
          <p:spPr bwMode="auto">
            <a:xfrm>
              <a:off x="7504139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9" name="Freeform 1118"/>
            <p:cNvSpPr>
              <a:spLocks/>
            </p:cNvSpPr>
            <p:nvPr/>
          </p:nvSpPr>
          <p:spPr bwMode="auto">
            <a:xfrm>
              <a:off x="7729046" y="3059264"/>
              <a:ext cx="81784" cy="650953"/>
            </a:xfrm>
            <a:custGeom>
              <a:avLst/>
              <a:gdLst>
                <a:gd name="T0" fmla="*/ 0 w 48"/>
                <a:gd name="T1" fmla="*/ 321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21 h 393"/>
                <a:gd name="T8" fmla="*/ 0 w 48"/>
                <a:gd name="T9" fmla="*/ 321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21 h 393"/>
                <a:gd name="T16" fmla="*/ 0 w 48"/>
                <a:gd name="T17" fmla="*/ 32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1"/>
                  </a:lnTo>
                  <a:lnTo>
                    <a:pt x="0" y="321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21"/>
                  </a:lnTo>
                  <a:lnTo>
                    <a:pt x="0" y="32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0" name="Freeform 1119"/>
            <p:cNvSpPr>
              <a:spLocks/>
            </p:cNvSpPr>
            <p:nvPr/>
          </p:nvSpPr>
          <p:spPr bwMode="auto">
            <a:xfrm>
              <a:off x="7729046" y="3059264"/>
              <a:ext cx="81784" cy="650953"/>
            </a:xfrm>
            <a:custGeom>
              <a:avLst/>
              <a:gdLst>
                <a:gd name="T0" fmla="*/ 0 w 48"/>
                <a:gd name="T1" fmla="*/ 321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21 h 393"/>
                <a:gd name="T8" fmla="*/ 0 w 48"/>
                <a:gd name="T9" fmla="*/ 321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21 h 393"/>
                <a:gd name="T16" fmla="*/ 0 w 48"/>
                <a:gd name="T17" fmla="*/ 321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1"/>
                  </a:lnTo>
                  <a:lnTo>
                    <a:pt x="0" y="321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21"/>
                  </a:lnTo>
                  <a:lnTo>
                    <a:pt x="0" y="32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1" name="Line 1120"/>
            <p:cNvSpPr>
              <a:spLocks noChangeShapeType="1"/>
            </p:cNvSpPr>
            <p:nvPr/>
          </p:nvSpPr>
          <p:spPr bwMode="auto">
            <a:xfrm flipV="1">
              <a:off x="7769938" y="2938349"/>
              <a:ext cx="0" cy="12091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2" name="Line 1121"/>
            <p:cNvSpPr>
              <a:spLocks noChangeShapeType="1"/>
            </p:cNvSpPr>
            <p:nvPr/>
          </p:nvSpPr>
          <p:spPr bwMode="auto">
            <a:xfrm>
              <a:off x="7756308" y="293834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3" name="Line 1122"/>
            <p:cNvSpPr>
              <a:spLocks noChangeShapeType="1"/>
            </p:cNvSpPr>
            <p:nvPr/>
          </p:nvSpPr>
          <p:spPr bwMode="auto">
            <a:xfrm>
              <a:off x="7769938" y="3710216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4" name="Line 1123"/>
            <p:cNvSpPr>
              <a:spLocks noChangeShapeType="1"/>
            </p:cNvSpPr>
            <p:nvPr/>
          </p:nvSpPr>
          <p:spPr bwMode="auto">
            <a:xfrm>
              <a:off x="7756308" y="37234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5" name="Oval 1124"/>
            <p:cNvSpPr>
              <a:spLocks noChangeArrowheads="1"/>
            </p:cNvSpPr>
            <p:nvPr/>
          </p:nvSpPr>
          <p:spPr bwMode="auto">
            <a:xfrm>
              <a:off x="7722231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6" name="Oval 1125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7" name="Oval 1126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8" name="Oval 1127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9" name="Oval 1128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0" name="Oval 1129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1" name="Oval 1130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2" name="Oval 1131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3" name="Oval 1132"/>
            <p:cNvSpPr>
              <a:spLocks noChangeArrowheads="1"/>
            </p:cNvSpPr>
            <p:nvPr/>
          </p:nvSpPr>
          <p:spPr bwMode="auto">
            <a:xfrm>
              <a:off x="7722231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4" name="Oval 1133"/>
            <p:cNvSpPr>
              <a:spLocks noChangeArrowheads="1"/>
            </p:cNvSpPr>
            <p:nvPr/>
          </p:nvSpPr>
          <p:spPr bwMode="auto">
            <a:xfrm>
              <a:off x="772223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5" name="Oval 1134"/>
            <p:cNvSpPr>
              <a:spLocks noChangeArrowheads="1"/>
            </p:cNvSpPr>
            <p:nvPr/>
          </p:nvSpPr>
          <p:spPr bwMode="auto">
            <a:xfrm>
              <a:off x="7722231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6" name="Oval 1135"/>
            <p:cNvSpPr>
              <a:spLocks noChangeArrowheads="1"/>
            </p:cNvSpPr>
            <p:nvPr/>
          </p:nvSpPr>
          <p:spPr bwMode="auto">
            <a:xfrm>
              <a:off x="7722231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7" name="Oval 1136"/>
            <p:cNvSpPr>
              <a:spLocks noChangeArrowheads="1"/>
            </p:cNvSpPr>
            <p:nvPr/>
          </p:nvSpPr>
          <p:spPr bwMode="auto">
            <a:xfrm>
              <a:off x="7722231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8" name="Oval 1137"/>
            <p:cNvSpPr>
              <a:spLocks noChangeArrowheads="1"/>
            </p:cNvSpPr>
            <p:nvPr/>
          </p:nvSpPr>
          <p:spPr bwMode="auto">
            <a:xfrm>
              <a:off x="772223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9" name="Oval 1138"/>
            <p:cNvSpPr>
              <a:spLocks noChangeArrowheads="1"/>
            </p:cNvSpPr>
            <p:nvPr/>
          </p:nvSpPr>
          <p:spPr bwMode="auto">
            <a:xfrm>
              <a:off x="772223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0" name="Oval 1139"/>
            <p:cNvSpPr>
              <a:spLocks noChangeArrowheads="1"/>
            </p:cNvSpPr>
            <p:nvPr/>
          </p:nvSpPr>
          <p:spPr bwMode="auto">
            <a:xfrm>
              <a:off x="7722231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1" name="Oval 1140"/>
            <p:cNvSpPr>
              <a:spLocks noChangeArrowheads="1"/>
            </p:cNvSpPr>
            <p:nvPr/>
          </p:nvSpPr>
          <p:spPr bwMode="auto">
            <a:xfrm>
              <a:off x="7722231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2" name="Oval 1141"/>
            <p:cNvSpPr>
              <a:spLocks noChangeArrowheads="1"/>
            </p:cNvSpPr>
            <p:nvPr/>
          </p:nvSpPr>
          <p:spPr bwMode="auto">
            <a:xfrm>
              <a:off x="7722231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3" name="Freeform 1142"/>
            <p:cNvSpPr>
              <a:spLocks/>
            </p:cNvSpPr>
            <p:nvPr/>
          </p:nvSpPr>
          <p:spPr bwMode="auto">
            <a:xfrm>
              <a:off x="7935211" y="2991352"/>
              <a:ext cx="81784" cy="546601"/>
            </a:xfrm>
            <a:custGeom>
              <a:avLst/>
              <a:gdLst>
                <a:gd name="T0" fmla="*/ 0 w 48"/>
                <a:gd name="T1" fmla="*/ 57 h 330"/>
                <a:gd name="T2" fmla="*/ 0 w 48"/>
                <a:gd name="T3" fmla="*/ 0 h 330"/>
                <a:gd name="T4" fmla="*/ 48 w 48"/>
                <a:gd name="T5" fmla="*/ 0 h 330"/>
                <a:gd name="T6" fmla="*/ 48 w 48"/>
                <a:gd name="T7" fmla="*/ 57 h 330"/>
                <a:gd name="T8" fmla="*/ 0 w 48"/>
                <a:gd name="T9" fmla="*/ 57 h 330"/>
                <a:gd name="T10" fmla="*/ 0 w 48"/>
                <a:gd name="T11" fmla="*/ 330 h 330"/>
                <a:gd name="T12" fmla="*/ 48 w 48"/>
                <a:gd name="T13" fmla="*/ 330 h 330"/>
                <a:gd name="T14" fmla="*/ 48 w 48"/>
                <a:gd name="T15" fmla="*/ 57 h 330"/>
                <a:gd name="T16" fmla="*/ 0 w 48"/>
                <a:gd name="T17" fmla="*/ 5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0">
                  <a:moveTo>
                    <a:pt x="0" y="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7"/>
                  </a:lnTo>
                  <a:lnTo>
                    <a:pt x="0" y="57"/>
                  </a:lnTo>
                  <a:lnTo>
                    <a:pt x="0" y="330"/>
                  </a:lnTo>
                  <a:lnTo>
                    <a:pt x="48" y="330"/>
                  </a:lnTo>
                  <a:lnTo>
                    <a:pt x="48" y="57"/>
                  </a:lnTo>
                  <a:lnTo>
                    <a:pt x="0" y="5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4" name="Freeform 1143"/>
            <p:cNvSpPr>
              <a:spLocks/>
            </p:cNvSpPr>
            <p:nvPr/>
          </p:nvSpPr>
          <p:spPr bwMode="auto">
            <a:xfrm>
              <a:off x="7935211" y="2991352"/>
              <a:ext cx="81784" cy="546601"/>
            </a:xfrm>
            <a:custGeom>
              <a:avLst/>
              <a:gdLst>
                <a:gd name="T0" fmla="*/ 0 w 48"/>
                <a:gd name="T1" fmla="*/ 57 h 330"/>
                <a:gd name="T2" fmla="*/ 0 w 48"/>
                <a:gd name="T3" fmla="*/ 0 h 330"/>
                <a:gd name="T4" fmla="*/ 48 w 48"/>
                <a:gd name="T5" fmla="*/ 0 h 330"/>
                <a:gd name="T6" fmla="*/ 48 w 48"/>
                <a:gd name="T7" fmla="*/ 57 h 330"/>
                <a:gd name="T8" fmla="*/ 0 w 48"/>
                <a:gd name="T9" fmla="*/ 57 h 330"/>
                <a:gd name="T10" fmla="*/ 0 w 48"/>
                <a:gd name="T11" fmla="*/ 330 h 330"/>
                <a:gd name="T12" fmla="*/ 48 w 48"/>
                <a:gd name="T13" fmla="*/ 330 h 330"/>
                <a:gd name="T14" fmla="*/ 48 w 48"/>
                <a:gd name="T15" fmla="*/ 57 h 330"/>
                <a:gd name="T16" fmla="*/ 0 w 48"/>
                <a:gd name="T17" fmla="*/ 57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0">
                  <a:moveTo>
                    <a:pt x="0" y="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7"/>
                  </a:lnTo>
                  <a:lnTo>
                    <a:pt x="0" y="57"/>
                  </a:lnTo>
                  <a:lnTo>
                    <a:pt x="0" y="330"/>
                  </a:lnTo>
                  <a:lnTo>
                    <a:pt x="48" y="330"/>
                  </a:lnTo>
                  <a:lnTo>
                    <a:pt x="48" y="57"/>
                  </a:lnTo>
                  <a:lnTo>
                    <a:pt x="0" y="5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5" name="Line 1144"/>
            <p:cNvSpPr>
              <a:spLocks noChangeShapeType="1"/>
            </p:cNvSpPr>
            <p:nvPr/>
          </p:nvSpPr>
          <p:spPr bwMode="auto">
            <a:xfrm flipV="1">
              <a:off x="7976103" y="2938349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6" name="Line 1145"/>
            <p:cNvSpPr>
              <a:spLocks noChangeShapeType="1"/>
            </p:cNvSpPr>
            <p:nvPr/>
          </p:nvSpPr>
          <p:spPr bwMode="auto">
            <a:xfrm>
              <a:off x="7962472" y="293834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7" name="Line 1146"/>
            <p:cNvSpPr>
              <a:spLocks noChangeShapeType="1"/>
            </p:cNvSpPr>
            <p:nvPr/>
          </p:nvSpPr>
          <p:spPr bwMode="auto">
            <a:xfrm>
              <a:off x="7976103" y="3537954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8" name="Line 1147"/>
            <p:cNvSpPr>
              <a:spLocks noChangeShapeType="1"/>
            </p:cNvSpPr>
            <p:nvPr/>
          </p:nvSpPr>
          <p:spPr bwMode="auto">
            <a:xfrm>
              <a:off x="7962472" y="368371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9" name="Oval 1148"/>
            <p:cNvSpPr>
              <a:spLocks noChangeArrowheads="1"/>
            </p:cNvSpPr>
            <p:nvPr/>
          </p:nvSpPr>
          <p:spPr bwMode="auto">
            <a:xfrm>
              <a:off x="792839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0" name="Oval 1149"/>
            <p:cNvSpPr>
              <a:spLocks noChangeArrowheads="1"/>
            </p:cNvSpPr>
            <p:nvPr/>
          </p:nvSpPr>
          <p:spPr bwMode="auto">
            <a:xfrm>
              <a:off x="792839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1" name="Oval 1150"/>
            <p:cNvSpPr>
              <a:spLocks noChangeArrowheads="1"/>
            </p:cNvSpPr>
            <p:nvPr/>
          </p:nvSpPr>
          <p:spPr bwMode="auto">
            <a:xfrm>
              <a:off x="7928395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2" name="Oval 1151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3" name="Oval 1152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4" name="Oval 1153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5" name="Oval 1154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6" name="Oval 1155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7" name="Oval 1156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8" name="Oval 1157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99" name="Oval 1158"/>
            <p:cNvSpPr>
              <a:spLocks noChangeArrowheads="1"/>
            </p:cNvSpPr>
            <p:nvPr/>
          </p:nvSpPr>
          <p:spPr bwMode="auto">
            <a:xfrm>
              <a:off x="792839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0" name="Oval 1159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1" name="Oval 1160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2" name="Oval 1161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3" name="Oval 1162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4" name="Oval 1163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5" name="Oval 1164"/>
            <p:cNvSpPr>
              <a:spLocks noChangeArrowheads="1"/>
            </p:cNvSpPr>
            <p:nvPr/>
          </p:nvSpPr>
          <p:spPr bwMode="auto">
            <a:xfrm>
              <a:off x="792839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6" name="Oval 1165"/>
            <p:cNvSpPr>
              <a:spLocks noChangeArrowheads="1"/>
            </p:cNvSpPr>
            <p:nvPr/>
          </p:nvSpPr>
          <p:spPr bwMode="auto">
            <a:xfrm>
              <a:off x="792839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7" name="Oval 1166"/>
            <p:cNvSpPr>
              <a:spLocks noChangeArrowheads="1"/>
            </p:cNvSpPr>
            <p:nvPr/>
          </p:nvSpPr>
          <p:spPr bwMode="auto">
            <a:xfrm>
              <a:off x="792839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8" name="Oval 1167"/>
            <p:cNvSpPr>
              <a:spLocks noChangeArrowheads="1"/>
            </p:cNvSpPr>
            <p:nvPr/>
          </p:nvSpPr>
          <p:spPr bwMode="auto">
            <a:xfrm>
              <a:off x="792839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09" name="Oval 1168"/>
            <p:cNvSpPr>
              <a:spLocks noChangeArrowheads="1"/>
            </p:cNvSpPr>
            <p:nvPr/>
          </p:nvSpPr>
          <p:spPr bwMode="auto">
            <a:xfrm>
              <a:off x="792839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0" name="Oval 1169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1" name="Oval 1170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2" name="Oval 1171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3" name="Oval 1172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4" name="Oval 1173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5" name="Oval 1174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6" name="Oval 1175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7" name="Oval 1176"/>
            <p:cNvSpPr>
              <a:spLocks noChangeArrowheads="1"/>
            </p:cNvSpPr>
            <p:nvPr/>
          </p:nvSpPr>
          <p:spPr bwMode="auto">
            <a:xfrm>
              <a:off x="7928395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8" name="Oval 1177"/>
            <p:cNvSpPr>
              <a:spLocks noChangeArrowheads="1"/>
            </p:cNvSpPr>
            <p:nvPr/>
          </p:nvSpPr>
          <p:spPr bwMode="auto">
            <a:xfrm>
              <a:off x="7928395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9" name="Oval 1178"/>
            <p:cNvSpPr>
              <a:spLocks noChangeArrowheads="1"/>
            </p:cNvSpPr>
            <p:nvPr/>
          </p:nvSpPr>
          <p:spPr bwMode="auto">
            <a:xfrm>
              <a:off x="7928395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0" name="Oval 1179"/>
            <p:cNvSpPr>
              <a:spLocks noChangeArrowheads="1"/>
            </p:cNvSpPr>
            <p:nvPr/>
          </p:nvSpPr>
          <p:spPr bwMode="auto">
            <a:xfrm>
              <a:off x="7928395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1" name="Oval 1180"/>
            <p:cNvSpPr>
              <a:spLocks noChangeArrowheads="1"/>
            </p:cNvSpPr>
            <p:nvPr/>
          </p:nvSpPr>
          <p:spPr bwMode="auto">
            <a:xfrm>
              <a:off x="7928395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2" name="Oval 1181"/>
            <p:cNvSpPr>
              <a:spLocks noChangeArrowheads="1"/>
            </p:cNvSpPr>
            <p:nvPr/>
          </p:nvSpPr>
          <p:spPr bwMode="auto">
            <a:xfrm>
              <a:off x="792839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3" name="Oval 1182"/>
            <p:cNvSpPr>
              <a:spLocks noChangeArrowheads="1"/>
            </p:cNvSpPr>
            <p:nvPr/>
          </p:nvSpPr>
          <p:spPr bwMode="auto">
            <a:xfrm>
              <a:off x="792839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4" name="Oval 1183"/>
            <p:cNvSpPr>
              <a:spLocks noChangeArrowheads="1"/>
            </p:cNvSpPr>
            <p:nvPr/>
          </p:nvSpPr>
          <p:spPr bwMode="auto">
            <a:xfrm>
              <a:off x="792839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5" name="Oval 1184"/>
            <p:cNvSpPr>
              <a:spLocks noChangeArrowheads="1"/>
            </p:cNvSpPr>
            <p:nvPr/>
          </p:nvSpPr>
          <p:spPr bwMode="auto">
            <a:xfrm>
              <a:off x="7928395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6" name="Oval 1185"/>
            <p:cNvSpPr>
              <a:spLocks noChangeArrowheads="1"/>
            </p:cNvSpPr>
            <p:nvPr/>
          </p:nvSpPr>
          <p:spPr bwMode="auto">
            <a:xfrm>
              <a:off x="792839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7" name="Oval 1186"/>
            <p:cNvSpPr>
              <a:spLocks noChangeArrowheads="1"/>
            </p:cNvSpPr>
            <p:nvPr/>
          </p:nvSpPr>
          <p:spPr bwMode="auto">
            <a:xfrm>
              <a:off x="792839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8" name="Oval 1187"/>
            <p:cNvSpPr>
              <a:spLocks noChangeArrowheads="1"/>
            </p:cNvSpPr>
            <p:nvPr/>
          </p:nvSpPr>
          <p:spPr bwMode="auto">
            <a:xfrm>
              <a:off x="792839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29" name="Oval 1188"/>
            <p:cNvSpPr>
              <a:spLocks noChangeArrowheads="1"/>
            </p:cNvSpPr>
            <p:nvPr/>
          </p:nvSpPr>
          <p:spPr bwMode="auto">
            <a:xfrm>
              <a:off x="7928395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0" name="Oval 1189"/>
            <p:cNvSpPr>
              <a:spLocks noChangeArrowheads="1"/>
            </p:cNvSpPr>
            <p:nvPr/>
          </p:nvSpPr>
          <p:spPr bwMode="auto">
            <a:xfrm>
              <a:off x="792839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1" name="Freeform 1190"/>
            <p:cNvSpPr>
              <a:spLocks/>
            </p:cNvSpPr>
            <p:nvPr/>
          </p:nvSpPr>
          <p:spPr bwMode="auto">
            <a:xfrm>
              <a:off x="8235087" y="3099017"/>
              <a:ext cx="81784" cy="571447"/>
            </a:xfrm>
            <a:custGeom>
              <a:avLst/>
              <a:gdLst>
                <a:gd name="T0" fmla="*/ 0 w 48"/>
                <a:gd name="T1" fmla="*/ 249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249 h 345"/>
                <a:gd name="T8" fmla="*/ 0 w 48"/>
                <a:gd name="T9" fmla="*/ 249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249 h 345"/>
                <a:gd name="T16" fmla="*/ 0 w 48"/>
                <a:gd name="T17" fmla="*/ 24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2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9"/>
                  </a:lnTo>
                  <a:lnTo>
                    <a:pt x="0" y="249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249"/>
                  </a:lnTo>
                  <a:lnTo>
                    <a:pt x="0" y="24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2" name="Freeform 1191"/>
            <p:cNvSpPr>
              <a:spLocks/>
            </p:cNvSpPr>
            <p:nvPr/>
          </p:nvSpPr>
          <p:spPr bwMode="auto">
            <a:xfrm>
              <a:off x="8235087" y="3099017"/>
              <a:ext cx="81784" cy="571447"/>
            </a:xfrm>
            <a:custGeom>
              <a:avLst/>
              <a:gdLst>
                <a:gd name="T0" fmla="*/ 0 w 48"/>
                <a:gd name="T1" fmla="*/ 249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249 h 345"/>
                <a:gd name="T8" fmla="*/ 0 w 48"/>
                <a:gd name="T9" fmla="*/ 249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249 h 345"/>
                <a:gd name="T16" fmla="*/ 0 w 48"/>
                <a:gd name="T17" fmla="*/ 249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2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9"/>
                  </a:lnTo>
                  <a:lnTo>
                    <a:pt x="0" y="249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249"/>
                  </a:lnTo>
                  <a:lnTo>
                    <a:pt x="0" y="24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3" name="Line 1192"/>
            <p:cNvSpPr>
              <a:spLocks noChangeShapeType="1"/>
            </p:cNvSpPr>
            <p:nvPr/>
          </p:nvSpPr>
          <p:spPr bwMode="auto">
            <a:xfrm flipV="1">
              <a:off x="8275979" y="3017854"/>
              <a:ext cx="0" cy="811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4" name="Line 1193"/>
            <p:cNvSpPr>
              <a:spLocks noChangeShapeType="1"/>
            </p:cNvSpPr>
            <p:nvPr/>
          </p:nvSpPr>
          <p:spPr bwMode="auto">
            <a:xfrm>
              <a:off x="8262348" y="301785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5" name="Line 1194"/>
            <p:cNvSpPr>
              <a:spLocks noChangeShapeType="1"/>
            </p:cNvSpPr>
            <p:nvPr/>
          </p:nvSpPr>
          <p:spPr bwMode="auto">
            <a:xfrm>
              <a:off x="8275979" y="367046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6" name="Line 1195"/>
            <p:cNvSpPr>
              <a:spLocks noChangeShapeType="1"/>
            </p:cNvSpPr>
            <p:nvPr/>
          </p:nvSpPr>
          <p:spPr bwMode="auto">
            <a:xfrm>
              <a:off x="8262348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7" name="Oval 1196"/>
            <p:cNvSpPr>
              <a:spLocks noChangeArrowheads="1"/>
            </p:cNvSpPr>
            <p:nvPr/>
          </p:nvSpPr>
          <p:spPr bwMode="auto">
            <a:xfrm>
              <a:off x="8228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8" name="Oval 1197"/>
            <p:cNvSpPr>
              <a:spLocks noChangeArrowheads="1"/>
            </p:cNvSpPr>
            <p:nvPr/>
          </p:nvSpPr>
          <p:spPr bwMode="auto">
            <a:xfrm>
              <a:off x="8228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9" name="Oval 1198"/>
            <p:cNvSpPr>
              <a:spLocks noChangeArrowheads="1"/>
            </p:cNvSpPr>
            <p:nvPr/>
          </p:nvSpPr>
          <p:spPr bwMode="auto">
            <a:xfrm>
              <a:off x="8228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0" name="Oval 1199"/>
            <p:cNvSpPr>
              <a:spLocks noChangeArrowheads="1"/>
            </p:cNvSpPr>
            <p:nvPr/>
          </p:nvSpPr>
          <p:spPr bwMode="auto">
            <a:xfrm>
              <a:off x="8228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1" name="Oval 1200"/>
            <p:cNvSpPr>
              <a:spLocks noChangeArrowheads="1"/>
            </p:cNvSpPr>
            <p:nvPr/>
          </p:nvSpPr>
          <p:spPr bwMode="auto">
            <a:xfrm>
              <a:off x="8228272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2" name="Oval 1201"/>
            <p:cNvSpPr>
              <a:spLocks noChangeArrowheads="1"/>
            </p:cNvSpPr>
            <p:nvPr/>
          </p:nvSpPr>
          <p:spPr bwMode="auto">
            <a:xfrm>
              <a:off x="822827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3" name="Oval 1202"/>
            <p:cNvSpPr>
              <a:spLocks noChangeArrowheads="1"/>
            </p:cNvSpPr>
            <p:nvPr/>
          </p:nvSpPr>
          <p:spPr bwMode="auto">
            <a:xfrm>
              <a:off x="822827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4" name="Oval 1203"/>
            <p:cNvSpPr>
              <a:spLocks noChangeArrowheads="1"/>
            </p:cNvSpPr>
            <p:nvPr/>
          </p:nvSpPr>
          <p:spPr bwMode="auto">
            <a:xfrm>
              <a:off x="822827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5" name="Oval 1204"/>
            <p:cNvSpPr>
              <a:spLocks noChangeArrowheads="1"/>
            </p:cNvSpPr>
            <p:nvPr/>
          </p:nvSpPr>
          <p:spPr bwMode="auto">
            <a:xfrm>
              <a:off x="822827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6" name="Oval 1205"/>
            <p:cNvSpPr>
              <a:spLocks noChangeArrowheads="1"/>
            </p:cNvSpPr>
            <p:nvPr/>
          </p:nvSpPr>
          <p:spPr bwMode="auto">
            <a:xfrm>
              <a:off x="8228272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7" name="Oval 1206"/>
            <p:cNvSpPr>
              <a:spLocks noChangeArrowheads="1"/>
            </p:cNvSpPr>
            <p:nvPr/>
          </p:nvSpPr>
          <p:spPr bwMode="auto">
            <a:xfrm>
              <a:off x="8228272" y="297147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8" name="Oval 1207"/>
            <p:cNvSpPr>
              <a:spLocks noChangeArrowheads="1"/>
            </p:cNvSpPr>
            <p:nvPr/>
          </p:nvSpPr>
          <p:spPr bwMode="auto">
            <a:xfrm>
              <a:off x="8228272" y="295822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49" name="Oval 1208"/>
            <p:cNvSpPr>
              <a:spLocks noChangeArrowheads="1"/>
            </p:cNvSpPr>
            <p:nvPr/>
          </p:nvSpPr>
          <p:spPr bwMode="auto">
            <a:xfrm>
              <a:off x="8228272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50" name="Oval 1209"/>
            <p:cNvSpPr>
              <a:spLocks noChangeArrowheads="1"/>
            </p:cNvSpPr>
            <p:nvPr/>
          </p:nvSpPr>
          <p:spPr bwMode="auto">
            <a:xfrm>
              <a:off x="8228272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1211"/>
            <p:cNvSpPr>
              <a:spLocks noChangeArrowheads="1"/>
            </p:cNvSpPr>
            <p:nvPr/>
          </p:nvSpPr>
          <p:spPr bwMode="auto">
            <a:xfrm>
              <a:off x="8228272" y="294497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Oval 1212"/>
            <p:cNvSpPr>
              <a:spLocks noChangeArrowheads="1"/>
            </p:cNvSpPr>
            <p:nvPr/>
          </p:nvSpPr>
          <p:spPr bwMode="auto">
            <a:xfrm>
              <a:off x="8228272" y="293172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1213"/>
            <p:cNvSpPr>
              <a:spLocks noChangeArrowheads="1"/>
            </p:cNvSpPr>
            <p:nvPr/>
          </p:nvSpPr>
          <p:spPr bwMode="auto">
            <a:xfrm>
              <a:off x="8228272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1214"/>
            <p:cNvSpPr>
              <a:spLocks noChangeArrowheads="1"/>
            </p:cNvSpPr>
            <p:nvPr/>
          </p:nvSpPr>
          <p:spPr bwMode="auto">
            <a:xfrm>
              <a:off x="8228272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1215"/>
            <p:cNvSpPr>
              <a:spLocks noChangeArrowheads="1"/>
            </p:cNvSpPr>
            <p:nvPr/>
          </p:nvSpPr>
          <p:spPr bwMode="auto">
            <a:xfrm>
              <a:off x="8228272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1216"/>
            <p:cNvSpPr>
              <a:spLocks noChangeArrowheads="1"/>
            </p:cNvSpPr>
            <p:nvPr/>
          </p:nvSpPr>
          <p:spPr bwMode="auto">
            <a:xfrm>
              <a:off x="8228272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17"/>
            <p:cNvSpPr>
              <a:spLocks/>
            </p:cNvSpPr>
            <p:nvPr/>
          </p:nvSpPr>
          <p:spPr bwMode="auto">
            <a:xfrm>
              <a:off x="8439548" y="2978101"/>
              <a:ext cx="81784" cy="665860"/>
            </a:xfrm>
            <a:custGeom>
              <a:avLst/>
              <a:gdLst>
                <a:gd name="T0" fmla="*/ 0 w 48"/>
                <a:gd name="T1" fmla="*/ 257 h 402"/>
                <a:gd name="T2" fmla="*/ 0 w 48"/>
                <a:gd name="T3" fmla="*/ 0 h 402"/>
                <a:gd name="T4" fmla="*/ 48 w 48"/>
                <a:gd name="T5" fmla="*/ 0 h 402"/>
                <a:gd name="T6" fmla="*/ 48 w 48"/>
                <a:gd name="T7" fmla="*/ 257 h 402"/>
                <a:gd name="T8" fmla="*/ 0 w 48"/>
                <a:gd name="T9" fmla="*/ 257 h 402"/>
                <a:gd name="T10" fmla="*/ 0 w 48"/>
                <a:gd name="T11" fmla="*/ 402 h 402"/>
                <a:gd name="T12" fmla="*/ 48 w 48"/>
                <a:gd name="T13" fmla="*/ 402 h 402"/>
                <a:gd name="T14" fmla="*/ 48 w 48"/>
                <a:gd name="T15" fmla="*/ 257 h 402"/>
                <a:gd name="T16" fmla="*/ 0 w 48"/>
                <a:gd name="T17" fmla="*/ 257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2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402"/>
                  </a:lnTo>
                  <a:lnTo>
                    <a:pt x="48" y="402"/>
                  </a:lnTo>
                  <a:lnTo>
                    <a:pt x="48" y="257"/>
                  </a:lnTo>
                  <a:lnTo>
                    <a:pt x="0" y="25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5" name="Freeform 1218"/>
            <p:cNvSpPr>
              <a:spLocks/>
            </p:cNvSpPr>
            <p:nvPr/>
          </p:nvSpPr>
          <p:spPr bwMode="auto">
            <a:xfrm>
              <a:off x="8439548" y="2978101"/>
              <a:ext cx="81784" cy="665860"/>
            </a:xfrm>
            <a:custGeom>
              <a:avLst/>
              <a:gdLst>
                <a:gd name="T0" fmla="*/ 0 w 48"/>
                <a:gd name="T1" fmla="*/ 257 h 402"/>
                <a:gd name="T2" fmla="*/ 0 w 48"/>
                <a:gd name="T3" fmla="*/ 0 h 402"/>
                <a:gd name="T4" fmla="*/ 48 w 48"/>
                <a:gd name="T5" fmla="*/ 0 h 402"/>
                <a:gd name="T6" fmla="*/ 48 w 48"/>
                <a:gd name="T7" fmla="*/ 257 h 402"/>
                <a:gd name="T8" fmla="*/ 0 w 48"/>
                <a:gd name="T9" fmla="*/ 257 h 402"/>
                <a:gd name="T10" fmla="*/ 0 w 48"/>
                <a:gd name="T11" fmla="*/ 402 h 402"/>
                <a:gd name="T12" fmla="*/ 48 w 48"/>
                <a:gd name="T13" fmla="*/ 402 h 402"/>
                <a:gd name="T14" fmla="*/ 48 w 48"/>
                <a:gd name="T15" fmla="*/ 257 h 402"/>
                <a:gd name="T16" fmla="*/ 0 w 48"/>
                <a:gd name="T17" fmla="*/ 257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2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402"/>
                  </a:lnTo>
                  <a:lnTo>
                    <a:pt x="48" y="402"/>
                  </a:lnTo>
                  <a:lnTo>
                    <a:pt x="48" y="257"/>
                  </a:lnTo>
                  <a:lnTo>
                    <a:pt x="0" y="25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8" name="Line 1219"/>
            <p:cNvSpPr>
              <a:spLocks noChangeShapeType="1"/>
            </p:cNvSpPr>
            <p:nvPr/>
          </p:nvSpPr>
          <p:spPr bwMode="auto">
            <a:xfrm flipV="1">
              <a:off x="8480440" y="2911847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0" name="Line 1220"/>
            <p:cNvSpPr>
              <a:spLocks noChangeShapeType="1"/>
            </p:cNvSpPr>
            <p:nvPr/>
          </p:nvSpPr>
          <p:spPr bwMode="auto">
            <a:xfrm>
              <a:off x="8466809" y="291184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2" name="Line 1221"/>
            <p:cNvSpPr>
              <a:spLocks noChangeShapeType="1"/>
            </p:cNvSpPr>
            <p:nvPr/>
          </p:nvSpPr>
          <p:spPr bwMode="auto">
            <a:xfrm>
              <a:off x="8480440" y="3643961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4" name="Line 1222"/>
            <p:cNvSpPr>
              <a:spLocks noChangeShapeType="1"/>
            </p:cNvSpPr>
            <p:nvPr/>
          </p:nvSpPr>
          <p:spPr bwMode="auto">
            <a:xfrm>
              <a:off x="8466809" y="371021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6" name="Oval 1223"/>
            <p:cNvSpPr>
              <a:spLocks noChangeArrowheads="1"/>
            </p:cNvSpPr>
            <p:nvPr/>
          </p:nvSpPr>
          <p:spPr bwMode="auto">
            <a:xfrm>
              <a:off x="8432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8" name="Oval 1224"/>
            <p:cNvSpPr>
              <a:spLocks noChangeArrowheads="1"/>
            </p:cNvSpPr>
            <p:nvPr/>
          </p:nvSpPr>
          <p:spPr bwMode="auto">
            <a:xfrm>
              <a:off x="8432733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0" name="Oval 1225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2" name="Oval 1226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4" name="Oval 1227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6" name="Oval 1228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8" name="Oval 1229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0" name="Oval 1230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2" name="Oval 1231"/>
            <p:cNvSpPr>
              <a:spLocks noChangeArrowheads="1"/>
            </p:cNvSpPr>
            <p:nvPr/>
          </p:nvSpPr>
          <p:spPr bwMode="auto">
            <a:xfrm>
              <a:off x="8432733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4" name="Oval 1232"/>
            <p:cNvSpPr>
              <a:spLocks noChangeArrowheads="1"/>
            </p:cNvSpPr>
            <p:nvPr/>
          </p:nvSpPr>
          <p:spPr bwMode="auto">
            <a:xfrm>
              <a:off x="843273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6" name="Oval 1233"/>
            <p:cNvSpPr>
              <a:spLocks noChangeArrowheads="1"/>
            </p:cNvSpPr>
            <p:nvPr/>
          </p:nvSpPr>
          <p:spPr bwMode="auto">
            <a:xfrm>
              <a:off x="8432733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8" name="Oval 1234"/>
            <p:cNvSpPr>
              <a:spLocks noChangeArrowheads="1"/>
            </p:cNvSpPr>
            <p:nvPr/>
          </p:nvSpPr>
          <p:spPr bwMode="auto">
            <a:xfrm>
              <a:off x="8432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0" name="Oval 1235"/>
            <p:cNvSpPr>
              <a:spLocks noChangeArrowheads="1"/>
            </p:cNvSpPr>
            <p:nvPr/>
          </p:nvSpPr>
          <p:spPr bwMode="auto">
            <a:xfrm>
              <a:off x="8432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2" name="Oval 1236"/>
            <p:cNvSpPr>
              <a:spLocks noChangeArrowheads="1"/>
            </p:cNvSpPr>
            <p:nvPr/>
          </p:nvSpPr>
          <p:spPr bwMode="auto">
            <a:xfrm>
              <a:off x="8432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4" name="Oval 1237"/>
            <p:cNvSpPr>
              <a:spLocks noChangeArrowheads="1"/>
            </p:cNvSpPr>
            <p:nvPr/>
          </p:nvSpPr>
          <p:spPr bwMode="auto">
            <a:xfrm>
              <a:off x="8432733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6" name="Oval 1238"/>
            <p:cNvSpPr>
              <a:spLocks noChangeArrowheads="1"/>
            </p:cNvSpPr>
            <p:nvPr/>
          </p:nvSpPr>
          <p:spPr bwMode="auto">
            <a:xfrm>
              <a:off x="843273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8" name="Oval 1239"/>
            <p:cNvSpPr>
              <a:spLocks noChangeArrowheads="1"/>
            </p:cNvSpPr>
            <p:nvPr/>
          </p:nvSpPr>
          <p:spPr bwMode="auto">
            <a:xfrm>
              <a:off x="8432733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0" name="Oval 1240"/>
            <p:cNvSpPr>
              <a:spLocks noChangeArrowheads="1"/>
            </p:cNvSpPr>
            <p:nvPr/>
          </p:nvSpPr>
          <p:spPr bwMode="auto">
            <a:xfrm>
              <a:off x="8432733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2" name="Freeform 1241"/>
            <p:cNvSpPr>
              <a:spLocks/>
            </p:cNvSpPr>
            <p:nvPr/>
          </p:nvSpPr>
          <p:spPr bwMode="auto">
            <a:xfrm>
              <a:off x="8644009" y="2938349"/>
              <a:ext cx="81784" cy="319680"/>
            </a:xfrm>
            <a:custGeom>
              <a:avLst/>
              <a:gdLst>
                <a:gd name="T0" fmla="*/ 0 w 48"/>
                <a:gd name="T1" fmla="*/ 40 h 193"/>
                <a:gd name="T2" fmla="*/ 0 w 48"/>
                <a:gd name="T3" fmla="*/ 0 h 193"/>
                <a:gd name="T4" fmla="*/ 48 w 48"/>
                <a:gd name="T5" fmla="*/ 0 h 193"/>
                <a:gd name="T6" fmla="*/ 48 w 48"/>
                <a:gd name="T7" fmla="*/ 40 h 193"/>
                <a:gd name="T8" fmla="*/ 0 w 48"/>
                <a:gd name="T9" fmla="*/ 40 h 193"/>
                <a:gd name="T10" fmla="*/ 0 w 48"/>
                <a:gd name="T11" fmla="*/ 193 h 193"/>
                <a:gd name="T12" fmla="*/ 48 w 48"/>
                <a:gd name="T13" fmla="*/ 193 h 193"/>
                <a:gd name="T14" fmla="*/ 48 w 48"/>
                <a:gd name="T15" fmla="*/ 40 h 193"/>
                <a:gd name="T16" fmla="*/ 0 w 48"/>
                <a:gd name="T17" fmla="*/ 4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3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93"/>
                  </a:lnTo>
                  <a:lnTo>
                    <a:pt x="48" y="193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4" name="Freeform 1242"/>
            <p:cNvSpPr>
              <a:spLocks/>
            </p:cNvSpPr>
            <p:nvPr/>
          </p:nvSpPr>
          <p:spPr bwMode="auto">
            <a:xfrm>
              <a:off x="8644009" y="2938349"/>
              <a:ext cx="81784" cy="319680"/>
            </a:xfrm>
            <a:custGeom>
              <a:avLst/>
              <a:gdLst>
                <a:gd name="T0" fmla="*/ 0 w 48"/>
                <a:gd name="T1" fmla="*/ 40 h 193"/>
                <a:gd name="T2" fmla="*/ 0 w 48"/>
                <a:gd name="T3" fmla="*/ 0 h 193"/>
                <a:gd name="T4" fmla="*/ 48 w 48"/>
                <a:gd name="T5" fmla="*/ 0 h 193"/>
                <a:gd name="T6" fmla="*/ 48 w 48"/>
                <a:gd name="T7" fmla="*/ 40 h 193"/>
                <a:gd name="T8" fmla="*/ 0 w 48"/>
                <a:gd name="T9" fmla="*/ 40 h 193"/>
                <a:gd name="T10" fmla="*/ 0 w 48"/>
                <a:gd name="T11" fmla="*/ 193 h 193"/>
                <a:gd name="T12" fmla="*/ 48 w 48"/>
                <a:gd name="T13" fmla="*/ 193 h 193"/>
                <a:gd name="T14" fmla="*/ 48 w 48"/>
                <a:gd name="T15" fmla="*/ 40 h 193"/>
                <a:gd name="T16" fmla="*/ 0 w 48"/>
                <a:gd name="T17" fmla="*/ 4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3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93"/>
                  </a:lnTo>
                  <a:lnTo>
                    <a:pt x="48" y="193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6" name="Line 1243"/>
            <p:cNvSpPr>
              <a:spLocks noChangeShapeType="1"/>
            </p:cNvSpPr>
            <p:nvPr/>
          </p:nvSpPr>
          <p:spPr bwMode="auto">
            <a:xfrm flipV="1">
              <a:off x="8684901" y="2911847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8" name="Line 1244"/>
            <p:cNvSpPr>
              <a:spLocks noChangeShapeType="1"/>
            </p:cNvSpPr>
            <p:nvPr/>
          </p:nvSpPr>
          <p:spPr bwMode="auto">
            <a:xfrm>
              <a:off x="8671271" y="291184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0" name="Line 1245"/>
            <p:cNvSpPr>
              <a:spLocks noChangeShapeType="1"/>
            </p:cNvSpPr>
            <p:nvPr/>
          </p:nvSpPr>
          <p:spPr bwMode="auto">
            <a:xfrm>
              <a:off x="8684901" y="3258027"/>
              <a:ext cx="0" cy="3726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2" name="Line 1246"/>
            <p:cNvSpPr>
              <a:spLocks noChangeShapeType="1"/>
            </p:cNvSpPr>
            <p:nvPr/>
          </p:nvSpPr>
          <p:spPr bwMode="auto">
            <a:xfrm>
              <a:off x="8671271" y="363071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4" name="Oval 1247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6" name="Oval 1248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8" name="Oval 1249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0" name="Oval 1250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2" name="Oval 1251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4" name="Oval 1252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5" name="Oval 1253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6" name="Oval 1254"/>
            <p:cNvSpPr>
              <a:spLocks noChangeArrowheads="1"/>
            </p:cNvSpPr>
            <p:nvPr/>
          </p:nvSpPr>
          <p:spPr bwMode="auto">
            <a:xfrm>
              <a:off x="863719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7" name="Oval 1255"/>
            <p:cNvSpPr>
              <a:spLocks noChangeArrowheads="1"/>
            </p:cNvSpPr>
            <p:nvPr/>
          </p:nvSpPr>
          <p:spPr bwMode="auto">
            <a:xfrm>
              <a:off x="863719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8" name="Oval 1256"/>
            <p:cNvSpPr>
              <a:spLocks noChangeArrowheads="1"/>
            </p:cNvSpPr>
            <p:nvPr/>
          </p:nvSpPr>
          <p:spPr bwMode="auto">
            <a:xfrm>
              <a:off x="863719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19" name="Oval 1257"/>
            <p:cNvSpPr>
              <a:spLocks noChangeArrowheads="1"/>
            </p:cNvSpPr>
            <p:nvPr/>
          </p:nvSpPr>
          <p:spPr bwMode="auto">
            <a:xfrm>
              <a:off x="8637194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0" name="Oval 1258"/>
            <p:cNvSpPr>
              <a:spLocks noChangeArrowheads="1"/>
            </p:cNvSpPr>
            <p:nvPr/>
          </p:nvSpPr>
          <p:spPr bwMode="auto">
            <a:xfrm>
              <a:off x="8637194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1" name="Oval 1259"/>
            <p:cNvSpPr>
              <a:spLocks noChangeArrowheads="1"/>
            </p:cNvSpPr>
            <p:nvPr/>
          </p:nvSpPr>
          <p:spPr bwMode="auto">
            <a:xfrm>
              <a:off x="8637194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2" name="Oval 1260"/>
            <p:cNvSpPr>
              <a:spLocks noChangeArrowheads="1"/>
            </p:cNvSpPr>
            <p:nvPr/>
          </p:nvSpPr>
          <p:spPr bwMode="auto">
            <a:xfrm>
              <a:off x="8637194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3" name="Oval 1261"/>
            <p:cNvSpPr>
              <a:spLocks noChangeArrowheads="1"/>
            </p:cNvSpPr>
            <p:nvPr/>
          </p:nvSpPr>
          <p:spPr bwMode="auto">
            <a:xfrm>
              <a:off x="8637194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4" name="Oval 1262"/>
            <p:cNvSpPr>
              <a:spLocks noChangeArrowheads="1"/>
            </p:cNvSpPr>
            <p:nvPr/>
          </p:nvSpPr>
          <p:spPr bwMode="auto">
            <a:xfrm>
              <a:off x="8637194" y="363733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5" name="Oval 1263"/>
            <p:cNvSpPr>
              <a:spLocks noChangeArrowheads="1"/>
            </p:cNvSpPr>
            <p:nvPr/>
          </p:nvSpPr>
          <p:spPr bwMode="auto">
            <a:xfrm>
              <a:off x="8637194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6" name="Oval 1264"/>
            <p:cNvSpPr>
              <a:spLocks noChangeArrowheads="1"/>
            </p:cNvSpPr>
            <p:nvPr/>
          </p:nvSpPr>
          <p:spPr bwMode="auto">
            <a:xfrm>
              <a:off x="8637194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7" name="Oval 1265"/>
            <p:cNvSpPr>
              <a:spLocks noChangeArrowheads="1"/>
            </p:cNvSpPr>
            <p:nvPr/>
          </p:nvSpPr>
          <p:spPr bwMode="auto">
            <a:xfrm>
              <a:off x="8637194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8" name="Oval 1266"/>
            <p:cNvSpPr>
              <a:spLocks noChangeArrowheads="1"/>
            </p:cNvSpPr>
            <p:nvPr/>
          </p:nvSpPr>
          <p:spPr bwMode="auto">
            <a:xfrm>
              <a:off x="8637194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29" name="Oval 1267"/>
            <p:cNvSpPr>
              <a:spLocks noChangeArrowheads="1"/>
            </p:cNvSpPr>
            <p:nvPr/>
          </p:nvSpPr>
          <p:spPr bwMode="auto">
            <a:xfrm>
              <a:off x="8637194" y="359758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0" name="Oval 1268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1" name="Oval 1269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2" name="Oval 1270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3" name="Oval 1271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4" name="Oval 1272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5" name="Oval 1273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6" name="Oval 1274"/>
            <p:cNvSpPr>
              <a:spLocks noChangeArrowheads="1"/>
            </p:cNvSpPr>
            <p:nvPr/>
          </p:nvSpPr>
          <p:spPr bwMode="auto">
            <a:xfrm>
              <a:off x="8637194" y="286546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7" name="Oval 1275"/>
            <p:cNvSpPr>
              <a:spLocks noChangeArrowheads="1"/>
            </p:cNvSpPr>
            <p:nvPr/>
          </p:nvSpPr>
          <p:spPr bwMode="auto">
            <a:xfrm>
              <a:off x="8637194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8" name="Oval 1276"/>
            <p:cNvSpPr>
              <a:spLocks noChangeArrowheads="1"/>
            </p:cNvSpPr>
            <p:nvPr/>
          </p:nvSpPr>
          <p:spPr bwMode="auto">
            <a:xfrm>
              <a:off x="8637194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39" name="Oval 1277"/>
            <p:cNvSpPr>
              <a:spLocks noChangeArrowheads="1"/>
            </p:cNvSpPr>
            <p:nvPr/>
          </p:nvSpPr>
          <p:spPr bwMode="auto">
            <a:xfrm>
              <a:off x="8637194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0" name="Oval 1278"/>
            <p:cNvSpPr>
              <a:spLocks noChangeArrowheads="1"/>
            </p:cNvSpPr>
            <p:nvPr/>
          </p:nvSpPr>
          <p:spPr bwMode="auto">
            <a:xfrm>
              <a:off x="8637194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1" name="Oval 1279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2" name="Oval 1280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3" name="Oval 1281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4" name="Oval 1282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5" name="Oval 1283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6" name="Oval 1284"/>
            <p:cNvSpPr>
              <a:spLocks noChangeArrowheads="1"/>
            </p:cNvSpPr>
            <p:nvPr/>
          </p:nvSpPr>
          <p:spPr bwMode="auto">
            <a:xfrm>
              <a:off x="863719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7" name="Oval 1285"/>
            <p:cNvSpPr>
              <a:spLocks noChangeArrowheads="1"/>
            </p:cNvSpPr>
            <p:nvPr/>
          </p:nvSpPr>
          <p:spPr bwMode="auto">
            <a:xfrm>
              <a:off x="8637194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8" name="Oval 1286"/>
            <p:cNvSpPr>
              <a:spLocks noChangeArrowheads="1"/>
            </p:cNvSpPr>
            <p:nvPr/>
          </p:nvSpPr>
          <p:spPr bwMode="auto">
            <a:xfrm>
              <a:off x="8637194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49" name="Oval 1287"/>
            <p:cNvSpPr>
              <a:spLocks noChangeArrowheads="1"/>
            </p:cNvSpPr>
            <p:nvPr/>
          </p:nvSpPr>
          <p:spPr bwMode="auto">
            <a:xfrm>
              <a:off x="8637194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0" name="Oval 1288"/>
            <p:cNvSpPr>
              <a:spLocks noChangeArrowheads="1"/>
            </p:cNvSpPr>
            <p:nvPr/>
          </p:nvSpPr>
          <p:spPr bwMode="auto">
            <a:xfrm>
              <a:off x="8637194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1" name="Freeform 1289"/>
            <p:cNvSpPr>
              <a:spLocks/>
            </p:cNvSpPr>
            <p:nvPr/>
          </p:nvSpPr>
          <p:spPr bwMode="auto">
            <a:xfrm>
              <a:off x="8945590" y="3059263"/>
              <a:ext cx="81784" cy="611200"/>
            </a:xfrm>
            <a:custGeom>
              <a:avLst/>
              <a:gdLst>
                <a:gd name="T0" fmla="*/ 0 w 48"/>
                <a:gd name="T1" fmla="*/ 256 h 369"/>
                <a:gd name="T2" fmla="*/ 0 w 48"/>
                <a:gd name="T3" fmla="*/ 0 h 369"/>
                <a:gd name="T4" fmla="*/ 48 w 48"/>
                <a:gd name="T5" fmla="*/ 0 h 369"/>
                <a:gd name="T6" fmla="*/ 48 w 48"/>
                <a:gd name="T7" fmla="*/ 256 h 369"/>
                <a:gd name="T8" fmla="*/ 0 w 48"/>
                <a:gd name="T9" fmla="*/ 256 h 369"/>
                <a:gd name="T10" fmla="*/ 0 w 48"/>
                <a:gd name="T11" fmla="*/ 369 h 369"/>
                <a:gd name="T12" fmla="*/ 48 w 48"/>
                <a:gd name="T13" fmla="*/ 369 h 369"/>
                <a:gd name="T14" fmla="*/ 48 w 48"/>
                <a:gd name="T15" fmla="*/ 256 h 369"/>
                <a:gd name="T16" fmla="*/ 0 w 48"/>
                <a:gd name="T17" fmla="*/ 25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0" y="2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6"/>
                  </a:lnTo>
                  <a:lnTo>
                    <a:pt x="0" y="256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256"/>
                  </a:lnTo>
                  <a:lnTo>
                    <a:pt x="0" y="2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2" name="Freeform 1290"/>
            <p:cNvSpPr>
              <a:spLocks/>
            </p:cNvSpPr>
            <p:nvPr/>
          </p:nvSpPr>
          <p:spPr bwMode="auto">
            <a:xfrm>
              <a:off x="8945590" y="3059263"/>
              <a:ext cx="81784" cy="611200"/>
            </a:xfrm>
            <a:custGeom>
              <a:avLst/>
              <a:gdLst>
                <a:gd name="T0" fmla="*/ 0 w 48"/>
                <a:gd name="T1" fmla="*/ 256 h 369"/>
                <a:gd name="T2" fmla="*/ 0 w 48"/>
                <a:gd name="T3" fmla="*/ 0 h 369"/>
                <a:gd name="T4" fmla="*/ 48 w 48"/>
                <a:gd name="T5" fmla="*/ 0 h 369"/>
                <a:gd name="T6" fmla="*/ 48 w 48"/>
                <a:gd name="T7" fmla="*/ 256 h 369"/>
                <a:gd name="T8" fmla="*/ 0 w 48"/>
                <a:gd name="T9" fmla="*/ 256 h 369"/>
                <a:gd name="T10" fmla="*/ 0 w 48"/>
                <a:gd name="T11" fmla="*/ 369 h 369"/>
                <a:gd name="T12" fmla="*/ 48 w 48"/>
                <a:gd name="T13" fmla="*/ 369 h 369"/>
                <a:gd name="T14" fmla="*/ 48 w 48"/>
                <a:gd name="T15" fmla="*/ 256 h 369"/>
                <a:gd name="T16" fmla="*/ 0 w 48"/>
                <a:gd name="T17" fmla="*/ 256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0" y="2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6"/>
                  </a:lnTo>
                  <a:lnTo>
                    <a:pt x="0" y="256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256"/>
                  </a:lnTo>
                  <a:lnTo>
                    <a:pt x="0" y="2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3" name="Line 1291"/>
            <p:cNvSpPr>
              <a:spLocks noChangeShapeType="1"/>
            </p:cNvSpPr>
            <p:nvPr/>
          </p:nvSpPr>
          <p:spPr bwMode="auto">
            <a:xfrm flipV="1">
              <a:off x="8986482" y="2964850"/>
              <a:ext cx="0" cy="944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4" name="Line 1292"/>
            <p:cNvSpPr>
              <a:spLocks noChangeShapeType="1"/>
            </p:cNvSpPr>
            <p:nvPr/>
          </p:nvSpPr>
          <p:spPr bwMode="auto">
            <a:xfrm>
              <a:off x="8972851" y="296485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5" name="Line 1293"/>
            <p:cNvSpPr>
              <a:spLocks noChangeShapeType="1"/>
            </p:cNvSpPr>
            <p:nvPr/>
          </p:nvSpPr>
          <p:spPr bwMode="auto">
            <a:xfrm>
              <a:off x="8986482" y="3670463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6" name="Line 1294"/>
            <p:cNvSpPr>
              <a:spLocks noChangeShapeType="1"/>
            </p:cNvSpPr>
            <p:nvPr/>
          </p:nvSpPr>
          <p:spPr bwMode="auto">
            <a:xfrm>
              <a:off x="8972851" y="36969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7" name="Oval 1295"/>
            <p:cNvSpPr>
              <a:spLocks noChangeArrowheads="1"/>
            </p:cNvSpPr>
            <p:nvPr/>
          </p:nvSpPr>
          <p:spPr bwMode="auto">
            <a:xfrm>
              <a:off x="8938774" y="369034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8" name="Oval 1296"/>
            <p:cNvSpPr>
              <a:spLocks noChangeArrowheads="1"/>
            </p:cNvSpPr>
            <p:nvPr/>
          </p:nvSpPr>
          <p:spPr bwMode="auto">
            <a:xfrm>
              <a:off x="893877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9" name="Oval 1297"/>
            <p:cNvSpPr>
              <a:spLocks noChangeArrowheads="1"/>
            </p:cNvSpPr>
            <p:nvPr/>
          </p:nvSpPr>
          <p:spPr bwMode="auto">
            <a:xfrm>
              <a:off x="893877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0" name="Oval 1298"/>
            <p:cNvSpPr>
              <a:spLocks noChangeArrowheads="1"/>
            </p:cNvSpPr>
            <p:nvPr/>
          </p:nvSpPr>
          <p:spPr bwMode="auto">
            <a:xfrm>
              <a:off x="893877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1" name="Oval 1299"/>
            <p:cNvSpPr>
              <a:spLocks noChangeArrowheads="1"/>
            </p:cNvSpPr>
            <p:nvPr/>
          </p:nvSpPr>
          <p:spPr bwMode="auto">
            <a:xfrm>
              <a:off x="8938774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2" name="Oval 1300"/>
            <p:cNvSpPr>
              <a:spLocks noChangeArrowheads="1"/>
            </p:cNvSpPr>
            <p:nvPr/>
          </p:nvSpPr>
          <p:spPr bwMode="auto">
            <a:xfrm>
              <a:off x="893877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3" name="Oval 1301"/>
            <p:cNvSpPr>
              <a:spLocks noChangeArrowheads="1"/>
            </p:cNvSpPr>
            <p:nvPr/>
          </p:nvSpPr>
          <p:spPr bwMode="auto">
            <a:xfrm>
              <a:off x="893877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4" name="Oval 1302"/>
            <p:cNvSpPr>
              <a:spLocks noChangeArrowheads="1"/>
            </p:cNvSpPr>
            <p:nvPr/>
          </p:nvSpPr>
          <p:spPr bwMode="auto">
            <a:xfrm>
              <a:off x="893877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5" name="Oval 1303"/>
            <p:cNvSpPr>
              <a:spLocks noChangeArrowheads="1"/>
            </p:cNvSpPr>
            <p:nvPr/>
          </p:nvSpPr>
          <p:spPr bwMode="auto">
            <a:xfrm>
              <a:off x="893877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6" name="Oval 1304"/>
            <p:cNvSpPr>
              <a:spLocks noChangeArrowheads="1"/>
            </p:cNvSpPr>
            <p:nvPr/>
          </p:nvSpPr>
          <p:spPr bwMode="auto">
            <a:xfrm>
              <a:off x="8938774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7" name="Oval 1305"/>
            <p:cNvSpPr>
              <a:spLocks noChangeArrowheads="1"/>
            </p:cNvSpPr>
            <p:nvPr/>
          </p:nvSpPr>
          <p:spPr bwMode="auto">
            <a:xfrm>
              <a:off x="893877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8" name="Oval 1306"/>
            <p:cNvSpPr>
              <a:spLocks noChangeArrowheads="1"/>
            </p:cNvSpPr>
            <p:nvPr/>
          </p:nvSpPr>
          <p:spPr bwMode="auto">
            <a:xfrm>
              <a:off x="893877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9" name="Oval 1307"/>
            <p:cNvSpPr>
              <a:spLocks noChangeArrowheads="1"/>
            </p:cNvSpPr>
            <p:nvPr/>
          </p:nvSpPr>
          <p:spPr bwMode="auto">
            <a:xfrm>
              <a:off x="8938774" y="29184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0" name="Oval 1308"/>
            <p:cNvSpPr>
              <a:spLocks noChangeArrowheads="1"/>
            </p:cNvSpPr>
            <p:nvPr/>
          </p:nvSpPr>
          <p:spPr bwMode="auto">
            <a:xfrm>
              <a:off x="8938774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1" name="Oval 1309"/>
            <p:cNvSpPr>
              <a:spLocks noChangeArrowheads="1"/>
            </p:cNvSpPr>
            <p:nvPr/>
          </p:nvSpPr>
          <p:spPr bwMode="auto">
            <a:xfrm>
              <a:off x="8938774" y="290522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2" name="Oval 1310"/>
            <p:cNvSpPr>
              <a:spLocks noChangeArrowheads="1"/>
            </p:cNvSpPr>
            <p:nvPr/>
          </p:nvSpPr>
          <p:spPr bwMode="auto">
            <a:xfrm>
              <a:off x="8938774" y="289197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3" name="Oval 1311"/>
            <p:cNvSpPr>
              <a:spLocks noChangeArrowheads="1"/>
            </p:cNvSpPr>
            <p:nvPr/>
          </p:nvSpPr>
          <p:spPr bwMode="auto">
            <a:xfrm>
              <a:off x="8938774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4" name="Oval 1312"/>
            <p:cNvSpPr>
              <a:spLocks noChangeArrowheads="1"/>
            </p:cNvSpPr>
            <p:nvPr/>
          </p:nvSpPr>
          <p:spPr bwMode="auto">
            <a:xfrm>
              <a:off x="8938774" y="287871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5" name="Oval 1313"/>
            <p:cNvSpPr>
              <a:spLocks noChangeArrowheads="1"/>
            </p:cNvSpPr>
            <p:nvPr/>
          </p:nvSpPr>
          <p:spPr bwMode="auto">
            <a:xfrm>
              <a:off x="8938774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6" name="Oval 1314"/>
            <p:cNvSpPr>
              <a:spLocks noChangeArrowheads="1"/>
            </p:cNvSpPr>
            <p:nvPr/>
          </p:nvSpPr>
          <p:spPr bwMode="auto">
            <a:xfrm>
              <a:off x="8938774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7" name="Freeform 1315"/>
            <p:cNvSpPr>
              <a:spLocks/>
            </p:cNvSpPr>
            <p:nvPr/>
          </p:nvSpPr>
          <p:spPr bwMode="auto">
            <a:xfrm>
              <a:off x="9150051" y="2938349"/>
              <a:ext cx="81784" cy="705613"/>
            </a:xfrm>
            <a:custGeom>
              <a:avLst/>
              <a:gdLst>
                <a:gd name="T0" fmla="*/ 0 w 48"/>
                <a:gd name="T1" fmla="*/ 137 h 426"/>
                <a:gd name="T2" fmla="*/ 0 w 48"/>
                <a:gd name="T3" fmla="*/ 0 h 426"/>
                <a:gd name="T4" fmla="*/ 48 w 48"/>
                <a:gd name="T5" fmla="*/ 0 h 426"/>
                <a:gd name="T6" fmla="*/ 48 w 48"/>
                <a:gd name="T7" fmla="*/ 137 h 426"/>
                <a:gd name="T8" fmla="*/ 0 w 48"/>
                <a:gd name="T9" fmla="*/ 137 h 426"/>
                <a:gd name="T10" fmla="*/ 0 w 48"/>
                <a:gd name="T11" fmla="*/ 426 h 426"/>
                <a:gd name="T12" fmla="*/ 48 w 48"/>
                <a:gd name="T13" fmla="*/ 426 h 426"/>
                <a:gd name="T14" fmla="*/ 48 w 48"/>
                <a:gd name="T15" fmla="*/ 137 h 426"/>
                <a:gd name="T16" fmla="*/ 0 w 48"/>
                <a:gd name="T17" fmla="*/ 13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6">
                  <a:moveTo>
                    <a:pt x="0" y="13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7"/>
                  </a:lnTo>
                  <a:lnTo>
                    <a:pt x="0" y="137"/>
                  </a:lnTo>
                  <a:lnTo>
                    <a:pt x="0" y="426"/>
                  </a:lnTo>
                  <a:lnTo>
                    <a:pt x="48" y="426"/>
                  </a:lnTo>
                  <a:lnTo>
                    <a:pt x="48" y="137"/>
                  </a:lnTo>
                  <a:lnTo>
                    <a:pt x="0" y="13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8" name="Freeform 1316"/>
            <p:cNvSpPr>
              <a:spLocks/>
            </p:cNvSpPr>
            <p:nvPr/>
          </p:nvSpPr>
          <p:spPr bwMode="auto">
            <a:xfrm>
              <a:off x="9150051" y="2938349"/>
              <a:ext cx="81784" cy="705613"/>
            </a:xfrm>
            <a:custGeom>
              <a:avLst/>
              <a:gdLst>
                <a:gd name="T0" fmla="*/ 0 w 48"/>
                <a:gd name="T1" fmla="*/ 137 h 426"/>
                <a:gd name="T2" fmla="*/ 0 w 48"/>
                <a:gd name="T3" fmla="*/ 0 h 426"/>
                <a:gd name="T4" fmla="*/ 48 w 48"/>
                <a:gd name="T5" fmla="*/ 0 h 426"/>
                <a:gd name="T6" fmla="*/ 48 w 48"/>
                <a:gd name="T7" fmla="*/ 137 h 426"/>
                <a:gd name="T8" fmla="*/ 0 w 48"/>
                <a:gd name="T9" fmla="*/ 137 h 426"/>
                <a:gd name="T10" fmla="*/ 0 w 48"/>
                <a:gd name="T11" fmla="*/ 426 h 426"/>
                <a:gd name="T12" fmla="*/ 48 w 48"/>
                <a:gd name="T13" fmla="*/ 426 h 426"/>
                <a:gd name="T14" fmla="*/ 48 w 48"/>
                <a:gd name="T15" fmla="*/ 137 h 426"/>
                <a:gd name="T16" fmla="*/ 0 w 48"/>
                <a:gd name="T17" fmla="*/ 13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6">
                  <a:moveTo>
                    <a:pt x="0" y="13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7"/>
                  </a:lnTo>
                  <a:lnTo>
                    <a:pt x="0" y="137"/>
                  </a:lnTo>
                  <a:lnTo>
                    <a:pt x="0" y="426"/>
                  </a:lnTo>
                  <a:lnTo>
                    <a:pt x="48" y="426"/>
                  </a:lnTo>
                  <a:lnTo>
                    <a:pt x="48" y="137"/>
                  </a:lnTo>
                  <a:lnTo>
                    <a:pt x="0" y="13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9" name="Line 1317"/>
            <p:cNvSpPr>
              <a:spLocks noChangeShapeType="1"/>
            </p:cNvSpPr>
            <p:nvPr/>
          </p:nvSpPr>
          <p:spPr bwMode="auto">
            <a:xfrm flipV="1">
              <a:off x="9190943" y="2885345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0" name="Line 1318"/>
            <p:cNvSpPr>
              <a:spLocks noChangeShapeType="1"/>
            </p:cNvSpPr>
            <p:nvPr/>
          </p:nvSpPr>
          <p:spPr bwMode="auto">
            <a:xfrm>
              <a:off x="9177312" y="28853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1" name="Line 1319"/>
            <p:cNvSpPr>
              <a:spLocks noChangeShapeType="1"/>
            </p:cNvSpPr>
            <p:nvPr/>
          </p:nvSpPr>
          <p:spPr bwMode="auto">
            <a:xfrm>
              <a:off x="9190943" y="3643961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2" name="Line 1320"/>
            <p:cNvSpPr>
              <a:spLocks noChangeShapeType="1"/>
            </p:cNvSpPr>
            <p:nvPr/>
          </p:nvSpPr>
          <p:spPr bwMode="auto">
            <a:xfrm>
              <a:off x="9177312" y="36969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3" name="Oval 1321"/>
            <p:cNvSpPr>
              <a:spLocks noChangeArrowheads="1"/>
            </p:cNvSpPr>
            <p:nvPr/>
          </p:nvSpPr>
          <p:spPr bwMode="auto">
            <a:xfrm>
              <a:off x="914323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4" name="Oval 1322"/>
            <p:cNvSpPr>
              <a:spLocks noChangeArrowheads="1"/>
            </p:cNvSpPr>
            <p:nvPr/>
          </p:nvSpPr>
          <p:spPr bwMode="auto">
            <a:xfrm>
              <a:off x="914323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5" name="Oval 1323"/>
            <p:cNvSpPr>
              <a:spLocks noChangeArrowheads="1"/>
            </p:cNvSpPr>
            <p:nvPr/>
          </p:nvSpPr>
          <p:spPr bwMode="auto">
            <a:xfrm>
              <a:off x="914323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6" name="Oval 1324"/>
            <p:cNvSpPr>
              <a:spLocks noChangeArrowheads="1"/>
            </p:cNvSpPr>
            <p:nvPr/>
          </p:nvSpPr>
          <p:spPr bwMode="auto">
            <a:xfrm>
              <a:off x="9143235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7" name="Oval 1325"/>
            <p:cNvSpPr>
              <a:spLocks noChangeArrowheads="1"/>
            </p:cNvSpPr>
            <p:nvPr/>
          </p:nvSpPr>
          <p:spPr bwMode="auto">
            <a:xfrm>
              <a:off x="914323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8" name="Oval 1326"/>
            <p:cNvSpPr>
              <a:spLocks noChangeArrowheads="1"/>
            </p:cNvSpPr>
            <p:nvPr/>
          </p:nvSpPr>
          <p:spPr bwMode="auto">
            <a:xfrm>
              <a:off x="914323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9" name="Oval 1327"/>
            <p:cNvSpPr>
              <a:spLocks noChangeArrowheads="1"/>
            </p:cNvSpPr>
            <p:nvPr/>
          </p:nvSpPr>
          <p:spPr bwMode="auto">
            <a:xfrm>
              <a:off x="914323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0" name="Oval 1328"/>
            <p:cNvSpPr>
              <a:spLocks noChangeArrowheads="1"/>
            </p:cNvSpPr>
            <p:nvPr/>
          </p:nvSpPr>
          <p:spPr bwMode="auto">
            <a:xfrm>
              <a:off x="9143235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1" name="Oval 1329"/>
            <p:cNvSpPr>
              <a:spLocks noChangeArrowheads="1"/>
            </p:cNvSpPr>
            <p:nvPr/>
          </p:nvSpPr>
          <p:spPr bwMode="auto">
            <a:xfrm>
              <a:off x="9143235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2" name="Oval 1330"/>
            <p:cNvSpPr>
              <a:spLocks noChangeArrowheads="1"/>
            </p:cNvSpPr>
            <p:nvPr/>
          </p:nvSpPr>
          <p:spPr bwMode="auto">
            <a:xfrm>
              <a:off x="914323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3" name="Oval 1331"/>
            <p:cNvSpPr>
              <a:spLocks noChangeArrowheads="1"/>
            </p:cNvSpPr>
            <p:nvPr/>
          </p:nvSpPr>
          <p:spPr bwMode="auto">
            <a:xfrm>
              <a:off x="914323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4" name="Oval 1332"/>
            <p:cNvSpPr>
              <a:spLocks noChangeArrowheads="1"/>
            </p:cNvSpPr>
            <p:nvPr/>
          </p:nvSpPr>
          <p:spPr bwMode="auto">
            <a:xfrm>
              <a:off x="914323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5" name="Oval 1333"/>
            <p:cNvSpPr>
              <a:spLocks noChangeArrowheads="1"/>
            </p:cNvSpPr>
            <p:nvPr/>
          </p:nvSpPr>
          <p:spPr bwMode="auto">
            <a:xfrm>
              <a:off x="914323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6" name="Oval 1334"/>
            <p:cNvSpPr>
              <a:spLocks noChangeArrowheads="1"/>
            </p:cNvSpPr>
            <p:nvPr/>
          </p:nvSpPr>
          <p:spPr bwMode="auto">
            <a:xfrm>
              <a:off x="9143235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7" name="Oval 1335"/>
            <p:cNvSpPr>
              <a:spLocks noChangeArrowheads="1"/>
            </p:cNvSpPr>
            <p:nvPr/>
          </p:nvSpPr>
          <p:spPr bwMode="auto">
            <a:xfrm>
              <a:off x="914323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8" name="Oval 1336"/>
            <p:cNvSpPr>
              <a:spLocks noChangeArrowheads="1"/>
            </p:cNvSpPr>
            <p:nvPr/>
          </p:nvSpPr>
          <p:spPr bwMode="auto">
            <a:xfrm>
              <a:off x="9143235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9" name="Oval 1337"/>
            <p:cNvSpPr>
              <a:spLocks noChangeArrowheads="1"/>
            </p:cNvSpPr>
            <p:nvPr/>
          </p:nvSpPr>
          <p:spPr bwMode="auto">
            <a:xfrm>
              <a:off x="9143235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0" name="Oval 1338"/>
            <p:cNvSpPr>
              <a:spLocks noChangeArrowheads="1"/>
            </p:cNvSpPr>
            <p:nvPr/>
          </p:nvSpPr>
          <p:spPr bwMode="auto">
            <a:xfrm>
              <a:off x="9143235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1" name="Freeform 1339"/>
            <p:cNvSpPr>
              <a:spLocks/>
            </p:cNvSpPr>
            <p:nvPr/>
          </p:nvSpPr>
          <p:spPr bwMode="auto">
            <a:xfrm>
              <a:off x="9354512" y="2925098"/>
              <a:ext cx="95415" cy="134166"/>
            </a:xfrm>
            <a:custGeom>
              <a:avLst/>
              <a:gdLst>
                <a:gd name="T0" fmla="*/ 0 w 56"/>
                <a:gd name="T1" fmla="*/ 24 h 81"/>
                <a:gd name="T2" fmla="*/ 0 w 56"/>
                <a:gd name="T3" fmla="*/ 0 h 81"/>
                <a:gd name="T4" fmla="*/ 56 w 56"/>
                <a:gd name="T5" fmla="*/ 0 h 81"/>
                <a:gd name="T6" fmla="*/ 56 w 56"/>
                <a:gd name="T7" fmla="*/ 24 h 81"/>
                <a:gd name="T8" fmla="*/ 0 w 56"/>
                <a:gd name="T9" fmla="*/ 24 h 81"/>
                <a:gd name="T10" fmla="*/ 0 w 56"/>
                <a:gd name="T11" fmla="*/ 81 h 81"/>
                <a:gd name="T12" fmla="*/ 56 w 56"/>
                <a:gd name="T13" fmla="*/ 81 h 81"/>
                <a:gd name="T14" fmla="*/ 56 w 56"/>
                <a:gd name="T15" fmla="*/ 24 h 81"/>
                <a:gd name="T16" fmla="*/ 0 w 56"/>
                <a:gd name="T17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1">
                  <a:moveTo>
                    <a:pt x="0" y="2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56" y="81"/>
                  </a:lnTo>
                  <a:lnTo>
                    <a:pt x="56" y="24"/>
                  </a:lnTo>
                  <a:lnTo>
                    <a:pt x="0" y="24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2" name="Freeform 1340"/>
            <p:cNvSpPr>
              <a:spLocks/>
            </p:cNvSpPr>
            <p:nvPr/>
          </p:nvSpPr>
          <p:spPr bwMode="auto">
            <a:xfrm>
              <a:off x="9354512" y="2925098"/>
              <a:ext cx="95415" cy="134166"/>
            </a:xfrm>
            <a:custGeom>
              <a:avLst/>
              <a:gdLst>
                <a:gd name="T0" fmla="*/ 0 w 56"/>
                <a:gd name="T1" fmla="*/ 24 h 81"/>
                <a:gd name="T2" fmla="*/ 0 w 56"/>
                <a:gd name="T3" fmla="*/ 0 h 81"/>
                <a:gd name="T4" fmla="*/ 56 w 56"/>
                <a:gd name="T5" fmla="*/ 0 h 81"/>
                <a:gd name="T6" fmla="*/ 56 w 56"/>
                <a:gd name="T7" fmla="*/ 24 h 81"/>
                <a:gd name="T8" fmla="*/ 0 w 56"/>
                <a:gd name="T9" fmla="*/ 24 h 81"/>
                <a:gd name="T10" fmla="*/ 0 w 56"/>
                <a:gd name="T11" fmla="*/ 81 h 81"/>
                <a:gd name="T12" fmla="*/ 56 w 56"/>
                <a:gd name="T13" fmla="*/ 81 h 81"/>
                <a:gd name="T14" fmla="*/ 56 w 56"/>
                <a:gd name="T15" fmla="*/ 24 h 81"/>
                <a:gd name="T16" fmla="*/ 0 w 56"/>
                <a:gd name="T17" fmla="*/ 2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1">
                  <a:moveTo>
                    <a:pt x="0" y="2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0" y="81"/>
                  </a:lnTo>
                  <a:lnTo>
                    <a:pt x="56" y="81"/>
                  </a:lnTo>
                  <a:lnTo>
                    <a:pt x="56" y="24"/>
                  </a:lnTo>
                  <a:lnTo>
                    <a:pt x="0" y="2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3" name="Line 1341"/>
            <p:cNvSpPr>
              <a:spLocks noChangeShapeType="1"/>
            </p:cNvSpPr>
            <p:nvPr/>
          </p:nvSpPr>
          <p:spPr bwMode="auto">
            <a:xfrm flipV="1">
              <a:off x="9409035" y="2898596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4" name="Line 1342"/>
            <p:cNvSpPr>
              <a:spLocks noChangeShapeType="1"/>
            </p:cNvSpPr>
            <p:nvPr/>
          </p:nvSpPr>
          <p:spPr bwMode="auto">
            <a:xfrm>
              <a:off x="9395404" y="289859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5" name="Line 1343"/>
            <p:cNvSpPr>
              <a:spLocks noChangeShapeType="1"/>
            </p:cNvSpPr>
            <p:nvPr/>
          </p:nvSpPr>
          <p:spPr bwMode="auto">
            <a:xfrm>
              <a:off x="9409035" y="3059263"/>
              <a:ext cx="0" cy="531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6" name="Line 1344"/>
            <p:cNvSpPr>
              <a:spLocks noChangeShapeType="1"/>
            </p:cNvSpPr>
            <p:nvPr/>
          </p:nvSpPr>
          <p:spPr bwMode="auto">
            <a:xfrm>
              <a:off x="9395404" y="359095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7" name="Oval 1345"/>
            <p:cNvSpPr>
              <a:spLocks noChangeArrowheads="1"/>
            </p:cNvSpPr>
            <p:nvPr/>
          </p:nvSpPr>
          <p:spPr bwMode="auto">
            <a:xfrm>
              <a:off x="936132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8" name="Oval 1346"/>
            <p:cNvSpPr>
              <a:spLocks noChangeArrowheads="1"/>
            </p:cNvSpPr>
            <p:nvPr/>
          </p:nvSpPr>
          <p:spPr bwMode="auto">
            <a:xfrm>
              <a:off x="936132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9" name="Oval 1347"/>
            <p:cNvSpPr>
              <a:spLocks noChangeArrowheads="1"/>
            </p:cNvSpPr>
            <p:nvPr/>
          </p:nvSpPr>
          <p:spPr bwMode="auto">
            <a:xfrm>
              <a:off x="9361327" y="367708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0" name="Oval 1348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1" name="Oval 1349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2" name="Oval 1350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3" name="Oval 1351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4" name="Oval 1352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5" name="Oval 1353"/>
            <p:cNvSpPr>
              <a:spLocks noChangeArrowheads="1"/>
            </p:cNvSpPr>
            <p:nvPr/>
          </p:nvSpPr>
          <p:spPr bwMode="auto">
            <a:xfrm>
              <a:off x="9361327" y="366383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6" name="Oval 1354"/>
            <p:cNvSpPr>
              <a:spLocks noChangeArrowheads="1"/>
            </p:cNvSpPr>
            <p:nvPr/>
          </p:nvSpPr>
          <p:spPr bwMode="auto">
            <a:xfrm>
              <a:off x="9361327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7" name="Oval 1355"/>
            <p:cNvSpPr>
              <a:spLocks noChangeArrowheads="1"/>
            </p:cNvSpPr>
            <p:nvPr/>
          </p:nvSpPr>
          <p:spPr bwMode="auto">
            <a:xfrm>
              <a:off x="9361327" y="365058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8" name="Oval 1356"/>
            <p:cNvSpPr>
              <a:spLocks noChangeArrowheads="1"/>
            </p:cNvSpPr>
            <p:nvPr/>
          </p:nvSpPr>
          <p:spPr bwMode="auto">
            <a:xfrm>
              <a:off x="936132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19" name="Oval 1357"/>
            <p:cNvSpPr>
              <a:spLocks noChangeArrowheads="1"/>
            </p:cNvSpPr>
            <p:nvPr/>
          </p:nvSpPr>
          <p:spPr bwMode="auto">
            <a:xfrm>
              <a:off x="936132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0" name="Oval 1358"/>
            <p:cNvSpPr>
              <a:spLocks noChangeArrowheads="1"/>
            </p:cNvSpPr>
            <p:nvPr/>
          </p:nvSpPr>
          <p:spPr bwMode="auto">
            <a:xfrm>
              <a:off x="936132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1" name="Oval 1359"/>
            <p:cNvSpPr>
              <a:spLocks noChangeArrowheads="1"/>
            </p:cNvSpPr>
            <p:nvPr/>
          </p:nvSpPr>
          <p:spPr bwMode="auto">
            <a:xfrm>
              <a:off x="9361327" y="362408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2" name="Oval 1360"/>
            <p:cNvSpPr>
              <a:spLocks noChangeArrowheads="1"/>
            </p:cNvSpPr>
            <p:nvPr/>
          </p:nvSpPr>
          <p:spPr bwMode="auto">
            <a:xfrm>
              <a:off x="9361327" y="361083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3" name="Oval 1361"/>
            <p:cNvSpPr>
              <a:spLocks noChangeArrowheads="1"/>
            </p:cNvSpPr>
            <p:nvPr/>
          </p:nvSpPr>
          <p:spPr bwMode="auto">
            <a:xfrm>
              <a:off x="9361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4" name="Oval 1362"/>
            <p:cNvSpPr>
              <a:spLocks noChangeArrowheads="1"/>
            </p:cNvSpPr>
            <p:nvPr/>
          </p:nvSpPr>
          <p:spPr bwMode="auto">
            <a:xfrm>
              <a:off x="9361327" y="358433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5" name="Oval 1363"/>
            <p:cNvSpPr>
              <a:spLocks noChangeArrowheads="1"/>
            </p:cNvSpPr>
            <p:nvPr/>
          </p:nvSpPr>
          <p:spPr bwMode="auto">
            <a:xfrm>
              <a:off x="9361327" y="357108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6" name="Oval 1364"/>
            <p:cNvSpPr>
              <a:spLocks noChangeArrowheads="1"/>
            </p:cNvSpPr>
            <p:nvPr/>
          </p:nvSpPr>
          <p:spPr bwMode="auto">
            <a:xfrm>
              <a:off x="9361327" y="357108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7" name="Oval 1365"/>
            <p:cNvSpPr>
              <a:spLocks noChangeArrowheads="1"/>
            </p:cNvSpPr>
            <p:nvPr/>
          </p:nvSpPr>
          <p:spPr bwMode="auto">
            <a:xfrm>
              <a:off x="9361327" y="354457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8" name="Oval 1366"/>
            <p:cNvSpPr>
              <a:spLocks noChangeArrowheads="1"/>
            </p:cNvSpPr>
            <p:nvPr/>
          </p:nvSpPr>
          <p:spPr bwMode="auto">
            <a:xfrm>
              <a:off x="9361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29" name="Oval 1367"/>
            <p:cNvSpPr>
              <a:spLocks noChangeArrowheads="1"/>
            </p:cNvSpPr>
            <p:nvPr/>
          </p:nvSpPr>
          <p:spPr bwMode="auto">
            <a:xfrm>
              <a:off x="9361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0" name="Oval 1368"/>
            <p:cNvSpPr>
              <a:spLocks noChangeArrowheads="1"/>
            </p:cNvSpPr>
            <p:nvPr/>
          </p:nvSpPr>
          <p:spPr bwMode="auto">
            <a:xfrm>
              <a:off x="9361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1" name="Oval 1369"/>
            <p:cNvSpPr>
              <a:spLocks noChangeArrowheads="1"/>
            </p:cNvSpPr>
            <p:nvPr/>
          </p:nvSpPr>
          <p:spPr bwMode="auto">
            <a:xfrm>
              <a:off x="9361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2" name="Oval 1370"/>
            <p:cNvSpPr>
              <a:spLocks noChangeArrowheads="1"/>
            </p:cNvSpPr>
            <p:nvPr/>
          </p:nvSpPr>
          <p:spPr bwMode="auto">
            <a:xfrm>
              <a:off x="9361327" y="285221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3" name="Oval 1371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4" name="Oval 1372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5" name="Oval 1373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6" name="Oval 1374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7" name="Oval 1375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8" name="Oval 1376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9" name="Oval 1377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0" name="Oval 1378"/>
            <p:cNvSpPr>
              <a:spLocks noChangeArrowheads="1"/>
            </p:cNvSpPr>
            <p:nvPr/>
          </p:nvSpPr>
          <p:spPr bwMode="auto">
            <a:xfrm>
              <a:off x="9361327" y="28389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1" name="Oval 1379"/>
            <p:cNvSpPr>
              <a:spLocks noChangeArrowheads="1"/>
            </p:cNvSpPr>
            <p:nvPr/>
          </p:nvSpPr>
          <p:spPr bwMode="auto">
            <a:xfrm>
              <a:off x="9361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2" name="Oval 1380"/>
            <p:cNvSpPr>
              <a:spLocks noChangeArrowheads="1"/>
            </p:cNvSpPr>
            <p:nvPr/>
          </p:nvSpPr>
          <p:spPr bwMode="auto">
            <a:xfrm>
              <a:off x="9361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3" name="Oval 1381"/>
            <p:cNvSpPr>
              <a:spLocks noChangeArrowheads="1"/>
            </p:cNvSpPr>
            <p:nvPr/>
          </p:nvSpPr>
          <p:spPr bwMode="auto">
            <a:xfrm>
              <a:off x="9361327" y="28257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4" name="Oval 1382"/>
            <p:cNvSpPr>
              <a:spLocks noChangeArrowheads="1"/>
            </p:cNvSpPr>
            <p:nvPr/>
          </p:nvSpPr>
          <p:spPr bwMode="auto">
            <a:xfrm>
              <a:off x="936132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5" name="Oval 1383"/>
            <p:cNvSpPr>
              <a:spLocks noChangeArrowheads="1"/>
            </p:cNvSpPr>
            <p:nvPr/>
          </p:nvSpPr>
          <p:spPr bwMode="auto">
            <a:xfrm>
              <a:off x="936132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6" name="Oval 1384"/>
            <p:cNvSpPr>
              <a:spLocks noChangeArrowheads="1"/>
            </p:cNvSpPr>
            <p:nvPr/>
          </p:nvSpPr>
          <p:spPr bwMode="auto">
            <a:xfrm>
              <a:off x="936132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7" name="Oval 1385"/>
            <p:cNvSpPr>
              <a:spLocks noChangeArrowheads="1"/>
            </p:cNvSpPr>
            <p:nvPr/>
          </p:nvSpPr>
          <p:spPr bwMode="auto">
            <a:xfrm>
              <a:off x="9361327" y="28124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8" name="Oval 1386"/>
            <p:cNvSpPr>
              <a:spLocks noChangeArrowheads="1"/>
            </p:cNvSpPr>
            <p:nvPr/>
          </p:nvSpPr>
          <p:spPr bwMode="auto">
            <a:xfrm>
              <a:off x="9361327" y="27992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9" name="Line 1387"/>
            <p:cNvSpPr>
              <a:spLocks noChangeShapeType="1"/>
            </p:cNvSpPr>
            <p:nvPr/>
          </p:nvSpPr>
          <p:spPr bwMode="auto">
            <a:xfrm>
              <a:off x="1639514" y="3882478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0" name="Line 1388"/>
            <p:cNvSpPr>
              <a:spLocks noChangeShapeType="1"/>
            </p:cNvSpPr>
            <p:nvPr/>
          </p:nvSpPr>
          <p:spPr bwMode="auto">
            <a:xfrm flipV="1">
              <a:off x="1639514" y="2607075"/>
              <a:ext cx="0" cy="127540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51" name="TextBox 3250"/>
            <p:cNvSpPr txBox="1"/>
            <p:nvPr/>
          </p:nvSpPr>
          <p:spPr>
            <a:xfrm>
              <a:off x="1756653" y="4029191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DBL2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3252" name="TextBox 3251"/>
            <p:cNvSpPr txBox="1"/>
            <p:nvPr/>
          </p:nvSpPr>
          <p:spPr>
            <a:xfrm>
              <a:off x="5342859" y="4029191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3253" name="TextBox 3252"/>
            <p:cNvSpPr txBox="1"/>
            <p:nvPr/>
          </p:nvSpPr>
          <p:spPr>
            <a:xfrm>
              <a:off x="4594387" y="4029191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3D7</a:t>
              </a:r>
            </a:p>
          </p:txBody>
        </p:sp>
        <p:sp>
          <p:nvSpPr>
            <p:cNvPr id="3254" name="TextBox 3253"/>
            <p:cNvSpPr txBox="1"/>
            <p:nvPr/>
          </p:nvSpPr>
          <p:spPr>
            <a:xfrm>
              <a:off x="3838123" y="4029191"/>
              <a:ext cx="63864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DBL3-4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3255" name="TextBox 3254"/>
            <p:cNvSpPr txBox="1"/>
            <p:nvPr/>
          </p:nvSpPr>
          <p:spPr>
            <a:xfrm>
              <a:off x="6029296" y="4029191"/>
              <a:ext cx="63692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3256" name="TextBox 3255"/>
            <p:cNvSpPr txBox="1"/>
            <p:nvPr/>
          </p:nvSpPr>
          <p:spPr>
            <a:xfrm>
              <a:off x="3152046" y="4029191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DBL3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3257" name="TextBox 3256"/>
            <p:cNvSpPr txBox="1"/>
            <p:nvPr/>
          </p:nvSpPr>
          <p:spPr>
            <a:xfrm>
              <a:off x="2324308" y="4029191"/>
              <a:ext cx="815852" cy="626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ID1-DBL2-</a:t>
              </a:r>
            </a:p>
            <a:p>
              <a:r>
                <a:rPr lang="en-US" sz="1100" dirty="0"/>
                <a:t>ID2a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3258" name="TextBox 3257"/>
            <p:cNvSpPr txBox="1"/>
            <p:nvPr/>
          </p:nvSpPr>
          <p:spPr>
            <a:xfrm>
              <a:off x="6765568" y="4029191"/>
              <a:ext cx="559501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M711</a:t>
              </a:r>
            </a:p>
          </p:txBody>
        </p:sp>
        <p:sp>
          <p:nvSpPr>
            <p:cNvPr id="3259" name="TextBox 3258"/>
            <p:cNvSpPr txBox="1"/>
            <p:nvPr/>
          </p:nvSpPr>
          <p:spPr>
            <a:xfrm>
              <a:off x="7501942" y="4029191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3260" name="TextBox 3259"/>
            <p:cNvSpPr txBox="1"/>
            <p:nvPr/>
          </p:nvSpPr>
          <p:spPr>
            <a:xfrm>
              <a:off x="8145680" y="4029191"/>
              <a:ext cx="63692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3261" name="TextBox 3260"/>
            <p:cNvSpPr txBox="1"/>
            <p:nvPr/>
          </p:nvSpPr>
          <p:spPr>
            <a:xfrm>
              <a:off x="8903577" y="4029191"/>
              <a:ext cx="559501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M466</a:t>
              </a:r>
            </a:p>
          </p:txBody>
        </p:sp>
        <p:grpSp>
          <p:nvGrpSpPr>
            <p:cNvPr id="3262" name="Group 3261"/>
            <p:cNvGrpSpPr/>
            <p:nvPr/>
          </p:nvGrpSpPr>
          <p:grpSpPr>
            <a:xfrm>
              <a:off x="1672676" y="3877510"/>
              <a:ext cx="699961" cy="240846"/>
              <a:chOff x="1561549" y="1817688"/>
              <a:chExt cx="652166" cy="230832"/>
            </a:xfrm>
          </p:grpSpPr>
          <p:sp>
            <p:nvSpPr>
              <p:cNvPr id="3263" name="TextBox 3262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64" name="TextBox 3263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65" name="TextBox 3264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66" name="Group 3265"/>
            <p:cNvGrpSpPr/>
            <p:nvPr/>
          </p:nvGrpSpPr>
          <p:grpSpPr>
            <a:xfrm>
              <a:off x="3834716" y="3877510"/>
              <a:ext cx="699961" cy="240846"/>
              <a:chOff x="1561549" y="1817688"/>
              <a:chExt cx="652166" cy="230832"/>
            </a:xfrm>
          </p:grpSpPr>
          <p:sp>
            <p:nvSpPr>
              <p:cNvPr id="3267" name="TextBox 3266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68" name="TextBox 3267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69" name="TextBox 3268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70" name="Group 3269"/>
            <p:cNvGrpSpPr/>
            <p:nvPr/>
          </p:nvGrpSpPr>
          <p:grpSpPr>
            <a:xfrm>
              <a:off x="4534677" y="3877510"/>
              <a:ext cx="699961" cy="240846"/>
              <a:chOff x="1561549" y="1817688"/>
              <a:chExt cx="652166" cy="230832"/>
            </a:xfrm>
          </p:grpSpPr>
          <p:sp>
            <p:nvSpPr>
              <p:cNvPr id="3271" name="TextBox 3270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72" name="TextBox 3271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73" name="TextBox 3272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74" name="Group 3273"/>
            <p:cNvGrpSpPr/>
            <p:nvPr/>
          </p:nvGrpSpPr>
          <p:grpSpPr>
            <a:xfrm>
              <a:off x="5266674" y="3877510"/>
              <a:ext cx="699961" cy="240846"/>
              <a:chOff x="1561549" y="1817688"/>
              <a:chExt cx="652166" cy="230832"/>
            </a:xfrm>
          </p:grpSpPr>
          <p:sp>
            <p:nvSpPr>
              <p:cNvPr id="3275" name="TextBox 3274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76" name="TextBox 3275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77" name="TextBox 3276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78" name="Group 3277"/>
            <p:cNvGrpSpPr/>
            <p:nvPr/>
          </p:nvGrpSpPr>
          <p:grpSpPr>
            <a:xfrm>
              <a:off x="5991996" y="3877510"/>
              <a:ext cx="699961" cy="240846"/>
              <a:chOff x="1561549" y="1817688"/>
              <a:chExt cx="652166" cy="230832"/>
            </a:xfrm>
          </p:grpSpPr>
          <p:sp>
            <p:nvSpPr>
              <p:cNvPr id="3279" name="TextBox 3278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80" name="TextBox 3279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81" name="TextBox 3280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82" name="Group 3281"/>
            <p:cNvGrpSpPr/>
            <p:nvPr/>
          </p:nvGrpSpPr>
          <p:grpSpPr>
            <a:xfrm>
              <a:off x="6712812" y="3877510"/>
              <a:ext cx="699961" cy="240846"/>
              <a:chOff x="1561549" y="1817688"/>
              <a:chExt cx="652166" cy="230832"/>
            </a:xfrm>
          </p:grpSpPr>
          <p:sp>
            <p:nvSpPr>
              <p:cNvPr id="3283" name="TextBox 3282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84" name="TextBox 3283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85" name="TextBox 3284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86" name="Group 3285"/>
            <p:cNvGrpSpPr/>
            <p:nvPr/>
          </p:nvGrpSpPr>
          <p:grpSpPr>
            <a:xfrm>
              <a:off x="7401587" y="3877510"/>
              <a:ext cx="699961" cy="240846"/>
              <a:chOff x="1561549" y="1817688"/>
              <a:chExt cx="652166" cy="230832"/>
            </a:xfrm>
          </p:grpSpPr>
          <p:sp>
            <p:nvSpPr>
              <p:cNvPr id="3287" name="TextBox 3286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88" name="TextBox 3287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89" name="TextBox 3288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90" name="Group 3289"/>
            <p:cNvGrpSpPr/>
            <p:nvPr/>
          </p:nvGrpSpPr>
          <p:grpSpPr>
            <a:xfrm>
              <a:off x="8082430" y="3877510"/>
              <a:ext cx="699961" cy="240846"/>
              <a:chOff x="1561549" y="1817688"/>
              <a:chExt cx="652166" cy="230832"/>
            </a:xfrm>
          </p:grpSpPr>
          <p:sp>
            <p:nvSpPr>
              <p:cNvPr id="3291" name="TextBox 3290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92" name="TextBox 3291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93" name="TextBox 3292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94" name="Group 3293"/>
            <p:cNvGrpSpPr/>
            <p:nvPr/>
          </p:nvGrpSpPr>
          <p:grpSpPr>
            <a:xfrm>
              <a:off x="8812529" y="3877510"/>
              <a:ext cx="699961" cy="240846"/>
              <a:chOff x="1561549" y="1817688"/>
              <a:chExt cx="652166" cy="230832"/>
            </a:xfrm>
          </p:grpSpPr>
          <p:sp>
            <p:nvSpPr>
              <p:cNvPr id="3295" name="TextBox 3294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296" name="TextBox 3295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297" name="TextBox 3296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298" name="Group 3297"/>
            <p:cNvGrpSpPr/>
            <p:nvPr/>
          </p:nvGrpSpPr>
          <p:grpSpPr>
            <a:xfrm>
              <a:off x="3085061" y="3877510"/>
              <a:ext cx="699961" cy="240846"/>
              <a:chOff x="1561549" y="1817688"/>
              <a:chExt cx="652166" cy="230832"/>
            </a:xfrm>
          </p:grpSpPr>
          <p:sp>
            <p:nvSpPr>
              <p:cNvPr id="3299" name="TextBox 3298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300" name="TextBox 3299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301" name="TextBox 3300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3302" name="Group 3301"/>
            <p:cNvGrpSpPr/>
            <p:nvPr/>
          </p:nvGrpSpPr>
          <p:grpSpPr>
            <a:xfrm>
              <a:off x="2394759" y="3877510"/>
              <a:ext cx="699961" cy="240846"/>
              <a:chOff x="1561549" y="1817688"/>
              <a:chExt cx="652166" cy="230832"/>
            </a:xfrm>
          </p:grpSpPr>
          <p:sp>
            <p:nvSpPr>
              <p:cNvPr id="3303" name="TextBox 3302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3304" name="TextBox 3303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3305" name="TextBox 3304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sp>
          <p:nvSpPr>
            <p:cNvPr id="5112" name="TextBox 5111"/>
            <p:cNvSpPr txBox="1"/>
            <p:nvPr/>
          </p:nvSpPr>
          <p:spPr>
            <a:xfrm>
              <a:off x="1539139" y="2335773"/>
              <a:ext cx="16898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A. Gestational week 30-32</a:t>
              </a:r>
            </a:p>
          </p:txBody>
        </p:sp>
        <p:sp>
          <p:nvSpPr>
            <p:cNvPr id="5104" name="TextBox 5103"/>
            <p:cNvSpPr txBox="1"/>
            <p:nvPr/>
          </p:nvSpPr>
          <p:spPr>
            <a:xfrm rot="16200000">
              <a:off x="922441" y="3050345"/>
              <a:ext cx="4042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MFI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59DFF0A-C797-4357-A7C0-39578EFA5449}"/>
              </a:ext>
            </a:extLst>
          </p:cNvPr>
          <p:cNvGrpSpPr/>
          <p:nvPr/>
        </p:nvGrpSpPr>
        <p:grpSpPr>
          <a:xfrm>
            <a:off x="903240" y="3651954"/>
            <a:ext cx="8518716" cy="2357984"/>
            <a:chOff x="993774" y="4584463"/>
            <a:chExt cx="8518716" cy="2357984"/>
          </a:xfrm>
        </p:grpSpPr>
        <p:sp>
          <p:nvSpPr>
            <p:cNvPr id="5053" name="TextBox 5052"/>
            <p:cNvSpPr txBox="1"/>
            <p:nvPr/>
          </p:nvSpPr>
          <p:spPr>
            <a:xfrm>
              <a:off x="2360120" y="6342283"/>
              <a:ext cx="760144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ID1-DBL2-</a:t>
              </a:r>
            </a:p>
            <a:p>
              <a:r>
                <a:rPr lang="en-US" sz="1100" dirty="0"/>
                <a:t>ID2a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4847" name="Line 1392"/>
            <p:cNvSpPr>
              <a:spLocks noChangeShapeType="1"/>
            </p:cNvSpPr>
            <p:nvPr/>
          </p:nvSpPr>
          <p:spPr bwMode="auto">
            <a:xfrm flipV="1">
              <a:off x="1606661" y="4864704"/>
              <a:ext cx="0" cy="127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8" name="Line 1393"/>
            <p:cNvSpPr>
              <a:spLocks noChangeShapeType="1"/>
            </p:cNvSpPr>
            <p:nvPr/>
          </p:nvSpPr>
          <p:spPr bwMode="auto">
            <a:xfrm>
              <a:off x="1606661" y="5996004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9" name="Line 1394"/>
            <p:cNvSpPr>
              <a:spLocks noChangeShapeType="1"/>
            </p:cNvSpPr>
            <p:nvPr/>
          </p:nvSpPr>
          <p:spPr bwMode="auto">
            <a:xfrm flipH="1">
              <a:off x="1552138" y="6141764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0" name="Rectangle 1395"/>
            <p:cNvSpPr>
              <a:spLocks noChangeArrowheads="1"/>
            </p:cNvSpPr>
            <p:nvPr/>
          </p:nvSpPr>
          <p:spPr bwMode="auto">
            <a:xfrm>
              <a:off x="1470810" y="5930699"/>
              <a:ext cx="57708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51" name="Line 1396"/>
            <p:cNvSpPr>
              <a:spLocks noChangeShapeType="1"/>
            </p:cNvSpPr>
            <p:nvPr/>
          </p:nvSpPr>
          <p:spPr bwMode="auto">
            <a:xfrm flipH="1">
              <a:off x="1552138" y="5996004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2" name="Line 1397"/>
            <p:cNvSpPr>
              <a:spLocks noChangeShapeType="1"/>
            </p:cNvSpPr>
            <p:nvPr/>
          </p:nvSpPr>
          <p:spPr bwMode="auto">
            <a:xfrm flipH="1">
              <a:off x="1552138" y="5861837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3" name="Rectangle 1398"/>
            <p:cNvSpPr>
              <a:spLocks noChangeArrowheads="1"/>
            </p:cNvSpPr>
            <p:nvPr/>
          </p:nvSpPr>
          <p:spPr bwMode="auto">
            <a:xfrm>
              <a:off x="1311708" y="5795582"/>
              <a:ext cx="247749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5000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55" name="Line 1400"/>
            <p:cNvSpPr>
              <a:spLocks noChangeShapeType="1"/>
            </p:cNvSpPr>
            <p:nvPr/>
          </p:nvSpPr>
          <p:spPr bwMode="auto">
            <a:xfrm flipH="1">
              <a:off x="1552138" y="5570316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6" name="Rectangle 1401"/>
            <p:cNvSpPr>
              <a:spLocks noChangeArrowheads="1"/>
            </p:cNvSpPr>
            <p:nvPr/>
          </p:nvSpPr>
          <p:spPr bwMode="auto">
            <a:xfrm>
              <a:off x="1249770" y="5514000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15000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58" name="Line 1403"/>
            <p:cNvSpPr>
              <a:spLocks noChangeShapeType="1"/>
            </p:cNvSpPr>
            <p:nvPr/>
          </p:nvSpPr>
          <p:spPr bwMode="auto">
            <a:xfrm flipH="1">
              <a:off x="1552138" y="5290391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59" name="Rectangle 1404"/>
            <p:cNvSpPr>
              <a:spLocks noChangeArrowheads="1"/>
            </p:cNvSpPr>
            <p:nvPr/>
          </p:nvSpPr>
          <p:spPr bwMode="auto">
            <a:xfrm>
              <a:off x="1249770" y="5234074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25000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61" name="Line 1406"/>
            <p:cNvSpPr>
              <a:spLocks noChangeShapeType="1"/>
            </p:cNvSpPr>
            <p:nvPr/>
          </p:nvSpPr>
          <p:spPr bwMode="auto">
            <a:xfrm flipH="1">
              <a:off x="1552138" y="5012121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2" name="Rectangle 1407"/>
            <p:cNvSpPr>
              <a:spLocks noChangeArrowheads="1"/>
            </p:cNvSpPr>
            <p:nvPr/>
          </p:nvSpPr>
          <p:spPr bwMode="auto">
            <a:xfrm>
              <a:off x="1249770" y="4955805"/>
              <a:ext cx="309687" cy="144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+mn-lt"/>
                </a:rPr>
                <a:t>35000</a:t>
              </a:r>
              <a:endParaRPr kumimoji="0" lang="en-US" altLang="en-U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endParaRPr>
            </a:p>
          </p:txBody>
        </p:sp>
        <p:sp>
          <p:nvSpPr>
            <p:cNvPr id="4863" name="Line 1408"/>
            <p:cNvSpPr>
              <a:spLocks noChangeShapeType="1"/>
            </p:cNvSpPr>
            <p:nvPr/>
          </p:nvSpPr>
          <p:spPr bwMode="auto">
            <a:xfrm flipH="1">
              <a:off x="1552138" y="4864704"/>
              <a:ext cx="5452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5" name="Line 1410"/>
            <p:cNvSpPr>
              <a:spLocks noChangeShapeType="1"/>
            </p:cNvSpPr>
            <p:nvPr/>
          </p:nvSpPr>
          <p:spPr bwMode="auto">
            <a:xfrm>
              <a:off x="1647554" y="6141764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6" name="Line 1411"/>
            <p:cNvSpPr>
              <a:spLocks noChangeShapeType="1"/>
            </p:cNvSpPr>
            <p:nvPr/>
          </p:nvSpPr>
          <p:spPr bwMode="auto">
            <a:xfrm>
              <a:off x="1797492" y="6171579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68" name="Line 1413"/>
            <p:cNvSpPr>
              <a:spLocks noChangeShapeType="1"/>
            </p:cNvSpPr>
            <p:nvPr/>
          </p:nvSpPr>
          <p:spPr bwMode="auto">
            <a:xfrm>
              <a:off x="2001953" y="6171579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0" name="Line 1415"/>
            <p:cNvSpPr>
              <a:spLocks noChangeShapeType="1"/>
            </p:cNvSpPr>
            <p:nvPr/>
          </p:nvSpPr>
          <p:spPr bwMode="auto">
            <a:xfrm>
              <a:off x="2208118" y="6171579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2" name="Line 1417"/>
            <p:cNvSpPr>
              <a:spLocks noChangeShapeType="1"/>
            </p:cNvSpPr>
            <p:nvPr/>
          </p:nvSpPr>
          <p:spPr bwMode="auto">
            <a:xfrm>
              <a:off x="2507995" y="6171579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4" name="Line 1419"/>
            <p:cNvSpPr>
              <a:spLocks noChangeShapeType="1"/>
            </p:cNvSpPr>
            <p:nvPr/>
          </p:nvSpPr>
          <p:spPr bwMode="auto">
            <a:xfrm>
              <a:off x="2726086" y="6171579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6" name="Line 1421"/>
            <p:cNvSpPr>
              <a:spLocks noChangeShapeType="1"/>
            </p:cNvSpPr>
            <p:nvPr/>
          </p:nvSpPr>
          <p:spPr bwMode="auto">
            <a:xfrm>
              <a:off x="2930547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78" name="Line 1423"/>
            <p:cNvSpPr>
              <a:spLocks noChangeShapeType="1"/>
            </p:cNvSpPr>
            <p:nvPr/>
          </p:nvSpPr>
          <p:spPr bwMode="auto">
            <a:xfrm>
              <a:off x="3232127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0" name="Line 1425"/>
            <p:cNvSpPr>
              <a:spLocks noChangeShapeType="1"/>
            </p:cNvSpPr>
            <p:nvPr/>
          </p:nvSpPr>
          <p:spPr bwMode="auto">
            <a:xfrm>
              <a:off x="3436588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2" name="Line 1427"/>
            <p:cNvSpPr>
              <a:spLocks noChangeShapeType="1"/>
            </p:cNvSpPr>
            <p:nvPr/>
          </p:nvSpPr>
          <p:spPr bwMode="auto">
            <a:xfrm>
              <a:off x="3641049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4" name="Line 1429"/>
            <p:cNvSpPr>
              <a:spLocks noChangeShapeType="1"/>
            </p:cNvSpPr>
            <p:nvPr/>
          </p:nvSpPr>
          <p:spPr bwMode="auto">
            <a:xfrm>
              <a:off x="3940925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6" name="Line 1431"/>
            <p:cNvSpPr>
              <a:spLocks noChangeShapeType="1"/>
            </p:cNvSpPr>
            <p:nvPr/>
          </p:nvSpPr>
          <p:spPr bwMode="auto">
            <a:xfrm>
              <a:off x="4147091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88" name="Line 1433"/>
            <p:cNvSpPr>
              <a:spLocks noChangeShapeType="1"/>
            </p:cNvSpPr>
            <p:nvPr/>
          </p:nvSpPr>
          <p:spPr bwMode="auto">
            <a:xfrm>
              <a:off x="4351552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0" name="Line 1435"/>
            <p:cNvSpPr>
              <a:spLocks noChangeShapeType="1"/>
            </p:cNvSpPr>
            <p:nvPr/>
          </p:nvSpPr>
          <p:spPr bwMode="auto">
            <a:xfrm>
              <a:off x="4651428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2" name="Line 1437"/>
            <p:cNvSpPr>
              <a:spLocks noChangeShapeType="1"/>
            </p:cNvSpPr>
            <p:nvPr/>
          </p:nvSpPr>
          <p:spPr bwMode="auto">
            <a:xfrm>
              <a:off x="4869520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4" name="Line 1439"/>
            <p:cNvSpPr>
              <a:spLocks noChangeShapeType="1"/>
            </p:cNvSpPr>
            <p:nvPr/>
          </p:nvSpPr>
          <p:spPr bwMode="auto">
            <a:xfrm>
              <a:off x="5075684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6" name="Line 1441"/>
            <p:cNvSpPr>
              <a:spLocks noChangeShapeType="1"/>
            </p:cNvSpPr>
            <p:nvPr/>
          </p:nvSpPr>
          <p:spPr bwMode="auto">
            <a:xfrm>
              <a:off x="5375561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98" name="Line 1443"/>
            <p:cNvSpPr>
              <a:spLocks noChangeShapeType="1"/>
            </p:cNvSpPr>
            <p:nvPr/>
          </p:nvSpPr>
          <p:spPr bwMode="auto">
            <a:xfrm>
              <a:off x="5580022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0" name="Line 1445"/>
            <p:cNvSpPr>
              <a:spLocks noChangeShapeType="1"/>
            </p:cNvSpPr>
            <p:nvPr/>
          </p:nvSpPr>
          <p:spPr bwMode="auto">
            <a:xfrm>
              <a:off x="5784483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2" name="Line 1447"/>
            <p:cNvSpPr>
              <a:spLocks noChangeShapeType="1"/>
            </p:cNvSpPr>
            <p:nvPr/>
          </p:nvSpPr>
          <p:spPr bwMode="auto">
            <a:xfrm>
              <a:off x="6086064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4" name="Line 1449"/>
            <p:cNvSpPr>
              <a:spLocks noChangeShapeType="1"/>
            </p:cNvSpPr>
            <p:nvPr/>
          </p:nvSpPr>
          <p:spPr bwMode="auto">
            <a:xfrm>
              <a:off x="6290525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6" name="Line 1451"/>
            <p:cNvSpPr>
              <a:spLocks noChangeShapeType="1"/>
            </p:cNvSpPr>
            <p:nvPr/>
          </p:nvSpPr>
          <p:spPr bwMode="auto">
            <a:xfrm>
              <a:off x="6508616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08" name="Line 1453"/>
            <p:cNvSpPr>
              <a:spLocks noChangeShapeType="1"/>
            </p:cNvSpPr>
            <p:nvPr/>
          </p:nvSpPr>
          <p:spPr bwMode="auto">
            <a:xfrm>
              <a:off x="6808493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0" name="Line 1455"/>
            <p:cNvSpPr>
              <a:spLocks noChangeShapeType="1"/>
            </p:cNvSpPr>
            <p:nvPr/>
          </p:nvSpPr>
          <p:spPr bwMode="auto">
            <a:xfrm>
              <a:off x="7014657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2" name="Line 1457"/>
            <p:cNvSpPr>
              <a:spLocks noChangeShapeType="1"/>
            </p:cNvSpPr>
            <p:nvPr/>
          </p:nvSpPr>
          <p:spPr bwMode="auto">
            <a:xfrm>
              <a:off x="7219118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4" name="Line 1459"/>
            <p:cNvSpPr>
              <a:spLocks noChangeShapeType="1"/>
            </p:cNvSpPr>
            <p:nvPr/>
          </p:nvSpPr>
          <p:spPr bwMode="auto">
            <a:xfrm>
              <a:off x="7518994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" name="Line 1461"/>
            <p:cNvSpPr>
              <a:spLocks noChangeShapeType="1"/>
            </p:cNvSpPr>
            <p:nvPr/>
          </p:nvSpPr>
          <p:spPr bwMode="auto">
            <a:xfrm>
              <a:off x="7723456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8" name="Line 1463"/>
            <p:cNvSpPr>
              <a:spLocks noChangeShapeType="1"/>
            </p:cNvSpPr>
            <p:nvPr/>
          </p:nvSpPr>
          <p:spPr bwMode="auto">
            <a:xfrm>
              <a:off x="7927917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0" name="Line 1465"/>
            <p:cNvSpPr>
              <a:spLocks noChangeShapeType="1"/>
            </p:cNvSpPr>
            <p:nvPr/>
          </p:nvSpPr>
          <p:spPr bwMode="auto">
            <a:xfrm>
              <a:off x="8229497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2" name="Line 1467"/>
            <p:cNvSpPr>
              <a:spLocks noChangeShapeType="1"/>
            </p:cNvSpPr>
            <p:nvPr/>
          </p:nvSpPr>
          <p:spPr bwMode="auto">
            <a:xfrm>
              <a:off x="8433958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4" name="Line 1469"/>
            <p:cNvSpPr>
              <a:spLocks noChangeShapeType="1"/>
            </p:cNvSpPr>
            <p:nvPr/>
          </p:nvSpPr>
          <p:spPr bwMode="auto">
            <a:xfrm>
              <a:off x="8652050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6" name="Line 1471"/>
            <p:cNvSpPr>
              <a:spLocks noChangeShapeType="1"/>
            </p:cNvSpPr>
            <p:nvPr/>
          </p:nvSpPr>
          <p:spPr bwMode="auto">
            <a:xfrm>
              <a:off x="8953630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28" name="Line 1473"/>
            <p:cNvSpPr>
              <a:spLocks noChangeShapeType="1"/>
            </p:cNvSpPr>
            <p:nvPr/>
          </p:nvSpPr>
          <p:spPr bwMode="auto">
            <a:xfrm>
              <a:off x="9158091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30" name="Line 1475"/>
            <p:cNvSpPr>
              <a:spLocks noChangeShapeType="1"/>
            </p:cNvSpPr>
            <p:nvPr/>
          </p:nvSpPr>
          <p:spPr bwMode="auto">
            <a:xfrm>
              <a:off x="9362552" y="614176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7" name="Freeform 1492"/>
            <p:cNvSpPr>
              <a:spLocks/>
            </p:cNvSpPr>
            <p:nvPr/>
          </p:nvSpPr>
          <p:spPr bwMode="auto">
            <a:xfrm>
              <a:off x="1702077" y="5422900"/>
              <a:ext cx="95415" cy="518444"/>
            </a:xfrm>
            <a:custGeom>
              <a:avLst/>
              <a:gdLst>
                <a:gd name="T0" fmla="*/ 0 w 56"/>
                <a:gd name="T1" fmla="*/ 249 h 313"/>
                <a:gd name="T2" fmla="*/ 0 w 56"/>
                <a:gd name="T3" fmla="*/ 0 h 313"/>
                <a:gd name="T4" fmla="*/ 56 w 56"/>
                <a:gd name="T5" fmla="*/ 0 h 313"/>
                <a:gd name="T6" fmla="*/ 56 w 56"/>
                <a:gd name="T7" fmla="*/ 249 h 313"/>
                <a:gd name="T8" fmla="*/ 0 w 56"/>
                <a:gd name="T9" fmla="*/ 249 h 313"/>
                <a:gd name="T10" fmla="*/ 0 w 56"/>
                <a:gd name="T11" fmla="*/ 313 h 313"/>
                <a:gd name="T12" fmla="*/ 56 w 56"/>
                <a:gd name="T13" fmla="*/ 313 h 313"/>
                <a:gd name="T14" fmla="*/ 56 w 56"/>
                <a:gd name="T15" fmla="*/ 249 h 313"/>
                <a:gd name="T16" fmla="*/ 0 w 56"/>
                <a:gd name="T17" fmla="*/ 24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13">
                  <a:moveTo>
                    <a:pt x="0" y="249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9"/>
                  </a:lnTo>
                  <a:lnTo>
                    <a:pt x="0" y="249"/>
                  </a:lnTo>
                  <a:lnTo>
                    <a:pt x="0" y="313"/>
                  </a:lnTo>
                  <a:lnTo>
                    <a:pt x="56" y="313"/>
                  </a:lnTo>
                  <a:lnTo>
                    <a:pt x="56" y="249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8" name="Freeform 1493"/>
            <p:cNvSpPr>
              <a:spLocks/>
            </p:cNvSpPr>
            <p:nvPr/>
          </p:nvSpPr>
          <p:spPr bwMode="auto">
            <a:xfrm>
              <a:off x="1702077" y="5422900"/>
              <a:ext cx="95415" cy="518444"/>
            </a:xfrm>
            <a:custGeom>
              <a:avLst/>
              <a:gdLst>
                <a:gd name="T0" fmla="*/ 0 w 56"/>
                <a:gd name="T1" fmla="*/ 249 h 313"/>
                <a:gd name="T2" fmla="*/ 0 w 56"/>
                <a:gd name="T3" fmla="*/ 0 h 313"/>
                <a:gd name="T4" fmla="*/ 56 w 56"/>
                <a:gd name="T5" fmla="*/ 0 h 313"/>
                <a:gd name="T6" fmla="*/ 56 w 56"/>
                <a:gd name="T7" fmla="*/ 249 h 313"/>
                <a:gd name="T8" fmla="*/ 0 w 56"/>
                <a:gd name="T9" fmla="*/ 249 h 313"/>
                <a:gd name="T10" fmla="*/ 0 w 56"/>
                <a:gd name="T11" fmla="*/ 313 h 313"/>
                <a:gd name="T12" fmla="*/ 56 w 56"/>
                <a:gd name="T13" fmla="*/ 313 h 313"/>
                <a:gd name="T14" fmla="*/ 56 w 56"/>
                <a:gd name="T15" fmla="*/ 249 h 313"/>
                <a:gd name="T16" fmla="*/ 0 w 56"/>
                <a:gd name="T17" fmla="*/ 249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13">
                  <a:moveTo>
                    <a:pt x="0" y="249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9"/>
                  </a:lnTo>
                  <a:lnTo>
                    <a:pt x="0" y="249"/>
                  </a:lnTo>
                  <a:lnTo>
                    <a:pt x="0" y="313"/>
                  </a:lnTo>
                  <a:lnTo>
                    <a:pt x="56" y="313"/>
                  </a:lnTo>
                  <a:lnTo>
                    <a:pt x="56" y="249"/>
                  </a:lnTo>
                  <a:lnTo>
                    <a:pt x="0" y="24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49" name="Line 1494"/>
            <p:cNvSpPr>
              <a:spLocks noChangeShapeType="1"/>
            </p:cNvSpPr>
            <p:nvPr/>
          </p:nvSpPr>
          <p:spPr bwMode="auto">
            <a:xfrm flipV="1">
              <a:off x="1742969" y="5303642"/>
              <a:ext cx="0" cy="1192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0" name="Line 1495"/>
            <p:cNvSpPr>
              <a:spLocks noChangeShapeType="1"/>
            </p:cNvSpPr>
            <p:nvPr/>
          </p:nvSpPr>
          <p:spPr bwMode="auto">
            <a:xfrm>
              <a:off x="1729338" y="530364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1" name="Line 1496"/>
            <p:cNvSpPr>
              <a:spLocks noChangeShapeType="1"/>
            </p:cNvSpPr>
            <p:nvPr/>
          </p:nvSpPr>
          <p:spPr bwMode="auto">
            <a:xfrm>
              <a:off x="1742969" y="5941343"/>
              <a:ext cx="0" cy="414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2" name="Line 1497"/>
            <p:cNvSpPr>
              <a:spLocks noChangeShapeType="1"/>
            </p:cNvSpPr>
            <p:nvPr/>
          </p:nvSpPr>
          <p:spPr bwMode="auto">
            <a:xfrm>
              <a:off x="1729338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3" name="Oval 1498"/>
            <p:cNvSpPr>
              <a:spLocks noChangeArrowheads="1"/>
            </p:cNvSpPr>
            <p:nvPr/>
          </p:nvSpPr>
          <p:spPr bwMode="auto">
            <a:xfrm>
              <a:off x="1695261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4" name="Oval 1499"/>
            <p:cNvSpPr>
              <a:spLocks noChangeArrowheads="1"/>
            </p:cNvSpPr>
            <p:nvPr/>
          </p:nvSpPr>
          <p:spPr bwMode="auto">
            <a:xfrm>
              <a:off x="1695261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5" name="Oval 1500"/>
            <p:cNvSpPr>
              <a:spLocks noChangeArrowheads="1"/>
            </p:cNvSpPr>
            <p:nvPr/>
          </p:nvSpPr>
          <p:spPr bwMode="auto">
            <a:xfrm>
              <a:off x="1695261" y="524401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6" name="Oval 1501"/>
            <p:cNvSpPr>
              <a:spLocks noChangeArrowheads="1"/>
            </p:cNvSpPr>
            <p:nvPr/>
          </p:nvSpPr>
          <p:spPr bwMode="auto">
            <a:xfrm>
              <a:off x="1695261" y="521751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7" name="Freeform 1502"/>
            <p:cNvSpPr>
              <a:spLocks/>
            </p:cNvSpPr>
            <p:nvPr/>
          </p:nvSpPr>
          <p:spPr bwMode="auto">
            <a:xfrm>
              <a:off x="1920168" y="5303642"/>
              <a:ext cx="81784" cy="465440"/>
            </a:xfrm>
            <a:custGeom>
              <a:avLst/>
              <a:gdLst>
                <a:gd name="T0" fmla="*/ 0 w 48"/>
                <a:gd name="T1" fmla="*/ 161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161 h 281"/>
                <a:gd name="T8" fmla="*/ 0 w 48"/>
                <a:gd name="T9" fmla="*/ 161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161 h 281"/>
                <a:gd name="T16" fmla="*/ 0 w 48"/>
                <a:gd name="T17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161"/>
                  </a:lnTo>
                  <a:lnTo>
                    <a:pt x="0" y="16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8" name="Freeform 1503"/>
            <p:cNvSpPr>
              <a:spLocks/>
            </p:cNvSpPr>
            <p:nvPr/>
          </p:nvSpPr>
          <p:spPr bwMode="auto">
            <a:xfrm>
              <a:off x="1920168" y="5303642"/>
              <a:ext cx="81784" cy="465440"/>
            </a:xfrm>
            <a:custGeom>
              <a:avLst/>
              <a:gdLst>
                <a:gd name="T0" fmla="*/ 0 w 48"/>
                <a:gd name="T1" fmla="*/ 161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161 h 281"/>
                <a:gd name="T8" fmla="*/ 0 w 48"/>
                <a:gd name="T9" fmla="*/ 161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161 h 281"/>
                <a:gd name="T16" fmla="*/ 0 w 48"/>
                <a:gd name="T17" fmla="*/ 161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161"/>
                  </a:lnTo>
                  <a:lnTo>
                    <a:pt x="0" y="161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59" name="Line 1504"/>
            <p:cNvSpPr>
              <a:spLocks noChangeShapeType="1"/>
            </p:cNvSpPr>
            <p:nvPr/>
          </p:nvSpPr>
          <p:spPr bwMode="auto">
            <a:xfrm flipV="1">
              <a:off x="1961061" y="530695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0" name="Line 1505"/>
            <p:cNvSpPr>
              <a:spLocks noChangeShapeType="1"/>
            </p:cNvSpPr>
            <p:nvPr/>
          </p:nvSpPr>
          <p:spPr bwMode="auto">
            <a:xfrm>
              <a:off x="1947430" y="527714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1" name="Line 1506"/>
            <p:cNvSpPr>
              <a:spLocks noChangeShapeType="1"/>
            </p:cNvSpPr>
            <p:nvPr/>
          </p:nvSpPr>
          <p:spPr bwMode="auto">
            <a:xfrm>
              <a:off x="1959514" y="5782962"/>
              <a:ext cx="1547" cy="21469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2" name="Line 1507"/>
            <p:cNvSpPr>
              <a:spLocks noChangeShapeType="1"/>
            </p:cNvSpPr>
            <p:nvPr/>
          </p:nvSpPr>
          <p:spPr bwMode="auto">
            <a:xfrm>
              <a:off x="1947430" y="59678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3" name="Oval 1508"/>
            <p:cNvSpPr>
              <a:spLocks noChangeArrowheads="1"/>
            </p:cNvSpPr>
            <p:nvPr/>
          </p:nvSpPr>
          <p:spPr bwMode="auto">
            <a:xfrm>
              <a:off x="1913353" y="5921466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4" name="Oval 1509"/>
            <p:cNvSpPr>
              <a:spLocks noChangeArrowheads="1"/>
            </p:cNvSpPr>
            <p:nvPr/>
          </p:nvSpPr>
          <p:spPr bwMode="auto">
            <a:xfrm>
              <a:off x="1913353" y="521751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5" name="Freeform 1510"/>
            <p:cNvSpPr>
              <a:spLocks/>
            </p:cNvSpPr>
            <p:nvPr/>
          </p:nvSpPr>
          <p:spPr bwMode="auto">
            <a:xfrm>
              <a:off x="2126334" y="5649822"/>
              <a:ext cx="81784" cy="291521"/>
            </a:xfrm>
            <a:custGeom>
              <a:avLst/>
              <a:gdLst>
                <a:gd name="T0" fmla="*/ 0 w 48"/>
                <a:gd name="T1" fmla="*/ 120 h 176"/>
                <a:gd name="T2" fmla="*/ 0 w 48"/>
                <a:gd name="T3" fmla="*/ 0 h 176"/>
                <a:gd name="T4" fmla="*/ 48 w 48"/>
                <a:gd name="T5" fmla="*/ 0 h 176"/>
                <a:gd name="T6" fmla="*/ 48 w 48"/>
                <a:gd name="T7" fmla="*/ 120 h 176"/>
                <a:gd name="T8" fmla="*/ 0 w 48"/>
                <a:gd name="T9" fmla="*/ 120 h 176"/>
                <a:gd name="T10" fmla="*/ 0 w 48"/>
                <a:gd name="T11" fmla="*/ 176 h 176"/>
                <a:gd name="T12" fmla="*/ 48 w 48"/>
                <a:gd name="T13" fmla="*/ 176 h 176"/>
                <a:gd name="T14" fmla="*/ 48 w 48"/>
                <a:gd name="T15" fmla="*/ 120 h 176"/>
                <a:gd name="T16" fmla="*/ 0 w 48"/>
                <a:gd name="T17" fmla="*/ 1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6">
                  <a:moveTo>
                    <a:pt x="0" y="12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0"/>
                  </a:lnTo>
                  <a:lnTo>
                    <a:pt x="0" y="120"/>
                  </a:lnTo>
                  <a:lnTo>
                    <a:pt x="0" y="176"/>
                  </a:lnTo>
                  <a:lnTo>
                    <a:pt x="48" y="176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6" name="Freeform 1511"/>
            <p:cNvSpPr>
              <a:spLocks/>
            </p:cNvSpPr>
            <p:nvPr/>
          </p:nvSpPr>
          <p:spPr bwMode="auto">
            <a:xfrm>
              <a:off x="2126334" y="5649822"/>
              <a:ext cx="81784" cy="291521"/>
            </a:xfrm>
            <a:custGeom>
              <a:avLst/>
              <a:gdLst>
                <a:gd name="T0" fmla="*/ 0 w 48"/>
                <a:gd name="T1" fmla="*/ 120 h 176"/>
                <a:gd name="T2" fmla="*/ 0 w 48"/>
                <a:gd name="T3" fmla="*/ 0 h 176"/>
                <a:gd name="T4" fmla="*/ 48 w 48"/>
                <a:gd name="T5" fmla="*/ 0 h 176"/>
                <a:gd name="T6" fmla="*/ 48 w 48"/>
                <a:gd name="T7" fmla="*/ 120 h 176"/>
                <a:gd name="T8" fmla="*/ 0 w 48"/>
                <a:gd name="T9" fmla="*/ 120 h 176"/>
                <a:gd name="T10" fmla="*/ 0 w 48"/>
                <a:gd name="T11" fmla="*/ 176 h 176"/>
                <a:gd name="T12" fmla="*/ 48 w 48"/>
                <a:gd name="T13" fmla="*/ 176 h 176"/>
                <a:gd name="T14" fmla="*/ 48 w 48"/>
                <a:gd name="T15" fmla="*/ 120 h 176"/>
                <a:gd name="T16" fmla="*/ 0 w 48"/>
                <a:gd name="T17" fmla="*/ 12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6">
                  <a:moveTo>
                    <a:pt x="0" y="12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0"/>
                  </a:lnTo>
                  <a:lnTo>
                    <a:pt x="0" y="120"/>
                  </a:lnTo>
                  <a:lnTo>
                    <a:pt x="0" y="176"/>
                  </a:lnTo>
                  <a:lnTo>
                    <a:pt x="48" y="176"/>
                  </a:lnTo>
                  <a:lnTo>
                    <a:pt x="48" y="120"/>
                  </a:lnTo>
                  <a:lnTo>
                    <a:pt x="0" y="12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7" name="Line 1512"/>
            <p:cNvSpPr>
              <a:spLocks noChangeShapeType="1"/>
            </p:cNvSpPr>
            <p:nvPr/>
          </p:nvSpPr>
          <p:spPr bwMode="auto">
            <a:xfrm flipV="1">
              <a:off x="2167226" y="5277140"/>
              <a:ext cx="0" cy="3726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8" name="Line 1513"/>
            <p:cNvSpPr>
              <a:spLocks noChangeShapeType="1"/>
            </p:cNvSpPr>
            <p:nvPr/>
          </p:nvSpPr>
          <p:spPr bwMode="auto">
            <a:xfrm>
              <a:off x="2153595" y="527714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69" name="Line 1514"/>
            <p:cNvSpPr>
              <a:spLocks noChangeShapeType="1"/>
            </p:cNvSpPr>
            <p:nvPr/>
          </p:nvSpPr>
          <p:spPr bwMode="auto">
            <a:xfrm>
              <a:off x="2167226" y="5941343"/>
              <a:ext cx="0" cy="414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0" name="Line 1515"/>
            <p:cNvSpPr>
              <a:spLocks noChangeShapeType="1"/>
            </p:cNvSpPr>
            <p:nvPr/>
          </p:nvSpPr>
          <p:spPr bwMode="auto">
            <a:xfrm>
              <a:off x="2153595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1" name="Oval 1516"/>
            <p:cNvSpPr>
              <a:spLocks noChangeArrowheads="1"/>
            </p:cNvSpPr>
            <p:nvPr/>
          </p:nvSpPr>
          <p:spPr bwMode="auto">
            <a:xfrm>
              <a:off x="2119518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2" name="Oval 1517"/>
            <p:cNvSpPr>
              <a:spLocks noChangeArrowheads="1"/>
            </p:cNvSpPr>
            <p:nvPr/>
          </p:nvSpPr>
          <p:spPr bwMode="auto">
            <a:xfrm>
              <a:off x="2119518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3" name="Oval 1518"/>
            <p:cNvSpPr>
              <a:spLocks noChangeArrowheads="1"/>
            </p:cNvSpPr>
            <p:nvPr/>
          </p:nvSpPr>
          <p:spPr bwMode="auto">
            <a:xfrm>
              <a:off x="2119518" y="521751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4" name="Oval 1519"/>
            <p:cNvSpPr>
              <a:spLocks noChangeArrowheads="1"/>
            </p:cNvSpPr>
            <p:nvPr/>
          </p:nvSpPr>
          <p:spPr bwMode="auto">
            <a:xfrm>
              <a:off x="2119518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5" name="Freeform 1520"/>
            <p:cNvSpPr>
              <a:spLocks/>
            </p:cNvSpPr>
            <p:nvPr/>
          </p:nvSpPr>
          <p:spPr bwMode="auto">
            <a:xfrm>
              <a:off x="2426210" y="5422900"/>
              <a:ext cx="81784" cy="544946"/>
            </a:xfrm>
            <a:custGeom>
              <a:avLst/>
              <a:gdLst>
                <a:gd name="T0" fmla="*/ 0 w 48"/>
                <a:gd name="T1" fmla="*/ 257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257 h 329"/>
                <a:gd name="T8" fmla="*/ 0 w 48"/>
                <a:gd name="T9" fmla="*/ 257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257 h 329"/>
                <a:gd name="T16" fmla="*/ 0 w 48"/>
                <a:gd name="T17" fmla="*/ 2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257"/>
                  </a:lnTo>
                  <a:lnTo>
                    <a:pt x="0" y="25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6" name="Freeform 1521"/>
            <p:cNvSpPr>
              <a:spLocks/>
            </p:cNvSpPr>
            <p:nvPr/>
          </p:nvSpPr>
          <p:spPr bwMode="auto">
            <a:xfrm>
              <a:off x="2426210" y="5422900"/>
              <a:ext cx="81784" cy="544946"/>
            </a:xfrm>
            <a:custGeom>
              <a:avLst/>
              <a:gdLst>
                <a:gd name="T0" fmla="*/ 0 w 48"/>
                <a:gd name="T1" fmla="*/ 257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257 h 329"/>
                <a:gd name="T8" fmla="*/ 0 w 48"/>
                <a:gd name="T9" fmla="*/ 257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257 h 329"/>
                <a:gd name="T16" fmla="*/ 0 w 48"/>
                <a:gd name="T17" fmla="*/ 25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25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57"/>
                  </a:lnTo>
                  <a:lnTo>
                    <a:pt x="0" y="257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257"/>
                  </a:lnTo>
                  <a:lnTo>
                    <a:pt x="0" y="25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7" name="Line 1522"/>
            <p:cNvSpPr>
              <a:spLocks noChangeShapeType="1"/>
            </p:cNvSpPr>
            <p:nvPr/>
          </p:nvSpPr>
          <p:spPr bwMode="auto">
            <a:xfrm flipV="1">
              <a:off x="2467102" y="5330144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8" name="Line 1523"/>
            <p:cNvSpPr>
              <a:spLocks noChangeShapeType="1"/>
            </p:cNvSpPr>
            <p:nvPr/>
          </p:nvSpPr>
          <p:spPr bwMode="auto">
            <a:xfrm>
              <a:off x="2453472" y="533014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79" name="Line 1524"/>
            <p:cNvSpPr>
              <a:spLocks noChangeShapeType="1"/>
            </p:cNvSpPr>
            <p:nvPr/>
          </p:nvSpPr>
          <p:spPr bwMode="auto">
            <a:xfrm>
              <a:off x="2467102" y="5967845"/>
              <a:ext cx="0" cy="149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0" name="Line 1525"/>
            <p:cNvSpPr>
              <a:spLocks noChangeShapeType="1"/>
            </p:cNvSpPr>
            <p:nvPr/>
          </p:nvSpPr>
          <p:spPr bwMode="auto">
            <a:xfrm>
              <a:off x="2453472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1" name="Oval 1526"/>
            <p:cNvSpPr>
              <a:spLocks noChangeArrowheads="1"/>
            </p:cNvSpPr>
            <p:nvPr/>
          </p:nvSpPr>
          <p:spPr bwMode="auto">
            <a:xfrm>
              <a:off x="2419395" y="594796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2" name="Oval 1527"/>
            <p:cNvSpPr>
              <a:spLocks noChangeArrowheads="1"/>
            </p:cNvSpPr>
            <p:nvPr/>
          </p:nvSpPr>
          <p:spPr bwMode="auto">
            <a:xfrm>
              <a:off x="2419395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3" name="Oval 1528"/>
            <p:cNvSpPr>
              <a:spLocks noChangeArrowheads="1"/>
            </p:cNvSpPr>
            <p:nvPr/>
          </p:nvSpPr>
          <p:spPr bwMode="auto">
            <a:xfrm>
              <a:off x="2419395" y="525726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4" name="Oval 1529"/>
            <p:cNvSpPr>
              <a:spLocks noChangeArrowheads="1"/>
            </p:cNvSpPr>
            <p:nvPr/>
          </p:nvSpPr>
          <p:spPr bwMode="auto">
            <a:xfrm>
              <a:off x="2419395" y="524401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5" name="Freeform 1530"/>
            <p:cNvSpPr>
              <a:spLocks/>
            </p:cNvSpPr>
            <p:nvPr/>
          </p:nvSpPr>
          <p:spPr bwMode="auto">
            <a:xfrm>
              <a:off x="2630671" y="5290391"/>
              <a:ext cx="81784" cy="624451"/>
            </a:xfrm>
            <a:custGeom>
              <a:avLst/>
              <a:gdLst>
                <a:gd name="T0" fmla="*/ 0 w 48"/>
                <a:gd name="T1" fmla="*/ 88 h 377"/>
                <a:gd name="T2" fmla="*/ 0 w 48"/>
                <a:gd name="T3" fmla="*/ 0 h 377"/>
                <a:gd name="T4" fmla="*/ 48 w 48"/>
                <a:gd name="T5" fmla="*/ 0 h 377"/>
                <a:gd name="T6" fmla="*/ 48 w 48"/>
                <a:gd name="T7" fmla="*/ 88 h 377"/>
                <a:gd name="T8" fmla="*/ 0 w 48"/>
                <a:gd name="T9" fmla="*/ 88 h 377"/>
                <a:gd name="T10" fmla="*/ 0 w 48"/>
                <a:gd name="T11" fmla="*/ 377 h 377"/>
                <a:gd name="T12" fmla="*/ 48 w 48"/>
                <a:gd name="T13" fmla="*/ 377 h 377"/>
                <a:gd name="T14" fmla="*/ 48 w 48"/>
                <a:gd name="T15" fmla="*/ 88 h 377"/>
                <a:gd name="T16" fmla="*/ 0 w 48"/>
                <a:gd name="T17" fmla="*/ 88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7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377"/>
                  </a:lnTo>
                  <a:lnTo>
                    <a:pt x="48" y="377"/>
                  </a:lnTo>
                  <a:lnTo>
                    <a:pt x="48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6" name="Freeform 1531"/>
            <p:cNvSpPr>
              <a:spLocks/>
            </p:cNvSpPr>
            <p:nvPr/>
          </p:nvSpPr>
          <p:spPr bwMode="auto">
            <a:xfrm>
              <a:off x="2630671" y="5290391"/>
              <a:ext cx="81784" cy="624451"/>
            </a:xfrm>
            <a:custGeom>
              <a:avLst/>
              <a:gdLst>
                <a:gd name="T0" fmla="*/ 0 w 48"/>
                <a:gd name="T1" fmla="*/ 88 h 377"/>
                <a:gd name="T2" fmla="*/ 0 w 48"/>
                <a:gd name="T3" fmla="*/ 0 h 377"/>
                <a:gd name="T4" fmla="*/ 48 w 48"/>
                <a:gd name="T5" fmla="*/ 0 h 377"/>
                <a:gd name="T6" fmla="*/ 48 w 48"/>
                <a:gd name="T7" fmla="*/ 88 h 377"/>
                <a:gd name="T8" fmla="*/ 0 w 48"/>
                <a:gd name="T9" fmla="*/ 88 h 377"/>
                <a:gd name="T10" fmla="*/ 0 w 48"/>
                <a:gd name="T11" fmla="*/ 377 h 377"/>
                <a:gd name="T12" fmla="*/ 48 w 48"/>
                <a:gd name="T13" fmla="*/ 377 h 377"/>
                <a:gd name="T14" fmla="*/ 48 w 48"/>
                <a:gd name="T15" fmla="*/ 88 h 377"/>
                <a:gd name="T16" fmla="*/ 0 w 48"/>
                <a:gd name="T17" fmla="*/ 88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7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377"/>
                  </a:lnTo>
                  <a:lnTo>
                    <a:pt x="48" y="377"/>
                  </a:lnTo>
                  <a:lnTo>
                    <a:pt x="48" y="88"/>
                  </a:lnTo>
                  <a:lnTo>
                    <a:pt x="0" y="8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7" name="Line 1532"/>
            <p:cNvSpPr>
              <a:spLocks noChangeShapeType="1"/>
            </p:cNvSpPr>
            <p:nvPr/>
          </p:nvSpPr>
          <p:spPr bwMode="auto">
            <a:xfrm flipV="1">
              <a:off x="2671563" y="5240700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8" name="Line 1533"/>
            <p:cNvSpPr>
              <a:spLocks noChangeShapeType="1"/>
            </p:cNvSpPr>
            <p:nvPr/>
          </p:nvSpPr>
          <p:spPr bwMode="auto">
            <a:xfrm>
              <a:off x="2657933" y="52108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89" name="Line 1534"/>
            <p:cNvSpPr>
              <a:spLocks noChangeShapeType="1"/>
            </p:cNvSpPr>
            <p:nvPr/>
          </p:nvSpPr>
          <p:spPr bwMode="auto">
            <a:xfrm>
              <a:off x="2671563" y="5914841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0" name="Line 1535"/>
            <p:cNvSpPr>
              <a:spLocks noChangeShapeType="1"/>
            </p:cNvSpPr>
            <p:nvPr/>
          </p:nvSpPr>
          <p:spPr bwMode="auto">
            <a:xfrm>
              <a:off x="2657933" y="59545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1" name="Oval 1536"/>
            <p:cNvSpPr>
              <a:spLocks noChangeArrowheads="1"/>
            </p:cNvSpPr>
            <p:nvPr/>
          </p:nvSpPr>
          <p:spPr bwMode="auto">
            <a:xfrm>
              <a:off x="2623856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2" name="Oval 1537"/>
            <p:cNvSpPr>
              <a:spLocks noChangeArrowheads="1"/>
            </p:cNvSpPr>
            <p:nvPr/>
          </p:nvSpPr>
          <p:spPr bwMode="auto">
            <a:xfrm>
              <a:off x="2623856" y="515125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3" name="Freeform 1538"/>
            <p:cNvSpPr>
              <a:spLocks/>
            </p:cNvSpPr>
            <p:nvPr/>
          </p:nvSpPr>
          <p:spPr bwMode="auto">
            <a:xfrm>
              <a:off x="2835132" y="5636571"/>
              <a:ext cx="81784" cy="318023"/>
            </a:xfrm>
            <a:custGeom>
              <a:avLst/>
              <a:gdLst>
                <a:gd name="T0" fmla="*/ 0 w 48"/>
                <a:gd name="T1" fmla="*/ 160 h 192"/>
                <a:gd name="T2" fmla="*/ 0 w 48"/>
                <a:gd name="T3" fmla="*/ 0 h 192"/>
                <a:gd name="T4" fmla="*/ 48 w 48"/>
                <a:gd name="T5" fmla="*/ 0 h 192"/>
                <a:gd name="T6" fmla="*/ 48 w 48"/>
                <a:gd name="T7" fmla="*/ 160 h 192"/>
                <a:gd name="T8" fmla="*/ 0 w 48"/>
                <a:gd name="T9" fmla="*/ 160 h 192"/>
                <a:gd name="T10" fmla="*/ 0 w 48"/>
                <a:gd name="T11" fmla="*/ 192 h 192"/>
                <a:gd name="T12" fmla="*/ 48 w 48"/>
                <a:gd name="T13" fmla="*/ 192 h 192"/>
                <a:gd name="T14" fmla="*/ 48 w 48"/>
                <a:gd name="T15" fmla="*/ 160 h 192"/>
                <a:gd name="T16" fmla="*/ 0 w 48"/>
                <a:gd name="T17" fmla="*/ 16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6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0"/>
                  </a:lnTo>
                  <a:lnTo>
                    <a:pt x="0" y="160"/>
                  </a:lnTo>
                  <a:lnTo>
                    <a:pt x="0" y="192"/>
                  </a:lnTo>
                  <a:lnTo>
                    <a:pt x="48" y="192"/>
                  </a:lnTo>
                  <a:lnTo>
                    <a:pt x="48" y="16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4" name="Freeform 1539"/>
            <p:cNvSpPr>
              <a:spLocks/>
            </p:cNvSpPr>
            <p:nvPr/>
          </p:nvSpPr>
          <p:spPr bwMode="auto">
            <a:xfrm>
              <a:off x="2835132" y="5636571"/>
              <a:ext cx="81784" cy="318023"/>
            </a:xfrm>
            <a:custGeom>
              <a:avLst/>
              <a:gdLst>
                <a:gd name="T0" fmla="*/ 0 w 48"/>
                <a:gd name="T1" fmla="*/ 160 h 192"/>
                <a:gd name="T2" fmla="*/ 0 w 48"/>
                <a:gd name="T3" fmla="*/ 0 h 192"/>
                <a:gd name="T4" fmla="*/ 48 w 48"/>
                <a:gd name="T5" fmla="*/ 0 h 192"/>
                <a:gd name="T6" fmla="*/ 48 w 48"/>
                <a:gd name="T7" fmla="*/ 160 h 192"/>
                <a:gd name="T8" fmla="*/ 0 w 48"/>
                <a:gd name="T9" fmla="*/ 160 h 192"/>
                <a:gd name="T10" fmla="*/ 0 w 48"/>
                <a:gd name="T11" fmla="*/ 192 h 192"/>
                <a:gd name="T12" fmla="*/ 48 w 48"/>
                <a:gd name="T13" fmla="*/ 192 h 192"/>
                <a:gd name="T14" fmla="*/ 48 w 48"/>
                <a:gd name="T15" fmla="*/ 160 h 192"/>
                <a:gd name="T16" fmla="*/ 0 w 48"/>
                <a:gd name="T17" fmla="*/ 16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92">
                  <a:moveTo>
                    <a:pt x="0" y="16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0"/>
                  </a:lnTo>
                  <a:lnTo>
                    <a:pt x="0" y="160"/>
                  </a:lnTo>
                  <a:lnTo>
                    <a:pt x="0" y="192"/>
                  </a:lnTo>
                  <a:lnTo>
                    <a:pt x="48" y="192"/>
                  </a:lnTo>
                  <a:lnTo>
                    <a:pt x="48" y="160"/>
                  </a:lnTo>
                  <a:lnTo>
                    <a:pt x="0" y="16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5" name="Line 1540"/>
            <p:cNvSpPr>
              <a:spLocks noChangeShapeType="1"/>
            </p:cNvSpPr>
            <p:nvPr/>
          </p:nvSpPr>
          <p:spPr bwMode="auto">
            <a:xfrm flipV="1">
              <a:off x="2876024" y="5263889"/>
              <a:ext cx="0" cy="3726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6" name="Line 1541"/>
            <p:cNvSpPr>
              <a:spLocks noChangeShapeType="1"/>
            </p:cNvSpPr>
            <p:nvPr/>
          </p:nvSpPr>
          <p:spPr bwMode="auto">
            <a:xfrm>
              <a:off x="2862394" y="526388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7" name="Line 1542"/>
            <p:cNvSpPr>
              <a:spLocks noChangeShapeType="1"/>
            </p:cNvSpPr>
            <p:nvPr/>
          </p:nvSpPr>
          <p:spPr bwMode="auto">
            <a:xfrm>
              <a:off x="2876024" y="5954594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8" name="Line 1543"/>
            <p:cNvSpPr>
              <a:spLocks noChangeShapeType="1"/>
            </p:cNvSpPr>
            <p:nvPr/>
          </p:nvSpPr>
          <p:spPr bwMode="auto">
            <a:xfrm>
              <a:off x="2862394" y="59678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99" name="Oval 1544"/>
            <p:cNvSpPr>
              <a:spLocks noChangeArrowheads="1"/>
            </p:cNvSpPr>
            <p:nvPr/>
          </p:nvSpPr>
          <p:spPr bwMode="auto">
            <a:xfrm>
              <a:off x="2828317" y="594796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0" name="Oval 1545"/>
            <p:cNvSpPr>
              <a:spLocks noChangeArrowheads="1"/>
            </p:cNvSpPr>
            <p:nvPr/>
          </p:nvSpPr>
          <p:spPr bwMode="auto">
            <a:xfrm>
              <a:off x="2828317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1" name="Oval 1546"/>
            <p:cNvSpPr>
              <a:spLocks noChangeArrowheads="1"/>
            </p:cNvSpPr>
            <p:nvPr/>
          </p:nvSpPr>
          <p:spPr bwMode="auto">
            <a:xfrm>
              <a:off x="2828317" y="520426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2" name="Oval 1547"/>
            <p:cNvSpPr>
              <a:spLocks noChangeArrowheads="1"/>
            </p:cNvSpPr>
            <p:nvPr/>
          </p:nvSpPr>
          <p:spPr bwMode="auto">
            <a:xfrm>
              <a:off x="2828317" y="5164507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3" name="Freeform 1548"/>
            <p:cNvSpPr>
              <a:spLocks/>
            </p:cNvSpPr>
            <p:nvPr/>
          </p:nvSpPr>
          <p:spPr bwMode="auto">
            <a:xfrm>
              <a:off x="3136712" y="5263889"/>
              <a:ext cx="81784" cy="650953"/>
            </a:xfrm>
            <a:custGeom>
              <a:avLst/>
              <a:gdLst>
                <a:gd name="T0" fmla="*/ 0 w 48"/>
                <a:gd name="T1" fmla="*/ 345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45 h 393"/>
                <a:gd name="T8" fmla="*/ 0 w 48"/>
                <a:gd name="T9" fmla="*/ 345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45 h 393"/>
                <a:gd name="T16" fmla="*/ 0 w 48"/>
                <a:gd name="T17" fmla="*/ 3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4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45"/>
                  </a:lnTo>
                  <a:lnTo>
                    <a:pt x="0" y="345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45"/>
                  </a:lnTo>
                  <a:lnTo>
                    <a:pt x="0" y="34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4" name="Freeform 1549"/>
            <p:cNvSpPr>
              <a:spLocks/>
            </p:cNvSpPr>
            <p:nvPr/>
          </p:nvSpPr>
          <p:spPr bwMode="auto">
            <a:xfrm>
              <a:off x="3136712" y="5263889"/>
              <a:ext cx="81784" cy="650953"/>
            </a:xfrm>
            <a:custGeom>
              <a:avLst/>
              <a:gdLst>
                <a:gd name="T0" fmla="*/ 0 w 48"/>
                <a:gd name="T1" fmla="*/ 345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45 h 393"/>
                <a:gd name="T8" fmla="*/ 0 w 48"/>
                <a:gd name="T9" fmla="*/ 345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45 h 393"/>
                <a:gd name="T16" fmla="*/ 0 w 48"/>
                <a:gd name="T17" fmla="*/ 3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4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45"/>
                  </a:lnTo>
                  <a:lnTo>
                    <a:pt x="0" y="345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45"/>
                  </a:lnTo>
                  <a:lnTo>
                    <a:pt x="0" y="34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5" name="Line 1550"/>
            <p:cNvSpPr>
              <a:spLocks noChangeShapeType="1"/>
            </p:cNvSpPr>
            <p:nvPr/>
          </p:nvSpPr>
          <p:spPr bwMode="auto">
            <a:xfrm flipV="1">
              <a:off x="3177604" y="5224136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6" name="Line 1551"/>
            <p:cNvSpPr>
              <a:spLocks noChangeShapeType="1"/>
            </p:cNvSpPr>
            <p:nvPr/>
          </p:nvSpPr>
          <p:spPr bwMode="auto">
            <a:xfrm>
              <a:off x="3163973" y="522413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7" name="Line 1552"/>
            <p:cNvSpPr>
              <a:spLocks noChangeShapeType="1"/>
            </p:cNvSpPr>
            <p:nvPr/>
          </p:nvSpPr>
          <p:spPr bwMode="auto">
            <a:xfrm>
              <a:off x="3177604" y="5914841"/>
              <a:ext cx="0" cy="6791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8" name="Line 1553"/>
            <p:cNvSpPr>
              <a:spLocks noChangeShapeType="1"/>
            </p:cNvSpPr>
            <p:nvPr/>
          </p:nvSpPr>
          <p:spPr bwMode="auto">
            <a:xfrm>
              <a:off x="3163973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09" name="Oval 1554"/>
            <p:cNvSpPr>
              <a:spLocks noChangeArrowheads="1"/>
            </p:cNvSpPr>
            <p:nvPr/>
          </p:nvSpPr>
          <p:spPr bwMode="auto">
            <a:xfrm>
              <a:off x="3129896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0" name="Oval 1555"/>
            <p:cNvSpPr>
              <a:spLocks noChangeArrowheads="1"/>
            </p:cNvSpPr>
            <p:nvPr/>
          </p:nvSpPr>
          <p:spPr bwMode="auto">
            <a:xfrm>
              <a:off x="3129896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1" name="Oval 1556"/>
            <p:cNvSpPr>
              <a:spLocks noChangeArrowheads="1"/>
            </p:cNvSpPr>
            <p:nvPr/>
          </p:nvSpPr>
          <p:spPr bwMode="auto">
            <a:xfrm>
              <a:off x="3129896" y="5164507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2" name="Oval 1557"/>
            <p:cNvSpPr>
              <a:spLocks noChangeArrowheads="1"/>
            </p:cNvSpPr>
            <p:nvPr/>
          </p:nvSpPr>
          <p:spPr bwMode="auto">
            <a:xfrm>
              <a:off x="3129896" y="515125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3" name="Freeform 1558"/>
            <p:cNvSpPr>
              <a:spLocks/>
            </p:cNvSpPr>
            <p:nvPr/>
          </p:nvSpPr>
          <p:spPr bwMode="auto">
            <a:xfrm>
              <a:off x="3341173" y="5197634"/>
              <a:ext cx="81784" cy="238517"/>
            </a:xfrm>
            <a:custGeom>
              <a:avLst/>
              <a:gdLst>
                <a:gd name="T0" fmla="*/ 0 w 48"/>
                <a:gd name="T1" fmla="*/ 16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16 h 144"/>
                <a:gd name="T8" fmla="*/ 0 w 48"/>
                <a:gd name="T9" fmla="*/ 16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16 h 144"/>
                <a:gd name="T16" fmla="*/ 0 w 48"/>
                <a:gd name="T17" fmla="*/ 1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4" name="Freeform 1559"/>
            <p:cNvSpPr>
              <a:spLocks/>
            </p:cNvSpPr>
            <p:nvPr/>
          </p:nvSpPr>
          <p:spPr bwMode="auto">
            <a:xfrm>
              <a:off x="3341173" y="5197634"/>
              <a:ext cx="81784" cy="238517"/>
            </a:xfrm>
            <a:custGeom>
              <a:avLst/>
              <a:gdLst>
                <a:gd name="T0" fmla="*/ 0 w 48"/>
                <a:gd name="T1" fmla="*/ 16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16 h 144"/>
                <a:gd name="T8" fmla="*/ 0 w 48"/>
                <a:gd name="T9" fmla="*/ 16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16 h 144"/>
                <a:gd name="T16" fmla="*/ 0 w 48"/>
                <a:gd name="T17" fmla="*/ 1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5" name="Line 1560"/>
            <p:cNvSpPr>
              <a:spLocks noChangeShapeType="1"/>
            </p:cNvSpPr>
            <p:nvPr/>
          </p:nvSpPr>
          <p:spPr bwMode="auto">
            <a:xfrm flipV="1">
              <a:off x="3382065" y="5157881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6" name="Line 1561"/>
            <p:cNvSpPr>
              <a:spLocks noChangeShapeType="1"/>
            </p:cNvSpPr>
            <p:nvPr/>
          </p:nvSpPr>
          <p:spPr bwMode="auto">
            <a:xfrm>
              <a:off x="3368434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7" name="Line 1562"/>
            <p:cNvSpPr>
              <a:spLocks noChangeShapeType="1"/>
            </p:cNvSpPr>
            <p:nvPr/>
          </p:nvSpPr>
          <p:spPr bwMode="auto">
            <a:xfrm>
              <a:off x="3382065" y="5436151"/>
              <a:ext cx="0" cy="3726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8" name="Line 1563"/>
            <p:cNvSpPr>
              <a:spLocks noChangeShapeType="1"/>
            </p:cNvSpPr>
            <p:nvPr/>
          </p:nvSpPr>
          <p:spPr bwMode="auto">
            <a:xfrm>
              <a:off x="3368434" y="580883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19" name="Oval 1564"/>
            <p:cNvSpPr>
              <a:spLocks noChangeArrowheads="1"/>
            </p:cNvSpPr>
            <p:nvPr/>
          </p:nvSpPr>
          <p:spPr bwMode="auto">
            <a:xfrm>
              <a:off x="3334358" y="585521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0" name="Oval 1565"/>
            <p:cNvSpPr>
              <a:spLocks noChangeArrowheads="1"/>
            </p:cNvSpPr>
            <p:nvPr/>
          </p:nvSpPr>
          <p:spPr bwMode="auto">
            <a:xfrm>
              <a:off x="3334358" y="509825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1" name="Freeform 1566"/>
            <p:cNvSpPr>
              <a:spLocks/>
            </p:cNvSpPr>
            <p:nvPr/>
          </p:nvSpPr>
          <p:spPr bwMode="auto">
            <a:xfrm>
              <a:off x="3559265" y="5197634"/>
              <a:ext cx="81784" cy="465440"/>
            </a:xfrm>
            <a:custGeom>
              <a:avLst/>
              <a:gdLst>
                <a:gd name="T0" fmla="*/ 0 w 48"/>
                <a:gd name="T1" fmla="*/ 32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32 h 281"/>
                <a:gd name="T8" fmla="*/ 0 w 48"/>
                <a:gd name="T9" fmla="*/ 32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32 h 281"/>
                <a:gd name="T16" fmla="*/ 0 w 48"/>
                <a:gd name="T17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2" name="Freeform 1567"/>
            <p:cNvSpPr>
              <a:spLocks/>
            </p:cNvSpPr>
            <p:nvPr/>
          </p:nvSpPr>
          <p:spPr bwMode="auto">
            <a:xfrm>
              <a:off x="3559265" y="5197634"/>
              <a:ext cx="81784" cy="465440"/>
            </a:xfrm>
            <a:custGeom>
              <a:avLst/>
              <a:gdLst>
                <a:gd name="T0" fmla="*/ 0 w 48"/>
                <a:gd name="T1" fmla="*/ 32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32 h 281"/>
                <a:gd name="T8" fmla="*/ 0 w 48"/>
                <a:gd name="T9" fmla="*/ 32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32 h 281"/>
                <a:gd name="T16" fmla="*/ 0 w 48"/>
                <a:gd name="T17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32"/>
                  </a:lnTo>
                  <a:lnTo>
                    <a:pt x="0" y="3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3" name="Line 1568"/>
            <p:cNvSpPr>
              <a:spLocks noChangeShapeType="1"/>
            </p:cNvSpPr>
            <p:nvPr/>
          </p:nvSpPr>
          <p:spPr bwMode="auto">
            <a:xfrm flipV="1">
              <a:off x="3600157" y="5157881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4" name="Line 1569"/>
            <p:cNvSpPr>
              <a:spLocks noChangeShapeType="1"/>
            </p:cNvSpPr>
            <p:nvPr/>
          </p:nvSpPr>
          <p:spPr bwMode="auto">
            <a:xfrm>
              <a:off x="3586526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5" name="Line 1570"/>
            <p:cNvSpPr>
              <a:spLocks noChangeShapeType="1"/>
            </p:cNvSpPr>
            <p:nvPr/>
          </p:nvSpPr>
          <p:spPr bwMode="auto">
            <a:xfrm>
              <a:off x="3600157" y="5663073"/>
              <a:ext cx="0" cy="2915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6" name="Line 1571"/>
            <p:cNvSpPr>
              <a:spLocks noChangeShapeType="1"/>
            </p:cNvSpPr>
            <p:nvPr/>
          </p:nvSpPr>
          <p:spPr bwMode="auto">
            <a:xfrm>
              <a:off x="3586526" y="59545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7" name="Oval 1572"/>
            <p:cNvSpPr>
              <a:spLocks noChangeArrowheads="1"/>
            </p:cNvSpPr>
            <p:nvPr/>
          </p:nvSpPr>
          <p:spPr bwMode="auto">
            <a:xfrm>
              <a:off x="3552449" y="594796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8" name="Oval 1573"/>
            <p:cNvSpPr>
              <a:spLocks noChangeArrowheads="1"/>
            </p:cNvSpPr>
            <p:nvPr/>
          </p:nvSpPr>
          <p:spPr bwMode="auto">
            <a:xfrm>
              <a:off x="3552449" y="59347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29" name="Oval 1574"/>
            <p:cNvSpPr>
              <a:spLocks noChangeArrowheads="1"/>
            </p:cNvSpPr>
            <p:nvPr/>
          </p:nvSpPr>
          <p:spPr bwMode="auto">
            <a:xfrm>
              <a:off x="3552449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0" name="Oval 1575"/>
            <p:cNvSpPr>
              <a:spLocks noChangeArrowheads="1"/>
            </p:cNvSpPr>
            <p:nvPr/>
          </p:nvSpPr>
          <p:spPr bwMode="auto">
            <a:xfrm>
              <a:off x="3552449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1" name="Freeform 1576"/>
            <p:cNvSpPr>
              <a:spLocks/>
            </p:cNvSpPr>
            <p:nvPr/>
          </p:nvSpPr>
          <p:spPr bwMode="auto">
            <a:xfrm>
              <a:off x="3859141" y="5197634"/>
              <a:ext cx="81784" cy="571447"/>
            </a:xfrm>
            <a:custGeom>
              <a:avLst/>
              <a:gdLst>
                <a:gd name="T0" fmla="*/ 0 w 48"/>
                <a:gd name="T1" fmla="*/ 48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48 h 345"/>
                <a:gd name="T8" fmla="*/ 0 w 48"/>
                <a:gd name="T9" fmla="*/ 48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48 h 345"/>
                <a:gd name="T16" fmla="*/ 0 w 48"/>
                <a:gd name="T17" fmla="*/ 48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2" name="Freeform 1577"/>
            <p:cNvSpPr>
              <a:spLocks/>
            </p:cNvSpPr>
            <p:nvPr/>
          </p:nvSpPr>
          <p:spPr bwMode="auto">
            <a:xfrm>
              <a:off x="3859141" y="5197634"/>
              <a:ext cx="81784" cy="571447"/>
            </a:xfrm>
            <a:custGeom>
              <a:avLst/>
              <a:gdLst>
                <a:gd name="T0" fmla="*/ 0 w 48"/>
                <a:gd name="T1" fmla="*/ 48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48 h 345"/>
                <a:gd name="T8" fmla="*/ 0 w 48"/>
                <a:gd name="T9" fmla="*/ 48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48 h 345"/>
                <a:gd name="T16" fmla="*/ 0 w 48"/>
                <a:gd name="T17" fmla="*/ 48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3" name="Line 1578"/>
            <p:cNvSpPr>
              <a:spLocks noChangeShapeType="1"/>
            </p:cNvSpPr>
            <p:nvPr/>
          </p:nvSpPr>
          <p:spPr bwMode="auto">
            <a:xfrm flipV="1">
              <a:off x="3900033" y="5184383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4" name="Line 1579"/>
            <p:cNvSpPr>
              <a:spLocks noChangeShapeType="1"/>
            </p:cNvSpPr>
            <p:nvPr/>
          </p:nvSpPr>
          <p:spPr bwMode="auto">
            <a:xfrm>
              <a:off x="3886402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5" name="Line 1580"/>
            <p:cNvSpPr>
              <a:spLocks noChangeShapeType="1"/>
            </p:cNvSpPr>
            <p:nvPr/>
          </p:nvSpPr>
          <p:spPr bwMode="auto">
            <a:xfrm>
              <a:off x="3900033" y="5769081"/>
              <a:ext cx="0" cy="159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6" name="Line 1581"/>
            <p:cNvSpPr>
              <a:spLocks noChangeShapeType="1"/>
            </p:cNvSpPr>
            <p:nvPr/>
          </p:nvSpPr>
          <p:spPr bwMode="auto">
            <a:xfrm>
              <a:off x="3886402" y="592809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7" name="Oval 1582"/>
            <p:cNvSpPr>
              <a:spLocks noChangeArrowheads="1"/>
            </p:cNvSpPr>
            <p:nvPr/>
          </p:nvSpPr>
          <p:spPr bwMode="auto">
            <a:xfrm>
              <a:off x="3852326" y="5908216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8" name="Oval 1583"/>
            <p:cNvSpPr>
              <a:spLocks noChangeArrowheads="1"/>
            </p:cNvSpPr>
            <p:nvPr/>
          </p:nvSpPr>
          <p:spPr bwMode="auto">
            <a:xfrm>
              <a:off x="3852326" y="5881714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39" name="Oval 1584"/>
            <p:cNvSpPr>
              <a:spLocks noChangeArrowheads="1"/>
            </p:cNvSpPr>
            <p:nvPr/>
          </p:nvSpPr>
          <p:spPr bwMode="auto">
            <a:xfrm>
              <a:off x="3852326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0" name="Oval 1585"/>
            <p:cNvSpPr>
              <a:spLocks noChangeArrowheads="1"/>
            </p:cNvSpPr>
            <p:nvPr/>
          </p:nvSpPr>
          <p:spPr bwMode="auto">
            <a:xfrm>
              <a:off x="3852326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1" name="Freeform 1586"/>
            <p:cNvSpPr>
              <a:spLocks/>
            </p:cNvSpPr>
            <p:nvPr/>
          </p:nvSpPr>
          <p:spPr bwMode="auto">
            <a:xfrm>
              <a:off x="4065306" y="5171132"/>
              <a:ext cx="81784" cy="106008"/>
            </a:xfrm>
            <a:custGeom>
              <a:avLst/>
              <a:gdLst>
                <a:gd name="T0" fmla="*/ 0 w 48"/>
                <a:gd name="T1" fmla="*/ 24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24 h 64"/>
                <a:gd name="T8" fmla="*/ 0 w 48"/>
                <a:gd name="T9" fmla="*/ 24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24 h 64"/>
                <a:gd name="T16" fmla="*/ 0 w 48"/>
                <a:gd name="T17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2" name="Freeform 1587"/>
            <p:cNvSpPr>
              <a:spLocks/>
            </p:cNvSpPr>
            <p:nvPr/>
          </p:nvSpPr>
          <p:spPr bwMode="auto">
            <a:xfrm>
              <a:off x="4065306" y="5171132"/>
              <a:ext cx="81784" cy="106008"/>
            </a:xfrm>
            <a:custGeom>
              <a:avLst/>
              <a:gdLst>
                <a:gd name="T0" fmla="*/ 0 w 48"/>
                <a:gd name="T1" fmla="*/ 24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24 h 64"/>
                <a:gd name="T8" fmla="*/ 0 w 48"/>
                <a:gd name="T9" fmla="*/ 24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24 h 64"/>
                <a:gd name="T16" fmla="*/ 0 w 48"/>
                <a:gd name="T17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24"/>
                  </a:lnTo>
                  <a:lnTo>
                    <a:pt x="0" y="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3" name="Line 1588"/>
            <p:cNvSpPr>
              <a:spLocks noChangeShapeType="1"/>
            </p:cNvSpPr>
            <p:nvPr/>
          </p:nvSpPr>
          <p:spPr bwMode="auto">
            <a:xfrm flipV="1">
              <a:off x="4106199" y="5118129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4" name="Line 1589"/>
            <p:cNvSpPr>
              <a:spLocks noChangeShapeType="1"/>
            </p:cNvSpPr>
            <p:nvPr/>
          </p:nvSpPr>
          <p:spPr bwMode="auto">
            <a:xfrm>
              <a:off x="4092568" y="511812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5" name="Line 1590"/>
            <p:cNvSpPr>
              <a:spLocks noChangeShapeType="1"/>
            </p:cNvSpPr>
            <p:nvPr/>
          </p:nvSpPr>
          <p:spPr bwMode="auto">
            <a:xfrm>
              <a:off x="4106199" y="5277140"/>
              <a:ext cx="0" cy="22692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6" name="Line 1591"/>
            <p:cNvSpPr>
              <a:spLocks noChangeShapeType="1"/>
            </p:cNvSpPr>
            <p:nvPr/>
          </p:nvSpPr>
          <p:spPr bwMode="auto">
            <a:xfrm>
              <a:off x="4084330" y="550406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7" name="Oval 1593"/>
            <p:cNvSpPr>
              <a:spLocks noChangeArrowheads="1"/>
            </p:cNvSpPr>
            <p:nvPr/>
          </p:nvSpPr>
          <p:spPr bwMode="auto">
            <a:xfrm>
              <a:off x="4058491" y="565644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8" name="Oval 1594"/>
            <p:cNvSpPr>
              <a:spLocks noChangeArrowheads="1"/>
            </p:cNvSpPr>
            <p:nvPr/>
          </p:nvSpPr>
          <p:spPr bwMode="auto">
            <a:xfrm>
              <a:off x="4058491" y="504524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9" name="Freeform 1595"/>
            <p:cNvSpPr>
              <a:spLocks/>
            </p:cNvSpPr>
            <p:nvPr/>
          </p:nvSpPr>
          <p:spPr bwMode="auto">
            <a:xfrm>
              <a:off x="4269768" y="5184383"/>
              <a:ext cx="81784" cy="159011"/>
            </a:xfrm>
            <a:custGeom>
              <a:avLst/>
              <a:gdLst>
                <a:gd name="T0" fmla="*/ 0 w 48"/>
                <a:gd name="T1" fmla="*/ 40 h 96"/>
                <a:gd name="T2" fmla="*/ 0 w 48"/>
                <a:gd name="T3" fmla="*/ 0 h 96"/>
                <a:gd name="T4" fmla="*/ 48 w 48"/>
                <a:gd name="T5" fmla="*/ 0 h 96"/>
                <a:gd name="T6" fmla="*/ 48 w 48"/>
                <a:gd name="T7" fmla="*/ 40 h 96"/>
                <a:gd name="T8" fmla="*/ 0 w 48"/>
                <a:gd name="T9" fmla="*/ 40 h 96"/>
                <a:gd name="T10" fmla="*/ 0 w 48"/>
                <a:gd name="T11" fmla="*/ 96 h 96"/>
                <a:gd name="T12" fmla="*/ 48 w 48"/>
                <a:gd name="T13" fmla="*/ 96 h 96"/>
                <a:gd name="T14" fmla="*/ 48 w 48"/>
                <a:gd name="T15" fmla="*/ 40 h 96"/>
                <a:gd name="T16" fmla="*/ 0 w 48"/>
                <a:gd name="T17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96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96"/>
                  </a:lnTo>
                  <a:lnTo>
                    <a:pt x="48" y="96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0" name="Freeform 1596"/>
            <p:cNvSpPr>
              <a:spLocks/>
            </p:cNvSpPr>
            <p:nvPr/>
          </p:nvSpPr>
          <p:spPr bwMode="auto">
            <a:xfrm>
              <a:off x="4269768" y="5184383"/>
              <a:ext cx="81784" cy="159011"/>
            </a:xfrm>
            <a:custGeom>
              <a:avLst/>
              <a:gdLst>
                <a:gd name="T0" fmla="*/ 0 w 48"/>
                <a:gd name="T1" fmla="*/ 40 h 96"/>
                <a:gd name="T2" fmla="*/ 0 w 48"/>
                <a:gd name="T3" fmla="*/ 0 h 96"/>
                <a:gd name="T4" fmla="*/ 48 w 48"/>
                <a:gd name="T5" fmla="*/ 0 h 96"/>
                <a:gd name="T6" fmla="*/ 48 w 48"/>
                <a:gd name="T7" fmla="*/ 40 h 96"/>
                <a:gd name="T8" fmla="*/ 0 w 48"/>
                <a:gd name="T9" fmla="*/ 40 h 96"/>
                <a:gd name="T10" fmla="*/ 0 w 48"/>
                <a:gd name="T11" fmla="*/ 96 h 96"/>
                <a:gd name="T12" fmla="*/ 48 w 48"/>
                <a:gd name="T13" fmla="*/ 96 h 96"/>
                <a:gd name="T14" fmla="*/ 48 w 48"/>
                <a:gd name="T15" fmla="*/ 40 h 96"/>
                <a:gd name="T16" fmla="*/ 0 w 48"/>
                <a:gd name="T17" fmla="*/ 4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96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96"/>
                  </a:lnTo>
                  <a:lnTo>
                    <a:pt x="48" y="96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1" name="Line 1597"/>
            <p:cNvSpPr>
              <a:spLocks noChangeShapeType="1"/>
            </p:cNvSpPr>
            <p:nvPr/>
          </p:nvSpPr>
          <p:spPr bwMode="auto">
            <a:xfrm flipV="1">
              <a:off x="4310660" y="5157881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2" name="Line 1598"/>
            <p:cNvSpPr>
              <a:spLocks noChangeShapeType="1"/>
            </p:cNvSpPr>
            <p:nvPr/>
          </p:nvSpPr>
          <p:spPr bwMode="auto">
            <a:xfrm>
              <a:off x="4297029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3" name="Line 1599"/>
            <p:cNvSpPr>
              <a:spLocks noChangeShapeType="1"/>
            </p:cNvSpPr>
            <p:nvPr/>
          </p:nvSpPr>
          <p:spPr bwMode="auto">
            <a:xfrm>
              <a:off x="4310660" y="5343395"/>
              <a:ext cx="0" cy="253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4" name="Line 1600"/>
            <p:cNvSpPr>
              <a:spLocks noChangeShapeType="1"/>
            </p:cNvSpPr>
            <p:nvPr/>
          </p:nvSpPr>
          <p:spPr bwMode="auto">
            <a:xfrm>
              <a:off x="4280553" y="559681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5" name="Oval 1601"/>
            <p:cNvSpPr>
              <a:spLocks noChangeArrowheads="1"/>
            </p:cNvSpPr>
            <p:nvPr/>
          </p:nvSpPr>
          <p:spPr bwMode="auto">
            <a:xfrm>
              <a:off x="4262952" y="57359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6" name="Oval 1602"/>
            <p:cNvSpPr>
              <a:spLocks noChangeArrowheads="1"/>
            </p:cNvSpPr>
            <p:nvPr/>
          </p:nvSpPr>
          <p:spPr bwMode="auto">
            <a:xfrm>
              <a:off x="4262952" y="565644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7" name="Oval 1603"/>
            <p:cNvSpPr>
              <a:spLocks noChangeArrowheads="1"/>
            </p:cNvSpPr>
            <p:nvPr/>
          </p:nvSpPr>
          <p:spPr bwMode="auto">
            <a:xfrm>
              <a:off x="4262952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8" name="Oval 1604"/>
            <p:cNvSpPr>
              <a:spLocks noChangeArrowheads="1"/>
            </p:cNvSpPr>
            <p:nvPr/>
          </p:nvSpPr>
          <p:spPr bwMode="auto">
            <a:xfrm>
              <a:off x="4262952" y="507175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59" name="Freeform 1605"/>
            <p:cNvSpPr>
              <a:spLocks/>
            </p:cNvSpPr>
            <p:nvPr/>
          </p:nvSpPr>
          <p:spPr bwMode="auto">
            <a:xfrm>
              <a:off x="4569644" y="5224136"/>
              <a:ext cx="81784" cy="703957"/>
            </a:xfrm>
            <a:custGeom>
              <a:avLst/>
              <a:gdLst>
                <a:gd name="T0" fmla="*/ 0 w 48"/>
                <a:gd name="T1" fmla="*/ 120 h 425"/>
                <a:gd name="T2" fmla="*/ 0 w 48"/>
                <a:gd name="T3" fmla="*/ 0 h 425"/>
                <a:gd name="T4" fmla="*/ 48 w 48"/>
                <a:gd name="T5" fmla="*/ 0 h 425"/>
                <a:gd name="T6" fmla="*/ 48 w 48"/>
                <a:gd name="T7" fmla="*/ 120 h 425"/>
                <a:gd name="T8" fmla="*/ 0 w 48"/>
                <a:gd name="T9" fmla="*/ 120 h 425"/>
                <a:gd name="T10" fmla="*/ 0 w 48"/>
                <a:gd name="T11" fmla="*/ 425 h 425"/>
                <a:gd name="T12" fmla="*/ 48 w 48"/>
                <a:gd name="T13" fmla="*/ 425 h 425"/>
                <a:gd name="T14" fmla="*/ 48 w 48"/>
                <a:gd name="T15" fmla="*/ 120 h 425"/>
                <a:gd name="T16" fmla="*/ 0 w 48"/>
                <a:gd name="T17" fmla="*/ 1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5">
                  <a:moveTo>
                    <a:pt x="0" y="12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0"/>
                  </a:lnTo>
                  <a:lnTo>
                    <a:pt x="0" y="120"/>
                  </a:lnTo>
                  <a:lnTo>
                    <a:pt x="0" y="425"/>
                  </a:lnTo>
                  <a:lnTo>
                    <a:pt x="48" y="425"/>
                  </a:lnTo>
                  <a:lnTo>
                    <a:pt x="48" y="120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0" name="Freeform 1606"/>
            <p:cNvSpPr>
              <a:spLocks/>
            </p:cNvSpPr>
            <p:nvPr/>
          </p:nvSpPr>
          <p:spPr bwMode="auto">
            <a:xfrm>
              <a:off x="4569644" y="5224136"/>
              <a:ext cx="81784" cy="703957"/>
            </a:xfrm>
            <a:custGeom>
              <a:avLst/>
              <a:gdLst>
                <a:gd name="T0" fmla="*/ 0 w 48"/>
                <a:gd name="T1" fmla="*/ 120 h 425"/>
                <a:gd name="T2" fmla="*/ 0 w 48"/>
                <a:gd name="T3" fmla="*/ 0 h 425"/>
                <a:gd name="T4" fmla="*/ 48 w 48"/>
                <a:gd name="T5" fmla="*/ 0 h 425"/>
                <a:gd name="T6" fmla="*/ 48 w 48"/>
                <a:gd name="T7" fmla="*/ 120 h 425"/>
                <a:gd name="T8" fmla="*/ 0 w 48"/>
                <a:gd name="T9" fmla="*/ 120 h 425"/>
                <a:gd name="T10" fmla="*/ 0 w 48"/>
                <a:gd name="T11" fmla="*/ 425 h 425"/>
                <a:gd name="T12" fmla="*/ 48 w 48"/>
                <a:gd name="T13" fmla="*/ 425 h 425"/>
                <a:gd name="T14" fmla="*/ 48 w 48"/>
                <a:gd name="T15" fmla="*/ 120 h 425"/>
                <a:gd name="T16" fmla="*/ 0 w 48"/>
                <a:gd name="T17" fmla="*/ 12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5">
                  <a:moveTo>
                    <a:pt x="0" y="12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0"/>
                  </a:lnTo>
                  <a:lnTo>
                    <a:pt x="0" y="120"/>
                  </a:lnTo>
                  <a:lnTo>
                    <a:pt x="0" y="425"/>
                  </a:lnTo>
                  <a:lnTo>
                    <a:pt x="48" y="425"/>
                  </a:lnTo>
                  <a:lnTo>
                    <a:pt x="48" y="120"/>
                  </a:lnTo>
                  <a:lnTo>
                    <a:pt x="0" y="12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1" name="Line 1607"/>
            <p:cNvSpPr>
              <a:spLocks noChangeShapeType="1"/>
            </p:cNvSpPr>
            <p:nvPr/>
          </p:nvSpPr>
          <p:spPr bwMode="auto">
            <a:xfrm flipV="1">
              <a:off x="4610536" y="518438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2" name="Line 1608"/>
            <p:cNvSpPr>
              <a:spLocks noChangeShapeType="1"/>
            </p:cNvSpPr>
            <p:nvPr/>
          </p:nvSpPr>
          <p:spPr bwMode="auto">
            <a:xfrm>
              <a:off x="4596905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3" name="Line 1609"/>
            <p:cNvSpPr>
              <a:spLocks noChangeShapeType="1"/>
            </p:cNvSpPr>
            <p:nvPr/>
          </p:nvSpPr>
          <p:spPr bwMode="auto">
            <a:xfrm>
              <a:off x="4610536" y="5928093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4" name="Line 1610"/>
            <p:cNvSpPr>
              <a:spLocks noChangeShapeType="1"/>
            </p:cNvSpPr>
            <p:nvPr/>
          </p:nvSpPr>
          <p:spPr bwMode="auto">
            <a:xfrm>
              <a:off x="4596905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5" name="Oval 1611"/>
            <p:cNvSpPr>
              <a:spLocks noChangeArrowheads="1"/>
            </p:cNvSpPr>
            <p:nvPr/>
          </p:nvSpPr>
          <p:spPr bwMode="auto">
            <a:xfrm>
              <a:off x="4562828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6" name="Oval 1612"/>
            <p:cNvSpPr>
              <a:spLocks noChangeArrowheads="1"/>
            </p:cNvSpPr>
            <p:nvPr/>
          </p:nvSpPr>
          <p:spPr bwMode="auto">
            <a:xfrm>
              <a:off x="4562828" y="59082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7" name="Oval 1613"/>
            <p:cNvSpPr>
              <a:spLocks noChangeArrowheads="1"/>
            </p:cNvSpPr>
            <p:nvPr/>
          </p:nvSpPr>
          <p:spPr bwMode="auto">
            <a:xfrm>
              <a:off x="4562828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8" name="Oval 1614"/>
            <p:cNvSpPr>
              <a:spLocks noChangeArrowheads="1"/>
            </p:cNvSpPr>
            <p:nvPr/>
          </p:nvSpPr>
          <p:spPr bwMode="auto">
            <a:xfrm>
              <a:off x="4562828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69" name="Freeform 1615"/>
            <p:cNvSpPr>
              <a:spLocks/>
            </p:cNvSpPr>
            <p:nvPr/>
          </p:nvSpPr>
          <p:spPr bwMode="auto">
            <a:xfrm>
              <a:off x="4774105" y="5210885"/>
              <a:ext cx="81784" cy="412436"/>
            </a:xfrm>
            <a:custGeom>
              <a:avLst/>
              <a:gdLst>
                <a:gd name="T0" fmla="*/ 0 w 48"/>
                <a:gd name="T1" fmla="*/ 48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48 h 249"/>
                <a:gd name="T8" fmla="*/ 0 w 48"/>
                <a:gd name="T9" fmla="*/ 48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48 h 249"/>
                <a:gd name="T16" fmla="*/ 0 w 48"/>
                <a:gd name="T17" fmla="*/ 4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0" name="Freeform 1616"/>
            <p:cNvSpPr>
              <a:spLocks/>
            </p:cNvSpPr>
            <p:nvPr/>
          </p:nvSpPr>
          <p:spPr bwMode="auto">
            <a:xfrm>
              <a:off x="4774105" y="5210885"/>
              <a:ext cx="81784" cy="412436"/>
            </a:xfrm>
            <a:custGeom>
              <a:avLst/>
              <a:gdLst>
                <a:gd name="T0" fmla="*/ 0 w 48"/>
                <a:gd name="T1" fmla="*/ 48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48 h 249"/>
                <a:gd name="T8" fmla="*/ 0 w 48"/>
                <a:gd name="T9" fmla="*/ 48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48 h 249"/>
                <a:gd name="T16" fmla="*/ 0 w 48"/>
                <a:gd name="T17" fmla="*/ 48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1" name="Line 1617"/>
            <p:cNvSpPr>
              <a:spLocks noChangeShapeType="1"/>
            </p:cNvSpPr>
            <p:nvPr/>
          </p:nvSpPr>
          <p:spPr bwMode="auto">
            <a:xfrm flipV="1">
              <a:off x="4814997" y="5184383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2" name="Line 1618"/>
            <p:cNvSpPr>
              <a:spLocks noChangeShapeType="1"/>
            </p:cNvSpPr>
            <p:nvPr/>
          </p:nvSpPr>
          <p:spPr bwMode="auto">
            <a:xfrm>
              <a:off x="4801366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3" name="Line 1619"/>
            <p:cNvSpPr>
              <a:spLocks noChangeShapeType="1"/>
            </p:cNvSpPr>
            <p:nvPr/>
          </p:nvSpPr>
          <p:spPr bwMode="auto">
            <a:xfrm>
              <a:off x="4814997" y="5623321"/>
              <a:ext cx="0" cy="3445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4" name="Line 1620"/>
            <p:cNvSpPr>
              <a:spLocks noChangeShapeType="1"/>
            </p:cNvSpPr>
            <p:nvPr/>
          </p:nvSpPr>
          <p:spPr bwMode="auto">
            <a:xfrm>
              <a:off x="4801366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5" name="Oval 1621"/>
            <p:cNvSpPr>
              <a:spLocks noChangeArrowheads="1"/>
            </p:cNvSpPr>
            <p:nvPr/>
          </p:nvSpPr>
          <p:spPr bwMode="auto">
            <a:xfrm>
              <a:off x="4767290" y="592146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6" name="Oval 1622"/>
            <p:cNvSpPr>
              <a:spLocks noChangeArrowheads="1"/>
            </p:cNvSpPr>
            <p:nvPr/>
          </p:nvSpPr>
          <p:spPr bwMode="auto">
            <a:xfrm>
              <a:off x="4767290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7" name="Freeform 1623"/>
            <p:cNvSpPr>
              <a:spLocks/>
            </p:cNvSpPr>
            <p:nvPr/>
          </p:nvSpPr>
          <p:spPr bwMode="auto">
            <a:xfrm>
              <a:off x="4978566" y="5290391"/>
              <a:ext cx="83489" cy="385934"/>
            </a:xfrm>
            <a:custGeom>
              <a:avLst/>
              <a:gdLst>
                <a:gd name="T0" fmla="*/ 0 w 49"/>
                <a:gd name="T1" fmla="*/ 97 h 233"/>
                <a:gd name="T2" fmla="*/ 0 w 49"/>
                <a:gd name="T3" fmla="*/ 0 h 233"/>
                <a:gd name="T4" fmla="*/ 49 w 49"/>
                <a:gd name="T5" fmla="*/ 0 h 233"/>
                <a:gd name="T6" fmla="*/ 49 w 49"/>
                <a:gd name="T7" fmla="*/ 97 h 233"/>
                <a:gd name="T8" fmla="*/ 0 w 49"/>
                <a:gd name="T9" fmla="*/ 97 h 233"/>
                <a:gd name="T10" fmla="*/ 0 w 49"/>
                <a:gd name="T11" fmla="*/ 233 h 233"/>
                <a:gd name="T12" fmla="*/ 49 w 49"/>
                <a:gd name="T13" fmla="*/ 233 h 233"/>
                <a:gd name="T14" fmla="*/ 49 w 49"/>
                <a:gd name="T15" fmla="*/ 97 h 233"/>
                <a:gd name="T16" fmla="*/ 0 w 49"/>
                <a:gd name="T17" fmla="*/ 9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3">
                  <a:moveTo>
                    <a:pt x="0" y="97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97"/>
                  </a:lnTo>
                  <a:lnTo>
                    <a:pt x="0" y="97"/>
                  </a:lnTo>
                  <a:lnTo>
                    <a:pt x="0" y="233"/>
                  </a:lnTo>
                  <a:lnTo>
                    <a:pt x="49" y="233"/>
                  </a:lnTo>
                  <a:lnTo>
                    <a:pt x="49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8" name="Freeform 1624"/>
            <p:cNvSpPr>
              <a:spLocks/>
            </p:cNvSpPr>
            <p:nvPr/>
          </p:nvSpPr>
          <p:spPr bwMode="auto">
            <a:xfrm>
              <a:off x="4978566" y="5290391"/>
              <a:ext cx="83489" cy="385934"/>
            </a:xfrm>
            <a:custGeom>
              <a:avLst/>
              <a:gdLst>
                <a:gd name="T0" fmla="*/ 0 w 49"/>
                <a:gd name="T1" fmla="*/ 97 h 233"/>
                <a:gd name="T2" fmla="*/ 0 w 49"/>
                <a:gd name="T3" fmla="*/ 0 h 233"/>
                <a:gd name="T4" fmla="*/ 49 w 49"/>
                <a:gd name="T5" fmla="*/ 0 h 233"/>
                <a:gd name="T6" fmla="*/ 49 w 49"/>
                <a:gd name="T7" fmla="*/ 97 h 233"/>
                <a:gd name="T8" fmla="*/ 0 w 49"/>
                <a:gd name="T9" fmla="*/ 97 h 233"/>
                <a:gd name="T10" fmla="*/ 0 w 49"/>
                <a:gd name="T11" fmla="*/ 233 h 233"/>
                <a:gd name="T12" fmla="*/ 49 w 49"/>
                <a:gd name="T13" fmla="*/ 233 h 233"/>
                <a:gd name="T14" fmla="*/ 49 w 49"/>
                <a:gd name="T15" fmla="*/ 97 h 233"/>
                <a:gd name="T16" fmla="*/ 0 w 49"/>
                <a:gd name="T17" fmla="*/ 97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33">
                  <a:moveTo>
                    <a:pt x="0" y="97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97"/>
                  </a:lnTo>
                  <a:lnTo>
                    <a:pt x="0" y="97"/>
                  </a:lnTo>
                  <a:lnTo>
                    <a:pt x="0" y="233"/>
                  </a:lnTo>
                  <a:lnTo>
                    <a:pt x="49" y="233"/>
                  </a:lnTo>
                  <a:lnTo>
                    <a:pt x="49" y="97"/>
                  </a:lnTo>
                  <a:lnTo>
                    <a:pt x="0" y="9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79" name="Line 1625"/>
            <p:cNvSpPr>
              <a:spLocks noChangeShapeType="1"/>
            </p:cNvSpPr>
            <p:nvPr/>
          </p:nvSpPr>
          <p:spPr bwMode="auto">
            <a:xfrm flipV="1">
              <a:off x="5019458" y="5197634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0" name="Line 1626"/>
            <p:cNvSpPr>
              <a:spLocks noChangeShapeType="1"/>
            </p:cNvSpPr>
            <p:nvPr/>
          </p:nvSpPr>
          <p:spPr bwMode="auto">
            <a:xfrm>
              <a:off x="5005827" y="5197634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1" name="Line 1627"/>
            <p:cNvSpPr>
              <a:spLocks noChangeShapeType="1"/>
            </p:cNvSpPr>
            <p:nvPr/>
          </p:nvSpPr>
          <p:spPr bwMode="auto">
            <a:xfrm>
              <a:off x="5019458" y="5676325"/>
              <a:ext cx="0" cy="2782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2" name="Line 1628"/>
            <p:cNvSpPr>
              <a:spLocks noChangeShapeType="1"/>
            </p:cNvSpPr>
            <p:nvPr/>
          </p:nvSpPr>
          <p:spPr bwMode="auto">
            <a:xfrm>
              <a:off x="5005827" y="5954595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3" name="Oval 1629"/>
            <p:cNvSpPr>
              <a:spLocks noChangeArrowheads="1"/>
            </p:cNvSpPr>
            <p:nvPr/>
          </p:nvSpPr>
          <p:spPr bwMode="auto">
            <a:xfrm>
              <a:off x="4971751" y="5934718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4" name="Oval 1630"/>
            <p:cNvSpPr>
              <a:spLocks noChangeArrowheads="1"/>
            </p:cNvSpPr>
            <p:nvPr/>
          </p:nvSpPr>
          <p:spPr bwMode="auto">
            <a:xfrm>
              <a:off x="4971751" y="5908217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5" name="Oval 1631"/>
            <p:cNvSpPr>
              <a:spLocks noChangeArrowheads="1"/>
            </p:cNvSpPr>
            <p:nvPr/>
          </p:nvSpPr>
          <p:spPr bwMode="auto">
            <a:xfrm>
              <a:off x="4971751" y="5151256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6" name="Oval 1632"/>
            <p:cNvSpPr>
              <a:spLocks noChangeArrowheads="1"/>
            </p:cNvSpPr>
            <p:nvPr/>
          </p:nvSpPr>
          <p:spPr bwMode="auto">
            <a:xfrm>
              <a:off x="4971751" y="5124754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7" name="Freeform 1633"/>
            <p:cNvSpPr>
              <a:spLocks/>
            </p:cNvSpPr>
            <p:nvPr/>
          </p:nvSpPr>
          <p:spPr bwMode="auto">
            <a:xfrm>
              <a:off x="5280147" y="5224136"/>
              <a:ext cx="81784" cy="306429"/>
            </a:xfrm>
            <a:custGeom>
              <a:avLst/>
              <a:gdLst>
                <a:gd name="T0" fmla="*/ 0 w 48"/>
                <a:gd name="T1" fmla="*/ 40 h 185"/>
                <a:gd name="T2" fmla="*/ 0 w 48"/>
                <a:gd name="T3" fmla="*/ 0 h 185"/>
                <a:gd name="T4" fmla="*/ 48 w 48"/>
                <a:gd name="T5" fmla="*/ 0 h 185"/>
                <a:gd name="T6" fmla="*/ 48 w 48"/>
                <a:gd name="T7" fmla="*/ 40 h 185"/>
                <a:gd name="T8" fmla="*/ 0 w 48"/>
                <a:gd name="T9" fmla="*/ 40 h 185"/>
                <a:gd name="T10" fmla="*/ 0 w 48"/>
                <a:gd name="T11" fmla="*/ 185 h 185"/>
                <a:gd name="T12" fmla="*/ 48 w 48"/>
                <a:gd name="T13" fmla="*/ 185 h 185"/>
                <a:gd name="T14" fmla="*/ 48 w 48"/>
                <a:gd name="T15" fmla="*/ 40 h 185"/>
                <a:gd name="T16" fmla="*/ 0 w 48"/>
                <a:gd name="T17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5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85"/>
                  </a:lnTo>
                  <a:lnTo>
                    <a:pt x="48" y="185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8" name="Freeform 1634"/>
            <p:cNvSpPr>
              <a:spLocks/>
            </p:cNvSpPr>
            <p:nvPr/>
          </p:nvSpPr>
          <p:spPr bwMode="auto">
            <a:xfrm>
              <a:off x="5280147" y="5224136"/>
              <a:ext cx="81784" cy="306429"/>
            </a:xfrm>
            <a:custGeom>
              <a:avLst/>
              <a:gdLst>
                <a:gd name="T0" fmla="*/ 0 w 48"/>
                <a:gd name="T1" fmla="*/ 40 h 185"/>
                <a:gd name="T2" fmla="*/ 0 w 48"/>
                <a:gd name="T3" fmla="*/ 0 h 185"/>
                <a:gd name="T4" fmla="*/ 48 w 48"/>
                <a:gd name="T5" fmla="*/ 0 h 185"/>
                <a:gd name="T6" fmla="*/ 48 w 48"/>
                <a:gd name="T7" fmla="*/ 40 h 185"/>
                <a:gd name="T8" fmla="*/ 0 w 48"/>
                <a:gd name="T9" fmla="*/ 40 h 185"/>
                <a:gd name="T10" fmla="*/ 0 w 48"/>
                <a:gd name="T11" fmla="*/ 185 h 185"/>
                <a:gd name="T12" fmla="*/ 48 w 48"/>
                <a:gd name="T13" fmla="*/ 185 h 185"/>
                <a:gd name="T14" fmla="*/ 48 w 48"/>
                <a:gd name="T15" fmla="*/ 40 h 185"/>
                <a:gd name="T16" fmla="*/ 0 w 48"/>
                <a:gd name="T17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5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85"/>
                  </a:lnTo>
                  <a:lnTo>
                    <a:pt x="48" y="185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89" name="Line 1635"/>
            <p:cNvSpPr>
              <a:spLocks noChangeShapeType="1"/>
            </p:cNvSpPr>
            <p:nvPr/>
          </p:nvSpPr>
          <p:spPr bwMode="auto">
            <a:xfrm flipV="1">
              <a:off x="5321039" y="517113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0" name="Line 1636"/>
            <p:cNvSpPr>
              <a:spLocks noChangeShapeType="1"/>
            </p:cNvSpPr>
            <p:nvPr/>
          </p:nvSpPr>
          <p:spPr bwMode="auto">
            <a:xfrm>
              <a:off x="5307408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1" name="Line 1637"/>
            <p:cNvSpPr>
              <a:spLocks noChangeShapeType="1"/>
            </p:cNvSpPr>
            <p:nvPr/>
          </p:nvSpPr>
          <p:spPr bwMode="auto">
            <a:xfrm>
              <a:off x="5321039" y="5530565"/>
              <a:ext cx="0" cy="331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2" name="Line 1638"/>
            <p:cNvSpPr>
              <a:spLocks noChangeShapeType="1"/>
            </p:cNvSpPr>
            <p:nvPr/>
          </p:nvSpPr>
          <p:spPr bwMode="auto">
            <a:xfrm>
              <a:off x="5307408" y="5861838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3" name="Oval 1639"/>
            <p:cNvSpPr>
              <a:spLocks noChangeArrowheads="1"/>
            </p:cNvSpPr>
            <p:nvPr/>
          </p:nvSpPr>
          <p:spPr bwMode="auto">
            <a:xfrm>
              <a:off x="5273331" y="586846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4" name="Oval 1640"/>
            <p:cNvSpPr>
              <a:spLocks noChangeArrowheads="1"/>
            </p:cNvSpPr>
            <p:nvPr/>
          </p:nvSpPr>
          <p:spPr bwMode="auto">
            <a:xfrm>
              <a:off x="5273331" y="584196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5" name="Oval 1641"/>
            <p:cNvSpPr>
              <a:spLocks noChangeArrowheads="1"/>
            </p:cNvSpPr>
            <p:nvPr/>
          </p:nvSpPr>
          <p:spPr bwMode="auto">
            <a:xfrm>
              <a:off x="5273331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6" name="Oval 1642"/>
            <p:cNvSpPr>
              <a:spLocks noChangeArrowheads="1"/>
            </p:cNvSpPr>
            <p:nvPr/>
          </p:nvSpPr>
          <p:spPr bwMode="auto">
            <a:xfrm>
              <a:off x="5273331" y="504524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7" name="Freeform 1643"/>
            <p:cNvSpPr>
              <a:spLocks/>
            </p:cNvSpPr>
            <p:nvPr/>
          </p:nvSpPr>
          <p:spPr bwMode="auto">
            <a:xfrm>
              <a:off x="5484608" y="5171132"/>
              <a:ext cx="95415" cy="119258"/>
            </a:xfrm>
            <a:custGeom>
              <a:avLst/>
              <a:gdLst>
                <a:gd name="T0" fmla="*/ 0 w 56"/>
                <a:gd name="T1" fmla="*/ 40 h 72"/>
                <a:gd name="T2" fmla="*/ 0 w 56"/>
                <a:gd name="T3" fmla="*/ 0 h 72"/>
                <a:gd name="T4" fmla="*/ 56 w 56"/>
                <a:gd name="T5" fmla="*/ 0 h 72"/>
                <a:gd name="T6" fmla="*/ 56 w 56"/>
                <a:gd name="T7" fmla="*/ 40 h 72"/>
                <a:gd name="T8" fmla="*/ 0 w 56"/>
                <a:gd name="T9" fmla="*/ 40 h 72"/>
                <a:gd name="T10" fmla="*/ 0 w 56"/>
                <a:gd name="T11" fmla="*/ 72 h 72"/>
                <a:gd name="T12" fmla="*/ 56 w 56"/>
                <a:gd name="T13" fmla="*/ 72 h 72"/>
                <a:gd name="T14" fmla="*/ 56 w 56"/>
                <a:gd name="T15" fmla="*/ 40 h 72"/>
                <a:gd name="T16" fmla="*/ 0 w 56"/>
                <a:gd name="T17" fmla="*/ 4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2">
                  <a:moveTo>
                    <a:pt x="0" y="40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40"/>
                  </a:lnTo>
                  <a:lnTo>
                    <a:pt x="0" y="40"/>
                  </a:lnTo>
                  <a:lnTo>
                    <a:pt x="0" y="72"/>
                  </a:lnTo>
                  <a:lnTo>
                    <a:pt x="56" y="72"/>
                  </a:lnTo>
                  <a:lnTo>
                    <a:pt x="56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8" name="Freeform 1644"/>
            <p:cNvSpPr>
              <a:spLocks/>
            </p:cNvSpPr>
            <p:nvPr/>
          </p:nvSpPr>
          <p:spPr bwMode="auto">
            <a:xfrm>
              <a:off x="5484608" y="5171132"/>
              <a:ext cx="95415" cy="119258"/>
            </a:xfrm>
            <a:custGeom>
              <a:avLst/>
              <a:gdLst>
                <a:gd name="T0" fmla="*/ 0 w 56"/>
                <a:gd name="T1" fmla="*/ 40 h 72"/>
                <a:gd name="T2" fmla="*/ 0 w 56"/>
                <a:gd name="T3" fmla="*/ 0 h 72"/>
                <a:gd name="T4" fmla="*/ 56 w 56"/>
                <a:gd name="T5" fmla="*/ 0 h 72"/>
                <a:gd name="T6" fmla="*/ 56 w 56"/>
                <a:gd name="T7" fmla="*/ 40 h 72"/>
                <a:gd name="T8" fmla="*/ 0 w 56"/>
                <a:gd name="T9" fmla="*/ 40 h 72"/>
                <a:gd name="T10" fmla="*/ 0 w 56"/>
                <a:gd name="T11" fmla="*/ 72 h 72"/>
                <a:gd name="T12" fmla="*/ 56 w 56"/>
                <a:gd name="T13" fmla="*/ 72 h 72"/>
                <a:gd name="T14" fmla="*/ 56 w 56"/>
                <a:gd name="T15" fmla="*/ 40 h 72"/>
                <a:gd name="T16" fmla="*/ 0 w 56"/>
                <a:gd name="T17" fmla="*/ 4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72">
                  <a:moveTo>
                    <a:pt x="0" y="40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40"/>
                  </a:lnTo>
                  <a:lnTo>
                    <a:pt x="0" y="40"/>
                  </a:lnTo>
                  <a:lnTo>
                    <a:pt x="0" y="72"/>
                  </a:lnTo>
                  <a:lnTo>
                    <a:pt x="56" y="72"/>
                  </a:lnTo>
                  <a:lnTo>
                    <a:pt x="56" y="40"/>
                  </a:lnTo>
                  <a:lnTo>
                    <a:pt x="0" y="4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99" name="Line 1645"/>
            <p:cNvSpPr>
              <a:spLocks noChangeShapeType="1"/>
            </p:cNvSpPr>
            <p:nvPr/>
          </p:nvSpPr>
          <p:spPr bwMode="auto">
            <a:xfrm flipV="1">
              <a:off x="5539131" y="5144630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0" name="Line 1646"/>
            <p:cNvSpPr>
              <a:spLocks noChangeShapeType="1"/>
            </p:cNvSpPr>
            <p:nvPr/>
          </p:nvSpPr>
          <p:spPr bwMode="auto">
            <a:xfrm>
              <a:off x="5525500" y="514463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1" name="Line 1647"/>
            <p:cNvSpPr>
              <a:spLocks noChangeShapeType="1"/>
            </p:cNvSpPr>
            <p:nvPr/>
          </p:nvSpPr>
          <p:spPr bwMode="auto">
            <a:xfrm>
              <a:off x="5539131" y="5290391"/>
              <a:ext cx="0" cy="2401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2" name="Line 1648"/>
            <p:cNvSpPr>
              <a:spLocks noChangeShapeType="1"/>
            </p:cNvSpPr>
            <p:nvPr/>
          </p:nvSpPr>
          <p:spPr bwMode="auto">
            <a:xfrm>
              <a:off x="5525500" y="553056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3" name="Oval 1649"/>
            <p:cNvSpPr>
              <a:spLocks noChangeArrowheads="1"/>
            </p:cNvSpPr>
            <p:nvPr/>
          </p:nvSpPr>
          <p:spPr bwMode="auto">
            <a:xfrm>
              <a:off x="5491423" y="5894966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4" name="Oval 1650"/>
            <p:cNvSpPr>
              <a:spLocks noChangeArrowheads="1"/>
            </p:cNvSpPr>
            <p:nvPr/>
          </p:nvSpPr>
          <p:spPr bwMode="auto">
            <a:xfrm>
              <a:off x="5491423" y="507175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5" name="Freeform 1651"/>
            <p:cNvSpPr>
              <a:spLocks/>
            </p:cNvSpPr>
            <p:nvPr/>
          </p:nvSpPr>
          <p:spPr bwMode="auto">
            <a:xfrm>
              <a:off x="5702700" y="5184383"/>
              <a:ext cx="81784" cy="452189"/>
            </a:xfrm>
            <a:custGeom>
              <a:avLst/>
              <a:gdLst>
                <a:gd name="T0" fmla="*/ 0 w 48"/>
                <a:gd name="T1" fmla="*/ 64 h 273"/>
                <a:gd name="T2" fmla="*/ 0 w 48"/>
                <a:gd name="T3" fmla="*/ 0 h 273"/>
                <a:gd name="T4" fmla="*/ 48 w 48"/>
                <a:gd name="T5" fmla="*/ 0 h 273"/>
                <a:gd name="T6" fmla="*/ 48 w 48"/>
                <a:gd name="T7" fmla="*/ 64 h 273"/>
                <a:gd name="T8" fmla="*/ 0 w 48"/>
                <a:gd name="T9" fmla="*/ 64 h 273"/>
                <a:gd name="T10" fmla="*/ 0 w 48"/>
                <a:gd name="T11" fmla="*/ 273 h 273"/>
                <a:gd name="T12" fmla="*/ 48 w 48"/>
                <a:gd name="T13" fmla="*/ 273 h 273"/>
                <a:gd name="T14" fmla="*/ 48 w 48"/>
                <a:gd name="T15" fmla="*/ 64 h 273"/>
                <a:gd name="T16" fmla="*/ 0 w 48"/>
                <a:gd name="T17" fmla="*/ 6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73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273"/>
                  </a:lnTo>
                  <a:lnTo>
                    <a:pt x="48" y="273"/>
                  </a:lnTo>
                  <a:lnTo>
                    <a:pt x="48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6" name="Freeform 1652"/>
            <p:cNvSpPr>
              <a:spLocks/>
            </p:cNvSpPr>
            <p:nvPr/>
          </p:nvSpPr>
          <p:spPr bwMode="auto">
            <a:xfrm>
              <a:off x="5702700" y="5184383"/>
              <a:ext cx="81784" cy="452189"/>
            </a:xfrm>
            <a:custGeom>
              <a:avLst/>
              <a:gdLst>
                <a:gd name="T0" fmla="*/ 0 w 48"/>
                <a:gd name="T1" fmla="*/ 64 h 273"/>
                <a:gd name="T2" fmla="*/ 0 w 48"/>
                <a:gd name="T3" fmla="*/ 0 h 273"/>
                <a:gd name="T4" fmla="*/ 48 w 48"/>
                <a:gd name="T5" fmla="*/ 0 h 273"/>
                <a:gd name="T6" fmla="*/ 48 w 48"/>
                <a:gd name="T7" fmla="*/ 64 h 273"/>
                <a:gd name="T8" fmla="*/ 0 w 48"/>
                <a:gd name="T9" fmla="*/ 64 h 273"/>
                <a:gd name="T10" fmla="*/ 0 w 48"/>
                <a:gd name="T11" fmla="*/ 273 h 273"/>
                <a:gd name="T12" fmla="*/ 48 w 48"/>
                <a:gd name="T13" fmla="*/ 273 h 273"/>
                <a:gd name="T14" fmla="*/ 48 w 48"/>
                <a:gd name="T15" fmla="*/ 64 h 273"/>
                <a:gd name="T16" fmla="*/ 0 w 48"/>
                <a:gd name="T17" fmla="*/ 64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73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273"/>
                  </a:lnTo>
                  <a:lnTo>
                    <a:pt x="48" y="273"/>
                  </a:lnTo>
                  <a:lnTo>
                    <a:pt x="48" y="64"/>
                  </a:lnTo>
                  <a:lnTo>
                    <a:pt x="0" y="6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7" name="Line 1653"/>
            <p:cNvSpPr>
              <a:spLocks noChangeShapeType="1"/>
            </p:cNvSpPr>
            <p:nvPr/>
          </p:nvSpPr>
          <p:spPr bwMode="auto">
            <a:xfrm flipV="1">
              <a:off x="5743592" y="5171132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8" name="Line 1654"/>
            <p:cNvSpPr>
              <a:spLocks noChangeShapeType="1"/>
            </p:cNvSpPr>
            <p:nvPr/>
          </p:nvSpPr>
          <p:spPr bwMode="auto">
            <a:xfrm>
              <a:off x="5729961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09" name="Line 1655"/>
            <p:cNvSpPr>
              <a:spLocks noChangeShapeType="1"/>
            </p:cNvSpPr>
            <p:nvPr/>
          </p:nvSpPr>
          <p:spPr bwMode="auto">
            <a:xfrm>
              <a:off x="5743592" y="5636572"/>
              <a:ext cx="0" cy="1192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0" name="Line 1656"/>
            <p:cNvSpPr>
              <a:spLocks noChangeShapeType="1"/>
            </p:cNvSpPr>
            <p:nvPr/>
          </p:nvSpPr>
          <p:spPr bwMode="auto">
            <a:xfrm>
              <a:off x="5713485" y="575583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1" name="Oval 1657"/>
            <p:cNvSpPr>
              <a:spLocks noChangeArrowheads="1"/>
            </p:cNvSpPr>
            <p:nvPr/>
          </p:nvSpPr>
          <p:spPr bwMode="auto">
            <a:xfrm>
              <a:off x="5695884" y="582871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2" name="Oval 1658"/>
            <p:cNvSpPr>
              <a:spLocks noChangeArrowheads="1"/>
            </p:cNvSpPr>
            <p:nvPr/>
          </p:nvSpPr>
          <p:spPr bwMode="auto">
            <a:xfrm>
              <a:off x="5695884" y="581546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3" name="Oval 1659"/>
            <p:cNvSpPr>
              <a:spLocks noChangeArrowheads="1"/>
            </p:cNvSpPr>
            <p:nvPr/>
          </p:nvSpPr>
          <p:spPr bwMode="auto">
            <a:xfrm>
              <a:off x="5695884" y="509825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4" name="Oval 1660"/>
            <p:cNvSpPr>
              <a:spLocks noChangeArrowheads="1"/>
            </p:cNvSpPr>
            <p:nvPr/>
          </p:nvSpPr>
          <p:spPr bwMode="auto">
            <a:xfrm>
              <a:off x="5695884" y="508500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5" name="Freeform 1661"/>
            <p:cNvSpPr>
              <a:spLocks/>
            </p:cNvSpPr>
            <p:nvPr/>
          </p:nvSpPr>
          <p:spPr bwMode="auto">
            <a:xfrm>
              <a:off x="6002576" y="5224136"/>
              <a:ext cx="83489" cy="597949"/>
            </a:xfrm>
            <a:custGeom>
              <a:avLst/>
              <a:gdLst>
                <a:gd name="T0" fmla="*/ 0 w 49"/>
                <a:gd name="T1" fmla="*/ 56 h 361"/>
                <a:gd name="T2" fmla="*/ 0 w 49"/>
                <a:gd name="T3" fmla="*/ 0 h 361"/>
                <a:gd name="T4" fmla="*/ 49 w 49"/>
                <a:gd name="T5" fmla="*/ 0 h 361"/>
                <a:gd name="T6" fmla="*/ 49 w 49"/>
                <a:gd name="T7" fmla="*/ 56 h 361"/>
                <a:gd name="T8" fmla="*/ 0 w 49"/>
                <a:gd name="T9" fmla="*/ 56 h 361"/>
                <a:gd name="T10" fmla="*/ 0 w 49"/>
                <a:gd name="T11" fmla="*/ 361 h 361"/>
                <a:gd name="T12" fmla="*/ 49 w 49"/>
                <a:gd name="T13" fmla="*/ 361 h 361"/>
                <a:gd name="T14" fmla="*/ 49 w 49"/>
                <a:gd name="T15" fmla="*/ 56 h 361"/>
                <a:gd name="T16" fmla="*/ 0 w 49"/>
                <a:gd name="T17" fmla="*/ 5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1">
                  <a:moveTo>
                    <a:pt x="0" y="5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56"/>
                  </a:lnTo>
                  <a:lnTo>
                    <a:pt x="0" y="56"/>
                  </a:lnTo>
                  <a:lnTo>
                    <a:pt x="0" y="361"/>
                  </a:lnTo>
                  <a:lnTo>
                    <a:pt x="49" y="361"/>
                  </a:lnTo>
                  <a:lnTo>
                    <a:pt x="49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6" name="Freeform 1662"/>
            <p:cNvSpPr>
              <a:spLocks/>
            </p:cNvSpPr>
            <p:nvPr/>
          </p:nvSpPr>
          <p:spPr bwMode="auto">
            <a:xfrm>
              <a:off x="6002576" y="5224136"/>
              <a:ext cx="83489" cy="597949"/>
            </a:xfrm>
            <a:custGeom>
              <a:avLst/>
              <a:gdLst>
                <a:gd name="T0" fmla="*/ 0 w 49"/>
                <a:gd name="T1" fmla="*/ 56 h 361"/>
                <a:gd name="T2" fmla="*/ 0 w 49"/>
                <a:gd name="T3" fmla="*/ 0 h 361"/>
                <a:gd name="T4" fmla="*/ 49 w 49"/>
                <a:gd name="T5" fmla="*/ 0 h 361"/>
                <a:gd name="T6" fmla="*/ 49 w 49"/>
                <a:gd name="T7" fmla="*/ 56 h 361"/>
                <a:gd name="T8" fmla="*/ 0 w 49"/>
                <a:gd name="T9" fmla="*/ 56 h 361"/>
                <a:gd name="T10" fmla="*/ 0 w 49"/>
                <a:gd name="T11" fmla="*/ 361 h 361"/>
                <a:gd name="T12" fmla="*/ 49 w 49"/>
                <a:gd name="T13" fmla="*/ 361 h 361"/>
                <a:gd name="T14" fmla="*/ 49 w 49"/>
                <a:gd name="T15" fmla="*/ 56 h 361"/>
                <a:gd name="T16" fmla="*/ 0 w 49"/>
                <a:gd name="T17" fmla="*/ 56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61">
                  <a:moveTo>
                    <a:pt x="0" y="5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56"/>
                  </a:lnTo>
                  <a:lnTo>
                    <a:pt x="0" y="56"/>
                  </a:lnTo>
                  <a:lnTo>
                    <a:pt x="0" y="361"/>
                  </a:lnTo>
                  <a:lnTo>
                    <a:pt x="49" y="361"/>
                  </a:lnTo>
                  <a:lnTo>
                    <a:pt x="49" y="56"/>
                  </a:lnTo>
                  <a:lnTo>
                    <a:pt x="0" y="5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7" name="Line 1663"/>
            <p:cNvSpPr>
              <a:spLocks noChangeShapeType="1"/>
            </p:cNvSpPr>
            <p:nvPr/>
          </p:nvSpPr>
          <p:spPr bwMode="auto">
            <a:xfrm flipV="1">
              <a:off x="6045171" y="518438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8" name="Line 1664"/>
            <p:cNvSpPr>
              <a:spLocks noChangeShapeType="1"/>
            </p:cNvSpPr>
            <p:nvPr/>
          </p:nvSpPr>
          <p:spPr bwMode="auto">
            <a:xfrm>
              <a:off x="6031541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19" name="Line 1665"/>
            <p:cNvSpPr>
              <a:spLocks noChangeShapeType="1"/>
            </p:cNvSpPr>
            <p:nvPr/>
          </p:nvSpPr>
          <p:spPr bwMode="auto">
            <a:xfrm>
              <a:off x="6045171" y="5822085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0" name="Line 1666"/>
            <p:cNvSpPr>
              <a:spLocks noChangeShapeType="1"/>
            </p:cNvSpPr>
            <p:nvPr/>
          </p:nvSpPr>
          <p:spPr bwMode="auto">
            <a:xfrm>
              <a:off x="6031541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1" name="Oval 1667"/>
            <p:cNvSpPr>
              <a:spLocks noChangeArrowheads="1"/>
            </p:cNvSpPr>
            <p:nvPr/>
          </p:nvSpPr>
          <p:spPr bwMode="auto">
            <a:xfrm>
              <a:off x="5995760" y="5934718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2" name="Oval 1668"/>
            <p:cNvSpPr>
              <a:spLocks noChangeArrowheads="1"/>
            </p:cNvSpPr>
            <p:nvPr/>
          </p:nvSpPr>
          <p:spPr bwMode="auto">
            <a:xfrm>
              <a:off x="5995760" y="5934718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3" name="Oval 1669"/>
            <p:cNvSpPr>
              <a:spLocks noChangeArrowheads="1"/>
            </p:cNvSpPr>
            <p:nvPr/>
          </p:nvSpPr>
          <p:spPr bwMode="auto">
            <a:xfrm>
              <a:off x="5995760" y="5124754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4" name="Oval 1670"/>
            <p:cNvSpPr>
              <a:spLocks noChangeArrowheads="1"/>
            </p:cNvSpPr>
            <p:nvPr/>
          </p:nvSpPr>
          <p:spPr bwMode="auto">
            <a:xfrm>
              <a:off x="5995760" y="5124754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5" name="Freeform 1671"/>
            <p:cNvSpPr>
              <a:spLocks/>
            </p:cNvSpPr>
            <p:nvPr/>
          </p:nvSpPr>
          <p:spPr bwMode="auto">
            <a:xfrm>
              <a:off x="6208740" y="5197634"/>
              <a:ext cx="81784" cy="266676"/>
            </a:xfrm>
            <a:custGeom>
              <a:avLst/>
              <a:gdLst>
                <a:gd name="T0" fmla="*/ 0 w 48"/>
                <a:gd name="T1" fmla="*/ 48 h 161"/>
                <a:gd name="T2" fmla="*/ 0 w 48"/>
                <a:gd name="T3" fmla="*/ 0 h 161"/>
                <a:gd name="T4" fmla="*/ 48 w 48"/>
                <a:gd name="T5" fmla="*/ 0 h 161"/>
                <a:gd name="T6" fmla="*/ 48 w 48"/>
                <a:gd name="T7" fmla="*/ 48 h 161"/>
                <a:gd name="T8" fmla="*/ 0 w 48"/>
                <a:gd name="T9" fmla="*/ 48 h 161"/>
                <a:gd name="T10" fmla="*/ 0 w 48"/>
                <a:gd name="T11" fmla="*/ 161 h 161"/>
                <a:gd name="T12" fmla="*/ 48 w 48"/>
                <a:gd name="T13" fmla="*/ 161 h 161"/>
                <a:gd name="T14" fmla="*/ 48 w 48"/>
                <a:gd name="T15" fmla="*/ 48 h 161"/>
                <a:gd name="T16" fmla="*/ 0 w 48"/>
                <a:gd name="T17" fmla="*/ 4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161"/>
                  </a:lnTo>
                  <a:lnTo>
                    <a:pt x="48" y="161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6" name="Freeform 1672"/>
            <p:cNvSpPr>
              <a:spLocks/>
            </p:cNvSpPr>
            <p:nvPr/>
          </p:nvSpPr>
          <p:spPr bwMode="auto">
            <a:xfrm>
              <a:off x="6208740" y="5197634"/>
              <a:ext cx="81784" cy="266676"/>
            </a:xfrm>
            <a:custGeom>
              <a:avLst/>
              <a:gdLst>
                <a:gd name="T0" fmla="*/ 0 w 48"/>
                <a:gd name="T1" fmla="*/ 48 h 161"/>
                <a:gd name="T2" fmla="*/ 0 w 48"/>
                <a:gd name="T3" fmla="*/ 0 h 161"/>
                <a:gd name="T4" fmla="*/ 48 w 48"/>
                <a:gd name="T5" fmla="*/ 0 h 161"/>
                <a:gd name="T6" fmla="*/ 48 w 48"/>
                <a:gd name="T7" fmla="*/ 48 h 161"/>
                <a:gd name="T8" fmla="*/ 0 w 48"/>
                <a:gd name="T9" fmla="*/ 48 h 161"/>
                <a:gd name="T10" fmla="*/ 0 w 48"/>
                <a:gd name="T11" fmla="*/ 161 h 161"/>
                <a:gd name="T12" fmla="*/ 48 w 48"/>
                <a:gd name="T13" fmla="*/ 161 h 161"/>
                <a:gd name="T14" fmla="*/ 48 w 48"/>
                <a:gd name="T15" fmla="*/ 48 h 161"/>
                <a:gd name="T16" fmla="*/ 0 w 48"/>
                <a:gd name="T17" fmla="*/ 4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161"/>
                  </a:lnTo>
                  <a:lnTo>
                    <a:pt x="48" y="161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7" name="Line 1673"/>
            <p:cNvSpPr>
              <a:spLocks noChangeShapeType="1"/>
            </p:cNvSpPr>
            <p:nvPr/>
          </p:nvSpPr>
          <p:spPr bwMode="auto">
            <a:xfrm flipV="1">
              <a:off x="6249632" y="5131380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8" name="Line 1674"/>
            <p:cNvSpPr>
              <a:spLocks noChangeShapeType="1"/>
            </p:cNvSpPr>
            <p:nvPr/>
          </p:nvSpPr>
          <p:spPr bwMode="auto">
            <a:xfrm>
              <a:off x="6236002" y="513138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29" name="Line 1675"/>
            <p:cNvSpPr>
              <a:spLocks noChangeShapeType="1"/>
            </p:cNvSpPr>
            <p:nvPr/>
          </p:nvSpPr>
          <p:spPr bwMode="auto">
            <a:xfrm>
              <a:off x="6249632" y="5464310"/>
              <a:ext cx="0" cy="37102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0" name="Line 1676"/>
            <p:cNvSpPr>
              <a:spLocks noChangeShapeType="1"/>
            </p:cNvSpPr>
            <p:nvPr/>
          </p:nvSpPr>
          <p:spPr bwMode="auto">
            <a:xfrm>
              <a:off x="6236002" y="583533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1" name="Oval 1677"/>
            <p:cNvSpPr>
              <a:spLocks noChangeArrowheads="1"/>
            </p:cNvSpPr>
            <p:nvPr/>
          </p:nvSpPr>
          <p:spPr bwMode="auto">
            <a:xfrm>
              <a:off x="6201925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2" name="Oval 1678"/>
            <p:cNvSpPr>
              <a:spLocks noChangeArrowheads="1"/>
            </p:cNvSpPr>
            <p:nvPr/>
          </p:nvSpPr>
          <p:spPr bwMode="auto">
            <a:xfrm>
              <a:off x="6201925" y="507175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3" name="Freeform 1679"/>
            <p:cNvSpPr>
              <a:spLocks/>
            </p:cNvSpPr>
            <p:nvPr/>
          </p:nvSpPr>
          <p:spPr bwMode="auto">
            <a:xfrm>
              <a:off x="6413201" y="5224136"/>
              <a:ext cx="81784" cy="505193"/>
            </a:xfrm>
            <a:custGeom>
              <a:avLst/>
              <a:gdLst>
                <a:gd name="T0" fmla="*/ 0 w 48"/>
                <a:gd name="T1" fmla="*/ 177 h 305"/>
                <a:gd name="T2" fmla="*/ 0 w 48"/>
                <a:gd name="T3" fmla="*/ 0 h 305"/>
                <a:gd name="T4" fmla="*/ 48 w 48"/>
                <a:gd name="T5" fmla="*/ 0 h 305"/>
                <a:gd name="T6" fmla="*/ 48 w 48"/>
                <a:gd name="T7" fmla="*/ 177 h 305"/>
                <a:gd name="T8" fmla="*/ 0 w 48"/>
                <a:gd name="T9" fmla="*/ 177 h 305"/>
                <a:gd name="T10" fmla="*/ 0 w 48"/>
                <a:gd name="T11" fmla="*/ 305 h 305"/>
                <a:gd name="T12" fmla="*/ 48 w 48"/>
                <a:gd name="T13" fmla="*/ 305 h 305"/>
                <a:gd name="T14" fmla="*/ 48 w 48"/>
                <a:gd name="T15" fmla="*/ 177 h 305"/>
                <a:gd name="T16" fmla="*/ 0 w 48"/>
                <a:gd name="T17" fmla="*/ 17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5">
                  <a:moveTo>
                    <a:pt x="0" y="17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7"/>
                  </a:lnTo>
                  <a:lnTo>
                    <a:pt x="0" y="177"/>
                  </a:lnTo>
                  <a:lnTo>
                    <a:pt x="0" y="305"/>
                  </a:lnTo>
                  <a:lnTo>
                    <a:pt x="48" y="305"/>
                  </a:lnTo>
                  <a:lnTo>
                    <a:pt x="48" y="177"/>
                  </a:lnTo>
                  <a:lnTo>
                    <a:pt x="0" y="177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4" name="Freeform 1680"/>
            <p:cNvSpPr>
              <a:spLocks/>
            </p:cNvSpPr>
            <p:nvPr/>
          </p:nvSpPr>
          <p:spPr bwMode="auto">
            <a:xfrm>
              <a:off x="6413201" y="5224136"/>
              <a:ext cx="81784" cy="505193"/>
            </a:xfrm>
            <a:custGeom>
              <a:avLst/>
              <a:gdLst>
                <a:gd name="T0" fmla="*/ 0 w 48"/>
                <a:gd name="T1" fmla="*/ 177 h 305"/>
                <a:gd name="T2" fmla="*/ 0 w 48"/>
                <a:gd name="T3" fmla="*/ 0 h 305"/>
                <a:gd name="T4" fmla="*/ 48 w 48"/>
                <a:gd name="T5" fmla="*/ 0 h 305"/>
                <a:gd name="T6" fmla="*/ 48 w 48"/>
                <a:gd name="T7" fmla="*/ 177 h 305"/>
                <a:gd name="T8" fmla="*/ 0 w 48"/>
                <a:gd name="T9" fmla="*/ 177 h 305"/>
                <a:gd name="T10" fmla="*/ 0 w 48"/>
                <a:gd name="T11" fmla="*/ 305 h 305"/>
                <a:gd name="T12" fmla="*/ 48 w 48"/>
                <a:gd name="T13" fmla="*/ 305 h 305"/>
                <a:gd name="T14" fmla="*/ 48 w 48"/>
                <a:gd name="T15" fmla="*/ 177 h 305"/>
                <a:gd name="T16" fmla="*/ 0 w 48"/>
                <a:gd name="T17" fmla="*/ 177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05">
                  <a:moveTo>
                    <a:pt x="0" y="17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7"/>
                  </a:lnTo>
                  <a:lnTo>
                    <a:pt x="0" y="177"/>
                  </a:lnTo>
                  <a:lnTo>
                    <a:pt x="0" y="305"/>
                  </a:lnTo>
                  <a:lnTo>
                    <a:pt x="48" y="305"/>
                  </a:lnTo>
                  <a:lnTo>
                    <a:pt x="48" y="177"/>
                  </a:lnTo>
                  <a:lnTo>
                    <a:pt x="0" y="177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5" name="Line 1681"/>
            <p:cNvSpPr>
              <a:spLocks noChangeShapeType="1"/>
            </p:cNvSpPr>
            <p:nvPr/>
          </p:nvSpPr>
          <p:spPr bwMode="auto">
            <a:xfrm flipV="1">
              <a:off x="6454093" y="517113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6" name="Line 1682"/>
            <p:cNvSpPr>
              <a:spLocks noChangeShapeType="1"/>
            </p:cNvSpPr>
            <p:nvPr/>
          </p:nvSpPr>
          <p:spPr bwMode="auto">
            <a:xfrm>
              <a:off x="6440463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7" name="Line 1683"/>
            <p:cNvSpPr>
              <a:spLocks noChangeShapeType="1"/>
            </p:cNvSpPr>
            <p:nvPr/>
          </p:nvSpPr>
          <p:spPr bwMode="auto">
            <a:xfrm>
              <a:off x="6454093" y="5729329"/>
              <a:ext cx="0" cy="253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8" name="Line 1684"/>
            <p:cNvSpPr>
              <a:spLocks noChangeShapeType="1"/>
            </p:cNvSpPr>
            <p:nvPr/>
          </p:nvSpPr>
          <p:spPr bwMode="auto">
            <a:xfrm>
              <a:off x="6440463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39" name="Oval 1685"/>
            <p:cNvSpPr>
              <a:spLocks noChangeArrowheads="1"/>
            </p:cNvSpPr>
            <p:nvPr/>
          </p:nvSpPr>
          <p:spPr bwMode="auto">
            <a:xfrm>
              <a:off x="6406386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0" name="Oval 1686"/>
            <p:cNvSpPr>
              <a:spLocks noChangeArrowheads="1"/>
            </p:cNvSpPr>
            <p:nvPr/>
          </p:nvSpPr>
          <p:spPr bwMode="auto">
            <a:xfrm>
              <a:off x="6406386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1" name="Oval 1687"/>
            <p:cNvSpPr>
              <a:spLocks noChangeArrowheads="1"/>
            </p:cNvSpPr>
            <p:nvPr/>
          </p:nvSpPr>
          <p:spPr bwMode="auto">
            <a:xfrm>
              <a:off x="6406386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2" name="Oval 1688"/>
            <p:cNvSpPr>
              <a:spLocks noChangeArrowheads="1"/>
            </p:cNvSpPr>
            <p:nvPr/>
          </p:nvSpPr>
          <p:spPr bwMode="auto">
            <a:xfrm>
              <a:off x="6406386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3" name="Freeform 1689"/>
            <p:cNvSpPr>
              <a:spLocks/>
            </p:cNvSpPr>
            <p:nvPr/>
          </p:nvSpPr>
          <p:spPr bwMode="auto">
            <a:xfrm>
              <a:off x="6713078" y="5277140"/>
              <a:ext cx="81784" cy="597949"/>
            </a:xfrm>
            <a:custGeom>
              <a:avLst/>
              <a:gdLst>
                <a:gd name="T0" fmla="*/ 0 w 48"/>
                <a:gd name="T1" fmla="*/ 129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29 h 361"/>
                <a:gd name="T8" fmla="*/ 0 w 48"/>
                <a:gd name="T9" fmla="*/ 129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29 h 361"/>
                <a:gd name="T16" fmla="*/ 0 w 48"/>
                <a:gd name="T17" fmla="*/ 12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9"/>
                  </a:lnTo>
                  <a:lnTo>
                    <a:pt x="0" y="129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29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4" name="Freeform 1690"/>
            <p:cNvSpPr>
              <a:spLocks/>
            </p:cNvSpPr>
            <p:nvPr/>
          </p:nvSpPr>
          <p:spPr bwMode="auto">
            <a:xfrm>
              <a:off x="6713078" y="5277140"/>
              <a:ext cx="81784" cy="597949"/>
            </a:xfrm>
            <a:custGeom>
              <a:avLst/>
              <a:gdLst>
                <a:gd name="T0" fmla="*/ 0 w 48"/>
                <a:gd name="T1" fmla="*/ 129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29 h 361"/>
                <a:gd name="T8" fmla="*/ 0 w 48"/>
                <a:gd name="T9" fmla="*/ 129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29 h 361"/>
                <a:gd name="T16" fmla="*/ 0 w 48"/>
                <a:gd name="T17" fmla="*/ 129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9"/>
                  </a:lnTo>
                  <a:lnTo>
                    <a:pt x="0" y="129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29"/>
                  </a:lnTo>
                  <a:lnTo>
                    <a:pt x="0" y="12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5" name="Line 1691"/>
            <p:cNvSpPr>
              <a:spLocks noChangeShapeType="1"/>
            </p:cNvSpPr>
            <p:nvPr/>
          </p:nvSpPr>
          <p:spPr bwMode="auto">
            <a:xfrm flipV="1">
              <a:off x="6753970" y="5171132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6" name="Line 1692"/>
            <p:cNvSpPr>
              <a:spLocks noChangeShapeType="1"/>
            </p:cNvSpPr>
            <p:nvPr/>
          </p:nvSpPr>
          <p:spPr bwMode="auto">
            <a:xfrm>
              <a:off x="6740339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7" name="Line 1693"/>
            <p:cNvSpPr>
              <a:spLocks noChangeShapeType="1"/>
            </p:cNvSpPr>
            <p:nvPr/>
          </p:nvSpPr>
          <p:spPr bwMode="auto">
            <a:xfrm>
              <a:off x="6753970" y="5875089"/>
              <a:ext cx="0" cy="1076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8" name="Line 1694"/>
            <p:cNvSpPr>
              <a:spLocks noChangeShapeType="1"/>
            </p:cNvSpPr>
            <p:nvPr/>
          </p:nvSpPr>
          <p:spPr bwMode="auto">
            <a:xfrm>
              <a:off x="6740339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49" name="Oval 1695"/>
            <p:cNvSpPr>
              <a:spLocks noChangeArrowheads="1"/>
            </p:cNvSpPr>
            <p:nvPr/>
          </p:nvSpPr>
          <p:spPr bwMode="auto">
            <a:xfrm>
              <a:off x="6706262" y="5947969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0" name="Oval 1696"/>
            <p:cNvSpPr>
              <a:spLocks noChangeArrowheads="1"/>
            </p:cNvSpPr>
            <p:nvPr/>
          </p:nvSpPr>
          <p:spPr bwMode="auto">
            <a:xfrm>
              <a:off x="6706262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1" name="Oval 1697"/>
            <p:cNvSpPr>
              <a:spLocks noChangeArrowheads="1"/>
            </p:cNvSpPr>
            <p:nvPr/>
          </p:nvSpPr>
          <p:spPr bwMode="auto">
            <a:xfrm>
              <a:off x="6706262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2" name="Oval 1698"/>
            <p:cNvSpPr>
              <a:spLocks noChangeArrowheads="1"/>
            </p:cNvSpPr>
            <p:nvPr/>
          </p:nvSpPr>
          <p:spPr bwMode="auto">
            <a:xfrm>
              <a:off x="6706262" y="507175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3" name="Freeform 1699"/>
            <p:cNvSpPr>
              <a:spLocks/>
            </p:cNvSpPr>
            <p:nvPr/>
          </p:nvSpPr>
          <p:spPr bwMode="auto">
            <a:xfrm>
              <a:off x="6917539" y="5263889"/>
              <a:ext cx="83489" cy="425687"/>
            </a:xfrm>
            <a:custGeom>
              <a:avLst/>
              <a:gdLst>
                <a:gd name="T0" fmla="*/ 0 w 49"/>
                <a:gd name="T1" fmla="*/ 153 h 257"/>
                <a:gd name="T2" fmla="*/ 0 w 49"/>
                <a:gd name="T3" fmla="*/ 0 h 257"/>
                <a:gd name="T4" fmla="*/ 49 w 49"/>
                <a:gd name="T5" fmla="*/ 0 h 257"/>
                <a:gd name="T6" fmla="*/ 49 w 49"/>
                <a:gd name="T7" fmla="*/ 153 h 257"/>
                <a:gd name="T8" fmla="*/ 0 w 49"/>
                <a:gd name="T9" fmla="*/ 153 h 257"/>
                <a:gd name="T10" fmla="*/ 0 w 49"/>
                <a:gd name="T11" fmla="*/ 257 h 257"/>
                <a:gd name="T12" fmla="*/ 49 w 49"/>
                <a:gd name="T13" fmla="*/ 257 h 257"/>
                <a:gd name="T14" fmla="*/ 49 w 49"/>
                <a:gd name="T15" fmla="*/ 153 h 257"/>
                <a:gd name="T16" fmla="*/ 0 w 49"/>
                <a:gd name="T17" fmla="*/ 1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57">
                  <a:moveTo>
                    <a:pt x="0" y="153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53"/>
                  </a:lnTo>
                  <a:lnTo>
                    <a:pt x="0" y="153"/>
                  </a:lnTo>
                  <a:lnTo>
                    <a:pt x="0" y="257"/>
                  </a:lnTo>
                  <a:lnTo>
                    <a:pt x="49" y="257"/>
                  </a:lnTo>
                  <a:lnTo>
                    <a:pt x="49" y="153"/>
                  </a:lnTo>
                  <a:lnTo>
                    <a:pt x="0" y="15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4" name="Freeform 1700"/>
            <p:cNvSpPr>
              <a:spLocks/>
            </p:cNvSpPr>
            <p:nvPr/>
          </p:nvSpPr>
          <p:spPr bwMode="auto">
            <a:xfrm>
              <a:off x="6917539" y="5263889"/>
              <a:ext cx="83489" cy="425687"/>
            </a:xfrm>
            <a:custGeom>
              <a:avLst/>
              <a:gdLst>
                <a:gd name="T0" fmla="*/ 0 w 49"/>
                <a:gd name="T1" fmla="*/ 153 h 257"/>
                <a:gd name="T2" fmla="*/ 0 w 49"/>
                <a:gd name="T3" fmla="*/ 0 h 257"/>
                <a:gd name="T4" fmla="*/ 49 w 49"/>
                <a:gd name="T5" fmla="*/ 0 h 257"/>
                <a:gd name="T6" fmla="*/ 49 w 49"/>
                <a:gd name="T7" fmla="*/ 153 h 257"/>
                <a:gd name="T8" fmla="*/ 0 w 49"/>
                <a:gd name="T9" fmla="*/ 153 h 257"/>
                <a:gd name="T10" fmla="*/ 0 w 49"/>
                <a:gd name="T11" fmla="*/ 257 h 257"/>
                <a:gd name="T12" fmla="*/ 49 w 49"/>
                <a:gd name="T13" fmla="*/ 257 h 257"/>
                <a:gd name="T14" fmla="*/ 49 w 49"/>
                <a:gd name="T15" fmla="*/ 153 h 257"/>
                <a:gd name="T16" fmla="*/ 0 w 49"/>
                <a:gd name="T17" fmla="*/ 1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257">
                  <a:moveTo>
                    <a:pt x="0" y="153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53"/>
                  </a:lnTo>
                  <a:lnTo>
                    <a:pt x="0" y="153"/>
                  </a:lnTo>
                  <a:lnTo>
                    <a:pt x="0" y="257"/>
                  </a:lnTo>
                  <a:lnTo>
                    <a:pt x="49" y="257"/>
                  </a:lnTo>
                  <a:lnTo>
                    <a:pt x="49" y="153"/>
                  </a:lnTo>
                  <a:lnTo>
                    <a:pt x="0" y="153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5" name="Line 1701"/>
            <p:cNvSpPr>
              <a:spLocks noChangeShapeType="1"/>
            </p:cNvSpPr>
            <p:nvPr/>
          </p:nvSpPr>
          <p:spPr bwMode="auto">
            <a:xfrm flipV="1">
              <a:off x="6958431" y="5171132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6" name="Line 1702"/>
            <p:cNvSpPr>
              <a:spLocks noChangeShapeType="1"/>
            </p:cNvSpPr>
            <p:nvPr/>
          </p:nvSpPr>
          <p:spPr bwMode="auto">
            <a:xfrm>
              <a:off x="6944800" y="5171132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7" name="Line 1703"/>
            <p:cNvSpPr>
              <a:spLocks noChangeShapeType="1"/>
            </p:cNvSpPr>
            <p:nvPr/>
          </p:nvSpPr>
          <p:spPr bwMode="auto">
            <a:xfrm>
              <a:off x="6958431" y="5689576"/>
              <a:ext cx="0" cy="1855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8" name="Line 1704"/>
            <p:cNvSpPr>
              <a:spLocks noChangeShapeType="1"/>
            </p:cNvSpPr>
            <p:nvPr/>
          </p:nvSpPr>
          <p:spPr bwMode="auto">
            <a:xfrm>
              <a:off x="6944800" y="5875089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59" name="Oval 1705"/>
            <p:cNvSpPr>
              <a:spLocks noChangeArrowheads="1"/>
            </p:cNvSpPr>
            <p:nvPr/>
          </p:nvSpPr>
          <p:spPr bwMode="auto">
            <a:xfrm>
              <a:off x="6910723" y="5908217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0" name="Oval 1706"/>
            <p:cNvSpPr>
              <a:spLocks noChangeArrowheads="1"/>
            </p:cNvSpPr>
            <p:nvPr/>
          </p:nvSpPr>
          <p:spPr bwMode="auto">
            <a:xfrm>
              <a:off x="6910723" y="5031997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1" name="Freeform 1707"/>
            <p:cNvSpPr>
              <a:spLocks/>
            </p:cNvSpPr>
            <p:nvPr/>
          </p:nvSpPr>
          <p:spPr bwMode="auto">
            <a:xfrm>
              <a:off x="7123704" y="5250638"/>
              <a:ext cx="81784" cy="558196"/>
            </a:xfrm>
            <a:custGeom>
              <a:avLst/>
              <a:gdLst>
                <a:gd name="T0" fmla="*/ 0 w 48"/>
                <a:gd name="T1" fmla="*/ 72 h 337"/>
                <a:gd name="T2" fmla="*/ 0 w 48"/>
                <a:gd name="T3" fmla="*/ 0 h 337"/>
                <a:gd name="T4" fmla="*/ 48 w 48"/>
                <a:gd name="T5" fmla="*/ 0 h 337"/>
                <a:gd name="T6" fmla="*/ 48 w 48"/>
                <a:gd name="T7" fmla="*/ 72 h 337"/>
                <a:gd name="T8" fmla="*/ 0 w 48"/>
                <a:gd name="T9" fmla="*/ 72 h 337"/>
                <a:gd name="T10" fmla="*/ 0 w 48"/>
                <a:gd name="T11" fmla="*/ 337 h 337"/>
                <a:gd name="T12" fmla="*/ 48 w 48"/>
                <a:gd name="T13" fmla="*/ 337 h 337"/>
                <a:gd name="T14" fmla="*/ 48 w 48"/>
                <a:gd name="T15" fmla="*/ 72 h 337"/>
                <a:gd name="T16" fmla="*/ 0 w 48"/>
                <a:gd name="T17" fmla="*/ 72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37"/>
                  </a:lnTo>
                  <a:lnTo>
                    <a:pt x="48" y="337"/>
                  </a:lnTo>
                  <a:lnTo>
                    <a:pt x="48" y="72"/>
                  </a:lnTo>
                  <a:lnTo>
                    <a:pt x="0" y="7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2" name="Freeform 1708"/>
            <p:cNvSpPr>
              <a:spLocks/>
            </p:cNvSpPr>
            <p:nvPr/>
          </p:nvSpPr>
          <p:spPr bwMode="auto">
            <a:xfrm>
              <a:off x="7123704" y="5250638"/>
              <a:ext cx="81784" cy="558196"/>
            </a:xfrm>
            <a:custGeom>
              <a:avLst/>
              <a:gdLst>
                <a:gd name="T0" fmla="*/ 0 w 48"/>
                <a:gd name="T1" fmla="*/ 72 h 337"/>
                <a:gd name="T2" fmla="*/ 0 w 48"/>
                <a:gd name="T3" fmla="*/ 0 h 337"/>
                <a:gd name="T4" fmla="*/ 48 w 48"/>
                <a:gd name="T5" fmla="*/ 0 h 337"/>
                <a:gd name="T6" fmla="*/ 48 w 48"/>
                <a:gd name="T7" fmla="*/ 72 h 337"/>
                <a:gd name="T8" fmla="*/ 0 w 48"/>
                <a:gd name="T9" fmla="*/ 72 h 337"/>
                <a:gd name="T10" fmla="*/ 0 w 48"/>
                <a:gd name="T11" fmla="*/ 337 h 337"/>
                <a:gd name="T12" fmla="*/ 48 w 48"/>
                <a:gd name="T13" fmla="*/ 337 h 337"/>
                <a:gd name="T14" fmla="*/ 48 w 48"/>
                <a:gd name="T15" fmla="*/ 72 h 337"/>
                <a:gd name="T16" fmla="*/ 0 w 48"/>
                <a:gd name="T17" fmla="*/ 72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37"/>
                  </a:lnTo>
                  <a:lnTo>
                    <a:pt x="48" y="337"/>
                  </a:lnTo>
                  <a:lnTo>
                    <a:pt x="48" y="72"/>
                  </a:lnTo>
                  <a:lnTo>
                    <a:pt x="0" y="72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3" name="Line 1709"/>
            <p:cNvSpPr>
              <a:spLocks noChangeShapeType="1"/>
            </p:cNvSpPr>
            <p:nvPr/>
          </p:nvSpPr>
          <p:spPr bwMode="auto">
            <a:xfrm flipV="1">
              <a:off x="7164596" y="5184383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4" name="Line 1710"/>
            <p:cNvSpPr>
              <a:spLocks noChangeShapeType="1"/>
            </p:cNvSpPr>
            <p:nvPr/>
          </p:nvSpPr>
          <p:spPr bwMode="auto">
            <a:xfrm>
              <a:off x="7150966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5" name="Line 1711"/>
            <p:cNvSpPr>
              <a:spLocks noChangeShapeType="1"/>
            </p:cNvSpPr>
            <p:nvPr/>
          </p:nvSpPr>
          <p:spPr bwMode="auto">
            <a:xfrm>
              <a:off x="7164596" y="5808834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6" name="Line 1712"/>
            <p:cNvSpPr>
              <a:spLocks noChangeShapeType="1"/>
            </p:cNvSpPr>
            <p:nvPr/>
          </p:nvSpPr>
          <p:spPr bwMode="auto">
            <a:xfrm>
              <a:off x="7150966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7" name="Oval 1713"/>
            <p:cNvSpPr>
              <a:spLocks noChangeArrowheads="1"/>
            </p:cNvSpPr>
            <p:nvPr/>
          </p:nvSpPr>
          <p:spPr bwMode="auto">
            <a:xfrm>
              <a:off x="7116889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8" name="Oval 1714"/>
            <p:cNvSpPr>
              <a:spLocks noChangeArrowheads="1"/>
            </p:cNvSpPr>
            <p:nvPr/>
          </p:nvSpPr>
          <p:spPr bwMode="auto">
            <a:xfrm>
              <a:off x="7116889" y="592146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69" name="Oval 1715"/>
            <p:cNvSpPr>
              <a:spLocks noChangeArrowheads="1"/>
            </p:cNvSpPr>
            <p:nvPr/>
          </p:nvSpPr>
          <p:spPr bwMode="auto">
            <a:xfrm>
              <a:off x="7116889" y="5138005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0" name="Oval 1716"/>
            <p:cNvSpPr>
              <a:spLocks noChangeArrowheads="1"/>
            </p:cNvSpPr>
            <p:nvPr/>
          </p:nvSpPr>
          <p:spPr bwMode="auto">
            <a:xfrm>
              <a:off x="7116889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1" name="Freeform 1717"/>
            <p:cNvSpPr>
              <a:spLocks/>
            </p:cNvSpPr>
            <p:nvPr/>
          </p:nvSpPr>
          <p:spPr bwMode="auto">
            <a:xfrm>
              <a:off x="7423580" y="5290391"/>
              <a:ext cx="81784" cy="650953"/>
            </a:xfrm>
            <a:custGeom>
              <a:avLst/>
              <a:gdLst>
                <a:gd name="T0" fmla="*/ 0 w 48"/>
                <a:gd name="T1" fmla="*/ 329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29 h 393"/>
                <a:gd name="T8" fmla="*/ 0 w 48"/>
                <a:gd name="T9" fmla="*/ 329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29 h 393"/>
                <a:gd name="T16" fmla="*/ 0 w 48"/>
                <a:gd name="T17" fmla="*/ 32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9"/>
                  </a:lnTo>
                  <a:lnTo>
                    <a:pt x="0" y="329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29"/>
                  </a:lnTo>
                  <a:lnTo>
                    <a:pt x="0" y="32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2" name="Freeform 1718"/>
            <p:cNvSpPr>
              <a:spLocks/>
            </p:cNvSpPr>
            <p:nvPr/>
          </p:nvSpPr>
          <p:spPr bwMode="auto">
            <a:xfrm>
              <a:off x="7423580" y="5290391"/>
              <a:ext cx="81784" cy="650953"/>
            </a:xfrm>
            <a:custGeom>
              <a:avLst/>
              <a:gdLst>
                <a:gd name="T0" fmla="*/ 0 w 48"/>
                <a:gd name="T1" fmla="*/ 329 h 393"/>
                <a:gd name="T2" fmla="*/ 0 w 48"/>
                <a:gd name="T3" fmla="*/ 0 h 393"/>
                <a:gd name="T4" fmla="*/ 48 w 48"/>
                <a:gd name="T5" fmla="*/ 0 h 393"/>
                <a:gd name="T6" fmla="*/ 48 w 48"/>
                <a:gd name="T7" fmla="*/ 329 h 393"/>
                <a:gd name="T8" fmla="*/ 0 w 48"/>
                <a:gd name="T9" fmla="*/ 329 h 393"/>
                <a:gd name="T10" fmla="*/ 0 w 48"/>
                <a:gd name="T11" fmla="*/ 393 h 393"/>
                <a:gd name="T12" fmla="*/ 48 w 48"/>
                <a:gd name="T13" fmla="*/ 393 h 393"/>
                <a:gd name="T14" fmla="*/ 48 w 48"/>
                <a:gd name="T15" fmla="*/ 329 h 393"/>
                <a:gd name="T16" fmla="*/ 0 w 48"/>
                <a:gd name="T17" fmla="*/ 32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93">
                  <a:moveTo>
                    <a:pt x="0" y="32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9"/>
                  </a:lnTo>
                  <a:lnTo>
                    <a:pt x="0" y="329"/>
                  </a:lnTo>
                  <a:lnTo>
                    <a:pt x="0" y="393"/>
                  </a:lnTo>
                  <a:lnTo>
                    <a:pt x="48" y="393"/>
                  </a:lnTo>
                  <a:lnTo>
                    <a:pt x="48" y="329"/>
                  </a:lnTo>
                  <a:lnTo>
                    <a:pt x="0" y="329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3" name="Line 1719"/>
            <p:cNvSpPr>
              <a:spLocks noChangeShapeType="1"/>
            </p:cNvSpPr>
            <p:nvPr/>
          </p:nvSpPr>
          <p:spPr bwMode="auto">
            <a:xfrm flipV="1">
              <a:off x="7464473" y="5237387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4" name="Line 1720"/>
            <p:cNvSpPr>
              <a:spLocks noChangeShapeType="1"/>
            </p:cNvSpPr>
            <p:nvPr/>
          </p:nvSpPr>
          <p:spPr bwMode="auto">
            <a:xfrm>
              <a:off x="7450842" y="523738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5" name="Line 1721"/>
            <p:cNvSpPr>
              <a:spLocks noChangeShapeType="1"/>
            </p:cNvSpPr>
            <p:nvPr/>
          </p:nvSpPr>
          <p:spPr bwMode="auto">
            <a:xfrm>
              <a:off x="7464473" y="594134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6" name="Line 1722"/>
            <p:cNvSpPr>
              <a:spLocks noChangeShapeType="1"/>
            </p:cNvSpPr>
            <p:nvPr/>
          </p:nvSpPr>
          <p:spPr bwMode="auto">
            <a:xfrm>
              <a:off x="7450842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7" name="Oval 1723"/>
            <p:cNvSpPr>
              <a:spLocks noChangeArrowheads="1"/>
            </p:cNvSpPr>
            <p:nvPr/>
          </p:nvSpPr>
          <p:spPr bwMode="auto">
            <a:xfrm>
              <a:off x="7416765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8" name="Oval 1724"/>
            <p:cNvSpPr>
              <a:spLocks noChangeArrowheads="1"/>
            </p:cNvSpPr>
            <p:nvPr/>
          </p:nvSpPr>
          <p:spPr bwMode="auto">
            <a:xfrm>
              <a:off x="7416765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79" name="Oval 1725"/>
            <p:cNvSpPr>
              <a:spLocks noChangeArrowheads="1"/>
            </p:cNvSpPr>
            <p:nvPr/>
          </p:nvSpPr>
          <p:spPr bwMode="auto">
            <a:xfrm>
              <a:off x="7416765" y="5191009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0" name="Oval 1726"/>
            <p:cNvSpPr>
              <a:spLocks noChangeArrowheads="1"/>
            </p:cNvSpPr>
            <p:nvPr/>
          </p:nvSpPr>
          <p:spPr bwMode="auto">
            <a:xfrm>
              <a:off x="7416765" y="517775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1" name="Freeform 1727"/>
            <p:cNvSpPr>
              <a:spLocks/>
            </p:cNvSpPr>
            <p:nvPr/>
          </p:nvSpPr>
          <p:spPr bwMode="auto">
            <a:xfrm>
              <a:off x="7641672" y="5224136"/>
              <a:ext cx="81784" cy="611200"/>
            </a:xfrm>
            <a:custGeom>
              <a:avLst/>
              <a:gdLst>
                <a:gd name="T0" fmla="*/ 0 w 48"/>
                <a:gd name="T1" fmla="*/ 80 h 369"/>
                <a:gd name="T2" fmla="*/ 0 w 48"/>
                <a:gd name="T3" fmla="*/ 0 h 369"/>
                <a:gd name="T4" fmla="*/ 48 w 48"/>
                <a:gd name="T5" fmla="*/ 0 h 369"/>
                <a:gd name="T6" fmla="*/ 48 w 48"/>
                <a:gd name="T7" fmla="*/ 80 h 369"/>
                <a:gd name="T8" fmla="*/ 0 w 48"/>
                <a:gd name="T9" fmla="*/ 80 h 369"/>
                <a:gd name="T10" fmla="*/ 0 w 48"/>
                <a:gd name="T11" fmla="*/ 369 h 369"/>
                <a:gd name="T12" fmla="*/ 48 w 48"/>
                <a:gd name="T13" fmla="*/ 369 h 369"/>
                <a:gd name="T14" fmla="*/ 48 w 48"/>
                <a:gd name="T15" fmla="*/ 80 h 369"/>
                <a:gd name="T16" fmla="*/ 0 w 48"/>
                <a:gd name="T17" fmla="*/ 8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0" y="8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2" name="Freeform 1728"/>
            <p:cNvSpPr>
              <a:spLocks/>
            </p:cNvSpPr>
            <p:nvPr/>
          </p:nvSpPr>
          <p:spPr bwMode="auto">
            <a:xfrm>
              <a:off x="7641672" y="5224136"/>
              <a:ext cx="81784" cy="611200"/>
            </a:xfrm>
            <a:custGeom>
              <a:avLst/>
              <a:gdLst>
                <a:gd name="T0" fmla="*/ 0 w 48"/>
                <a:gd name="T1" fmla="*/ 80 h 369"/>
                <a:gd name="T2" fmla="*/ 0 w 48"/>
                <a:gd name="T3" fmla="*/ 0 h 369"/>
                <a:gd name="T4" fmla="*/ 48 w 48"/>
                <a:gd name="T5" fmla="*/ 0 h 369"/>
                <a:gd name="T6" fmla="*/ 48 w 48"/>
                <a:gd name="T7" fmla="*/ 80 h 369"/>
                <a:gd name="T8" fmla="*/ 0 w 48"/>
                <a:gd name="T9" fmla="*/ 80 h 369"/>
                <a:gd name="T10" fmla="*/ 0 w 48"/>
                <a:gd name="T11" fmla="*/ 369 h 369"/>
                <a:gd name="T12" fmla="*/ 48 w 48"/>
                <a:gd name="T13" fmla="*/ 369 h 369"/>
                <a:gd name="T14" fmla="*/ 48 w 48"/>
                <a:gd name="T15" fmla="*/ 80 h 369"/>
                <a:gd name="T16" fmla="*/ 0 w 48"/>
                <a:gd name="T17" fmla="*/ 8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9">
                  <a:moveTo>
                    <a:pt x="0" y="8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0"/>
                  </a:lnTo>
                  <a:lnTo>
                    <a:pt x="0" y="80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80"/>
                  </a:lnTo>
                  <a:lnTo>
                    <a:pt x="0" y="80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3" name="Line 1729"/>
            <p:cNvSpPr>
              <a:spLocks noChangeShapeType="1"/>
            </p:cNvSpPr>
            <p:nvPr/>
          </p:nvSpPr>
          <p:spPr bwMode="auto">
            <a:xfrm flipV="1">
              <a:off x="7682564" y="5157881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4" name="Line 1730"/>
            <p:cNvSpPr>
              <a:spLocks noChangeShapeType="1"/>
            </p:cNvSpPr>
            <p:nvPr/>
          </p:nvSpPr>
          <p:spPr bwMode="auto">
            <a:xfrm>
              <a:off x="7668934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5" name="Line 1731"/>
            <p:cNvSpPr>
              <a:spLocks noChangeShapeType="1"/>
            </p:cNvSpPr>
            <p:nvPr/>
          </p:nvSpPr>
          <p:spPr bwMode="auto">
            <a:xfrm>
              <a:off x="7682564" y="5835336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6" name="Line 1732"/>
            <p:cNvSpPr>
              <a:spLocks noChangeShapeType="1"/>
            </p:cNvSpPr>
            <p:nvPr/>
          </p:nvSpPr>
          <p:spPr bwMode="auto">
            <a:xfrm>
              <a:off x="7668934" y="590159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7" name="Oval 1733"/>
            <p:cNvSpPr>
              <a:spLocks noChangeArrowheads="1"/>
            </p:cNvSpPr>
            <p:nvPr/>
          </p:nvSpPr>
          <p:spPr bwMode="auto">
            <a:xfrm>
              <a:off x="7634857" y="5881715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8" name="Oval 1734"/>
            <p:cNvSpPr>
              <a:spLocks noChangeArrowheads="1"/>
            </p:cNvSpPr>
            <p:nvPr/>
          </p:nvSpPr>
          <p:spPr bwMode="auto">
            <a:xfrm>
              <a:off x="7634857" y="508500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89" name="Freeform 1735"/>
            <p:cNvSpPr>
              <a:spLocks/>
            </p:cNvSpPr>
            <p:nvPr/>
          </p:nvSpPr>
          <p:spPr bwMode="auto">
            <a:xfrm>
              <a:off x="7846133" y="5237387"/>
              <a:ext cx="81784" cy="412436"/>
            </a:xfrm>
            <a:custGeom>
              <a:avLst/>
              <a:gdLst>
                <a:gd name="T0" fmla="*/ 0 w 48"/>
                <a:gd name="T1" fmla="*/ 56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56 h 249"/>
                <a:gd name="T8" fmla="*/ 0 w 48"/>
                <a:gd name="T9" fmla="*/ 56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56 h 249"/>
                <a:gd name="T16" fmla="*/ 0 w 48"/>
                <a:gd name="T17" fmla="*/ 5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0" name="Freeform 1736"/>
            <p:cNvSpPr>
              <a:spLocks/>
            </p:cNvSpPr>
            <p:nvPr/>
          </p:nvSpPr>
          <p:spPr bwMode="auto">
            <a:xfrm>
              <a:off x="7846133" y="5237387"/>
              <a:ext cx="81784" cy="412436"/>
            </a:xfrm>
            <a:custGeom>
              <a:avLst/>
              <a:gdLst>
                <a:gd name="T0" fmla="*/ 0 w 48"/>
                <a:gd name="T1" fmla="*/ 56 h 249"/>
                <a:gd name="T2" fmla="*/ 0 w 48"/>
                <a:gd name="T3" fmla="*/ 0 h 249"/>
                <a:gd name="T4" fmla="*/ 48 w 48"/>
                <a:gd name="T5" fmla="*/ 0 h 249"/>
                <a:gd name="T6" fmla="*/ 48 w 48"/>
                <a:gd name="T7" fmla="*/ 56 h 249"/>
                <a:gd name="T8" fmla="*/ 0 w 48"/>
                <a:gd name="T9" fmla="*/ 56 h 249"/>
                <a:gd name="T10" fmla="*/ 0 w 48"/>
                <a:gd name="T11" fmla="*/ 249 h 249"/>
                <a:gd name="T12" fmla="*/ 48 w 48"/>
                <a:gd name="T13" fmla="*/ 249 h 249"/>
                <a:gd name="T14" fmla="*/ 48 w 48"/>
                <a:gd name="T15" fmla="*/ 56 h 249"/>
                <a:gd name="T16" fmla="*/ 0 w 48"/>
                <a:gd name="T17" fmla="*/ 5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9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249"/>
                  </a:lnTo>
                  <a:lnTo>
                    <a:pt x="48" y="249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1" name="Line 1737"/>
            <p:cNvSpPr>
              <a:spLocks noChangeShapeType="1"/>
            </p:cNvSpPr>
            <p:nvPr/>
          </p:nvSpPr>
          <p:spPr bwMode="auto">
            <a:xfrm flipV="1">
              <a:off x="7887025" y="521088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2" name="Line 1738"/>
            <p:cNvSpPr>
              <a:spLocks noChangeShapeType="1"/>
            </p:cNvSpPr>
            <p:nvPr/>
          </p:nvSpPr>
          <p:spPr bwMode="auto">
            <a:xfrm>
              <a:off x="7873395" y="52108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3" name="Line 1739"/>
            <p:cNvSpPr>
              <a:spLocks noChangeShapeType="1"/>
            </p:cNvSpPr>
            <p:nvPr/>
          </p:nvSpPr>
          <p:spPr bwMode="auto">
            <a:xfrm>
              <a:off x="7887025" y="5649823"/>
              <a:ext cx="0" cy="3047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4" name="Line 1740"/>
            <p:cNvSpPr>
              <a:spLocks noChangeShapeType="1"/>
            </p:cNvSpPr>
            <p:nvPr/>
          </p:nvSpPr>
          <p:spPr bwMode="auto">
            <a:xfrm>
              <a:off x="7873395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5" name="Oval 1741"/>
            <p:cNvSpPr>
              <a:spLocks noChangeArrowheads="1"/>
            </p:cNvSpPr>
            <p:nvPr/>
          </p:nvSpPr>
          <p:spPr bwMode="auto">
            <a:xfrm>
              <a:off x="7839318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6" name="Oval 1742"/>
            <p:cNvSpPr>
              <a:spLocks noChangeArrowheads="1"/>
            </p:cNvSpPr>
            <p:nvPr/>
          </p:nvSpPr>
          <p:spPr bwMode="auto">
            <a:xfrm>
              <a:off x="7839318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7" name="Oval 1743"/>
            <p:cNvSpPr>
              <a:spLocks noChangeArrowheads="1"/>
            </p:cNvSpPr>
            <p:nvPr/>
          </p:nvSpPr>
          <p:spPr bwMode="auto">
            <a:xfrm>
              <a:off x="7839318" y="515125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8" name="Oval 1744"/>
            <p:cNvSpPr>
              <a:spLocks noChangeArrowheads="1"/>
            </p:cNvSpPr>
            <p:nvPr/>
          </p:nvSpPr>
          <p:spPr bwMode="auto">
            <a:xfrm>
              <a:off x="7839318" y="5138005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99" name="Freeform 1745"/>
            <p:cNvSpPr>
              <a:spLocks/>
            </p:cNvSpPr>
            <p:nvPr/>
          </p:nvSpPr>
          <p:spPr bwMode="auto">
            <a:xfrm>
              <a:off x="8147713" y="5237387"/>
              <a:ext cx="81784" cy="518444"/>
            </a:xfrm>
            <a:custGeom>
              <a:avLst/>
              <a:gdLst>
                <a:gd name="T0" fmla="*/ 0 w 48"/>
                <a:gd name="T1" fmla="*/ 145 h 313"/>
                <a:gd name="T2" fmla="*/ 0 w 48"/>
                <a:gd name="T3" fmla="*/ 0 h 313"/>
                <a:gd name="T4" fmla="*/ 48 w 48"/>
                <a:gd name="T5" fmla="*/ 0 h 313"/>
                <a:gd name="T6" fmla="*/ 48 w 48"/>
                <a:gd name="T7" fmla="*/ 145 h 313"/>
                <a:gd name="T8" fmla="*/ 0 w 48"/>
                <a:gd name="T9" fmla="*/ 145 h 313"/>
                <a:gd name="T10" fmla="*/ 0 w 48"/>
                <a:gd name="T11" fmla="*/ 313 h 313"/>
                <a:gd name="T12" fmla="*/ 48 w 48"/>
                <a:gd name="T13" fmla="*/ 313 h 313"/>
                <a:gd name="T14" fmla="*/ 48 w 48"/>
                <a:gd name="T15" fmla="*/ 145 h 313"/>
                <a:gd name="T16" fmla="*/ 0 w 48"/>
                <a:gd name="T17" fmla="*/ 14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3">
                  <a:moveTo>
                    <a:pt x="0" y="14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45"/>
                  </a:lnTo>
                  <a:lnTo>
                    <a:pt x="0" y="145"/>
                  </a:lnTo>
                  <a:lnTo>
                    <a:pt x="0" y="313"/>
                  </a:lnTo>
                  <a:lnTo>
                    <a:pt x="48" y="313"/>
                  </a:lnTo>
                  <a:lnTo>
                    <a:pt x="48" y="145"/>
                  </a:lnTo>
                  <a:lnTo>
                    <a:pt x="0" y="14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0" name="Freeform 1746"/>
            <p:cNvSpPr>
              <a:spLocks/>
            </p:cNvSpPr>
            <p:nvPr/>
          </p:nvSpPr>
          <p:spPr bwMode="auto">
            <a:xfrm>
              <a:off x="8147713" y="5237387"/>
              <a:ext cx="81784" cy="518444"/>
            </a:xfrm>
            <a:custGeom>
              <a:avLst/>
              <a:gdLst>
                <a:gd name="T0" fmla="*/ 0 w 48"/>
                <a:gd name="T1" fmla="*/ 145 h 313"/>
                <a:gd name="T2" fmla="*/ 0 w 48"/>
                <a:gd name="T3" fmla="*/ 0 h 313"/>
                <a:gd name="T4" fmla="*/ 48 w 48"/>
                <a:gd name="T5" fmla="*/ 0 h 313"/>
                <a:gd name="T6" fmla="*/ 48 w 48"/>
                <a:gd name="T7" fmla="*/ 145 h 313"/>
                <a:gd name="T8" fmla="*/ 0 w 48"/>
                <a:gd name="T9" fmla="*/ 145 h 313"/>
                <a:gd name="T10" fmla="*/ 0 w 48"/>
                <a:gd name="T11" fmla="*/ 313 h 313"/>
                <a:gd name="T12" fmla="*/ 48 w 48"/>
                <a:gd name="T13" fmla="*/ 313 h 313"/>
                <a:gd name="T14" fmla="*/ 48 w 48"/>
                <a:gd name="T15" fmla="*/ 145 h 313"/>
                <a:gd name="T16" fmla="*/ 0 w 48"/>
                <a:gd name="T17" fmla="*/ 145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13">
                  <a:moveTo>
                    <a:pt x="0" y="14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45"/>
                  </a:lnTo>
                  <a:lnTo>
                    <a:pt x="0" y="145"/>
                  </a:lnTo>
                  <a:lnTo>
                    <a:pt x="0" y="313"/>
                  </a:lnTo>
                  <a:lnTo>
                    <a:pt x="48" y="313"/>
                  </a:lnTo>
                  <a:lnTo>
                    <a:pt x="48" y="145"/>
                  </a:lnTo>
                  <a:lnTo>
                    <a:pt x="0" y="14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1" name="Line 1747"/>
            <p:cNvSpPr>
              <a:spLocks noChangeShapeType="1"/>
            </p:cNvSpPr>
            <p:nvPr/>
          </p:nvSpPr>
          <p:spPr bwMode="auto">
            <a:xfrm flipV="1">
              <a:off x="8188605" y="5210885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2" name="Line 1748"/>
            <p:cNvSpPr>
              <a:spLocks noChangeShapeType="1"/>
            </p:cNvSpPr>
            <p:nvPr/>
          </p:nvSpPr>
          <p:spPr bwMode="auto">
            <a:xfrm>
              <a:off x="8174974" y="52108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3" name="Line 1749"/>
            <p:cNvSpPr>
              <a:spLocks noChangeShapeType="1"/>
            </p:cNvSpPr>
            <p:nvPr/>
          </p:nvSpPr>
          <p:spPr bwMode="auto">
            <a:xfrm>
              <a:off x="8188605" y="5755831"/>
              <a:ext cx="0" cy="18551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4" name="Line 1750"/>
            <p:cNvSpPr>
              <a:spLocks noChangeShapeType="1"/>
            </p:cNvSpPr>
            <p:nvPr/>
          </p:nvSpPr>
          <p:spPr bwMode="auto">
            <a:xfrm>
              <a:off x="8174974" y="594134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5" name="Oval 1751"/>
            <p:cNvSpPr>
              <a:spLocks noChangeArrowheads="1"/>
            </p:cNvSpPr>
            <p:nvPr/>
          </p:nvSpPr>
          <p:spPr bwMode="auto">
            <a:xfrm>
              <a:off x="8140897" y="59082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6" name="Oval 1752"/>
            <p:cNvSpPr>
              <a:spLocks noChangeArrowheads="1"/>
            </p:cNvSpPr>
            <p:nvPr/>
          </p:nvSpPr>
          <p:spPr bwMode="auto">
            <a:xfrm>
              <a:off x="8140897" y="5894966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7" name="Oval 1753"/>
            <p:cNvSpPr>
              <a:spLocks noChangeArrowheads="1"/>
            </p:cNvSpPr>
            <p:nvPr/>
          </p:nvSpPr>
          <p:spPr bwMode="auto">
            <a:xfrm>
              <a:off x="8140897" y="5151256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8" name="Oval 1754"/>
            <p:cNvSpPr>
              <a:spLocks noChangeArrowheads="1"/>
            </p:cNvSpPr>
            <p:nvPr/>
          </p:nvSpPr>
          <p:spPr bwMode="auto">
            <a:xfrm>
              <a:off x="8140897" y="512475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09" name="Freeform 1755"/>
            <p:cNvSpPr>
              <a:spLocks/>
            </p:cNvSpPr>
            <p:nvPr/>
          </p:nvSpPr>
          <p:spPr bwMode="auto">
            <a:xfrm>
              <a:off x="8352174" y="5184383"/>
              <a:ext cx="81784" cy="399185"/>
            </a:xfrm>
            <a:custGeom>
              <a:avLst/>
              <a:gdLst>
                <a:gd name="T0" fmla="*/ 0 w 48"/>
                <a:gd name="T1" fmla="*/ 48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48 h 241"/>
                <a:gd name="T8" fmla="*/ 0 w 48"/>
                <a:gd name="T9" fmla="*/ 48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48 h 241"/>
                <a:gd name="T16" fmla="*/ 0 w 48"/>
                <a:gd name="T17" fmla="*/ 4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0" name="Freeform 1756"/>
            <p:cNvSpPr>
              <a:spLocks/>
            </p:cNvSpPr>
            <p:nvPr/>
          </p:nvSpPr>
          <p:spPr bwMode="auto">
            <a:xfrm>
              <a:off x="8352174" y="5184383"/>
              <a:ext cx="81784" cy="399185"/>
            </a:xfrm>
            <a:custGeom>
              <a:avLst/>
              <a:gdLst>
                <a:gd name="T0" fmla="*/ 0 w 48"/>
                <a:gd name="T1" fmla="*/ 48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48 h 241"/>
                <a:gd name="T8" fmla="*/ 0 w 48"/>
                <a:gd name="T9" fmla="*/ 48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48 h 241"/>
                <a:gd name="T16" fmla="*/ 0 w 48"/>
                <a:gd name="T17" fmla="*/ 4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1" name="Line 1757"/>
            <p:cNvSpPr>
              <a:spLocks noChangeShapeType="1"/>
            </p:cNvSpPr>
            <p:nvPr/>
          </p:nvSpPr>
          <p:spPr bwMode="auto">
            <a:xfrm flipV="1">
              <a:off x="8393066" y="5118129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2" name="Line 1758"/>
            <p:cNvSpPr>
              <a:spLocks noChangeShapeType="1"/>
            </p:cNvSpPr>
            <p:nvPr/>
          </p:nvSpPr>
          <p:spPr bwMode="auto">
            <a:xfrm>
              <a:off x="8379435" y="5118129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3" name="Line 1759"/>
            <p:cNvSpPr>
              <a:spLocks noChangeShapeType="1"/>
            </p:cNvSpPr>
            <p:nvPr/>
          </p:nvSpPr>
          <p:spPr bwMode="auto">
            <a:xfrm>
              <a:off x="8393066" y="5583568"/>
              <a:ext cx="0" cy="23851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4" name="Line 1760"/>
            <p:cNvSpPr>
              <a:spLocks noChangeShapeType="1"/>
            </p:cNvSpPr>
            <p:nvPr/>
          </p:nvSpPr>
          <p:spPr bwMode="auto">
            <a:xfrm>
              <a:off x="8379435" y="58220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5" name="Oval 1761"/>
            <p:cNvSpPr>
              <a:spLocks noChangeArrowheads="1"/>
            </p:cNvSpPr>
            <p:nvPr/>
          </p:nvSpPr>
          <p:spPr bwMode="auto">
            <a:xfrm>
              <a:off x="8345359" y="5788958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6" name="Oval 1762"/>
            <p:cNvSpPr>
              <a:spLocks noChangeArrowheads="1"/>
            </p:cNvSpPr>
            <p:nvPr/>
          </p:nvSpPr>
          <p:spPr bwMode="auto">
            <a:xfrm>
              <a:off x="8345359" y="5071750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7" name="Freeform 1763"/>
            <p:cNvSpPr>
              <a:spLocks/>
            </p:cNvSpPr>
            <p:nvPr/>
          </p:nvSpPr>
          <p:spPr bwMode="auto">
            <a:xfrm>
              <a:off x="8556635" y="5197634"/>
              <a:ext cx="81784" cy="106008"/>
            </a:xfrm>
            <a:custGeom>
              <a:avLst/>
              <a:gdLst>
                <a:gd name="T0" fmla="*/ 0 w 48"/>
                <a:gd name="T1" fmla="*/ 16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16 h 64"/>
                <a:gd name="T8" fmla="*/ 0 w 48"/>
                <a:gd name="T9" fmla="*/ 16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16 h 64"/>
                <a:gd name="T16" fmla="*/ 0 w 48"/>
                <a:gd name="T1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8" name="Freeform 1764"/>
            <p:cNvSpPr>
              <a:spLocks/>
            </p:cNvSpPr>
            <p:nvPr/>
          </p:nvSpPr>
          <p:spPr bwMode="auto">
            <a:xfrm>
              <a:off x="8556635" y="5197634"/>
              <a:ext cx="81784" cy="106008"/>
            </a:xfrm>
            <a:custGeom>
              <a:avLst/>
              <a:gdLst>
                <a:gd name="T0" fmla="*/ 0 w 48"/>
                <a:gd name="T1" fmla="*/ 16 h 64"/>
                <a:gd name="T2" fmla="*/ 0 w 48"/>
                <a:gd name="T3" fmla="*/ 0 h 64"/>
                <a:gd name="T4" fmla="*/ 48 w 48"/>
                <a:gd name="T5" fmla="*/ 0 h 64"/>
                <a:gd name="T6" fmla="*/ 48 w 48"/>
                <a:gd name="T7" fmla="*/ 16 h 64"/>
                <a:gd name="T8" fmla="*/ 0 w 48"/>
                <a:gd name="T9" fmla="*/ 16 h 64"/>
                <a:gd name="T10" fmla="*/ 0 w 48"/>
                <a:gd name="T11" fmla="*/ 64 h 64"/>
                <a:gd name="T12" fmla="*/ 48 w 48"/>
                <a:gd name="T13" fmla="*/ 64 h 64"/>
                <a:gd name="T14" fmla="*/ 48 w 48"/>
                <a:gd name="T15" fmla="*/ 16 h 64"/>
                <a:gd name="T16" fmla="*/ 0 w 48"/>
                <a:gd name="T17" fmla="*/ 1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64">
                  <a:moveTo>
                    <a:pt x="0" y="1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"/>
                  </a:lnTo>
                  <a:lnTo>
                    <a:pt x="0" y="16"/>
                  </a:lnTo>
                  <a:lnTo>
                    <a:pt x="0" y="64"/>
                  </a:lnTo>
                  <a:lnTo>
                    <a:pt x="48" y="64"/>
                  </a:lnTo>
                  <a:lnTo>
                    <a:pt x="48" y="16"/>
                  </a:lnTo>
                  <a:lnTo>
                    <a:pt x="0" y="16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19" name="Line 1765"/>
            <p:cNvSpPr>
              <a:spLocks noChangeShapeType="1"/>
            </p:cNvSpPr>
            <p:nvPr/>
          </p:nvSpPr>
          <p:spPr bwMode="auto">
            <a:xfrm flipV="1">
              <a:off x="8597527" y="5184383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0" name="Line 1766"/>
            <p:cNvSpPr>
              <a:spLocks noChangeShapeType="1"/>
            </p:cNvSpPr>
            <p:nvPr/>
          </p:nvSpPr>
          <p:spPr bwMode="auto">
            <a:xfrm>
              <a:off x="8583896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1" name="Line 1767"/>
            <p:cNvSpPr>
              <a:spLocks noChangeShapeType="1"/>
            </p:cNvSpPr>
            <p:nvPr/>
          </p:nvSpPr>
          <p:spPr bwMode="auto">
            <a:xfrm>
              <a:off x="8597527" y="5303642"/>
              <a:ext cx="0" cy="6112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2" name="Line 1768"/>
            <p:cNvSpPr>
              <a:spLocks noChangeShapeType="1"/>
            </p:cNvSpPr>
            <p:nvPr/>
          </p:nvSpPr>
          <p:spPr bwMode="auto">
            <a:xfrm>
              <a:off x="8583896" y="591484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3" name="Oval 1769"/>
            <p:cNvSpPr>
              <a:spLocks noChangeArrowheads="1"/>
            </p:cNvSpPr>
            <p:nvPr/>
          </p:nvSpPr>
          <p:spPr bwMode="auto">
            <a:xfrm>
              <a:off x="8549820" y="5908217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4" name="Oval 1770"/>
            <p:cNvSpPr>
              <a:spLocks noChangeArrowheads="1"/>
            </p:cNvSpPr>
            <p:nvPr/>
          </p:nvSpPr>
          <p:spPr bwMode="auto">
            <a:xfrm>
              <a:off x="8549820" y="5881715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5" name="Oval 1771"/>
            <p:cNvSpPr>
              <a:spLocks noChangeArrowheads="1"/>
            </p:cNvSpPr>
            <p:nvPr/>
          </p:nvSpPr>
          <p:spPr bwMode="auto">
            <a:xfrm>
              <a:off x="8549820" y="5111503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6" name="Oval 1772"/>
            <p:cNvSpPr>
              <a:spLocks noChangeArrowheads="1"/>
            </p:cNvSpPr>
            <p:nvPr/>
          </p:nvSpPr>
          <p:spPr bwMode="auto">
            <a:xfrm>
              <a:off x="8549820" y="508500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7" name="Freeform 1773"/>
            <p:cNvSpPr>
              <a:spLocks/>
            </p:cNvSpPr>
            <p:nvPr/>
          </p:nvSpPr>
          <p:spPr bwMode="auto">
            <a:xfrm>
              <a:off x="8856511" y="5224136"/>
              <a:ext cx="81784" cy="637702"/>
            </a:xfrm>
            <a:custGeom>
              <a:avLst/>
              <a:gdLst>
                <a:gd name="T0" fmla="*/ 0 w 48"/>
                <a:gd name="T1" fmla="*/ 225 h 385"/>
                <a:gd name="T2" fmla="*/ 0 w 48"/>
                <a:gd name="T3" fmla="*/ 0 h 385"/>
                <a:gd name="T4" fmla="*/ 48 w 48"/>
                <a:gd name="T5" fmla="*/ 0 h 385"/>
                <a:gd name="T6" fmla="*/ 48 w 48"/>
                <a:gd name="T7" fmla="*/ 225 h 385"/>
                <a:gd name="T8" fmla="*/ 0 w 48"/>
                <a:gd name="T9" fmla="*/ 225 h 385"/>
                <a:gd name="T10" fmla="*/ 0 w 48"/>
                <a:gd name="T11" fmla="*/ 385 h 385"/>
                <a:gd name="T12" fmla="*/ 48 w 48"/>
                <a:gd name="T13" fmla="*/ 385 h 385"/>
                <a:gd name="T14" fmla="*/ 48 w 48"/>
                <a:gd name="T15" fmla="*/ 225 h 385"/>
                <a:gd name="T16" fmla="*/ 0 w 48"/>
                <a:gd name="T17" fmla="*/ 22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5">
                  <a:moveTo>
                    <a:pt x="0" y="22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25"/>
                  </a:lnTo>
                  <a:lnTo>
                    <a:pt x="0" y="225"/>
                  </a:lnTo>
                  <a:lnTo>
                    <a:pt x="0" y="385"/>
                  </a:lnTo>
                  <a:lnTo>
                    <a:pt x="48" y="385"/>
                  </a:lnTo>
                  <a:lnTo>
                    <a:pt x="48" y="225"/>
                  </a:lnTo>
                  <a:lnTo>
                    <a:pt x="0" y="2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8" name="Freeform 1774"/>
            <p:cNvSpPr>
              <a:spLocks/>
            </p:cNvSpPr>
            <p:nvPr/>
          </p:nvSpPr>
          <p:spPr bwMode="auto">
            <a:xfrm>
              <a:off x="8856511" y="5224136"/>
              <a:ext cx="81784" cy="637702"/>
            </a:xfrm>
            <a:custGeom>
              <a:avLst/>
              <a:gdLst>
                <a:gd name="T0" fmla="*/ 0 w 48"/>
                <a:gd name="T1" fmla="*/ 225 h 385"/>
                <a:gd name="T2" fmla="*/ 0 w 48"/>
                <a:gd name="T3" fmla="*/ 0 h 385"/>
                <a:gd name="T4" fmla="*/ 48 w 48"/>
                <a:gd name="T5" fmla="*/ 0 h 385"/>
                <a:gd name="T6" fmla="*/ 48 w 48"/>
                <a:gd name="T7" fmla="*/ 225 h 385"/>
                <a:gd name="T8" fmla="*/ 0 w 48"/>
                <a:gd name="T9" fmla="*/ 225 h 385"/>
                <a:gd name="T10" fmla="*/ 0 w 48"/>
                <a:gd name="T11" fmla="*/ 385 h 385"/>
                <a:gd name="T12" fmla="*/ 48 w 48"/>
                <a:gd name="T13" fmla="*/ 385 h 385"/>
                <a:gd name="T14" fmla="*/ 48 w 48"/>
                <a:gd name="T15" fmla="*/ 225 h 385"/>
                <a:gd name="T16" fmla="*/ 0 w 48"/>
                <a:gd name="T17" fmla="*/ 22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5">
                  <a:moveTo>
                    <a:pt x="0" y="22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25"/>
                  </a:lnTo>
                  <a:lnTo>
                    <a:pt x="0" y="225"/>
                  </a:lnTo>
                  <a:lnTo>
                    <a:pt x="0" y="385"/>
                  </a:lnTo>
                  <a:lnTo>
                    <a:pt x="48" y="385"/>
                  </a:lnTo>
                  <a:lnTo>
                    <a:pt x="48" y="225"/>
                  </a:lnTo>
                  <a:lnTo>
                    <a:pt x="0" y="225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29" name="Line 1775"/>
            <p:cNvSpPr>
              <a:spLocks noChangeShapeType="1"/>
            </p:cNvSpPr>
            <p:nvPr/>
          </p:nvSpPr>
          <p:spPr bwMode="auto">
            <a:xfrm flipV="1">
              <a:off x="8897403" y="5197634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0" name="Line 1776"/>
            <p:cNvSpPr>
              <a:spLocks noChangeShapeType="1"/>
            </p:cNvSpPr>
            <p:nvPr/>
          </p:nvSpPr>
          <p:spPr bwMode="auto">
            <a:xfrm>
              <a:off x="8883773" y="51976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1" name="Line 1777"/>
            <p:cNvSpPr>
              <a:spLocks noChangeShapeType="1"/>
            </p:cNvSpPr>
            <p:nvPr/>
          </p:nvSpPr>
          <p:spPr bwMode="auto">
            <a:xfrm>
              <a:off x="8897403" y="5861838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2" name="Line 1778"/>
            <p:cNvSpPr>
              <a:spLocks noChangeShapeType="1"/>
            </p:cNvSpPr>
            <p:nvPr/>
          </p:nvSpPr>
          <p:spPr bwMode="auto">
            <a:xfrm>
              <a:off x="8883773" y="591484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3" name="Oval 1779"/>
            <p:cNvSpPr>
              <a:spLocks noChangeArrowheads="1"/>
            </p:cNvSpPr>
            <p:nvPr/>
          </p:nvSpPr>
          <p:spPr bwMode="auto">
            <a:xfrm>
              <a:off x="8849696" y="5894966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4" name="Oval 1780"/>
            <p:cNvSpPr>
              <a:spLocks noChangeArrowheads="1"/>
            </p:cNvSpPr>
            <p:nvPr/>
          </p:nvSpPr>
          <p:spPr bwMode="auto">
            <a:xfrm>
              <a:off x="8849696" y="5894966"/>
              <a:ext cx="97120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5" name="Oval 1781"/>
            <p:cNvSpPr>
              <a:spLocks noChangeArrowheads="1"/>
            </p:cNvSpPr>
            <p:nvPr/>
          </p:nvSpPr>
          <p:spPr bwMode="auto">
            <a:xfrm>
              <a:off x="8849696" y="5111503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6" name="Oval 1782"/>
            <p:cNvSpPr>
              <a:spLocks noChangeArrowheads="1"/>
            </p:cNvSpPr>
            <p:nvPr/>
          </p:nvSpPr>
          <p:spPr bwMode="auto">
            <a:xfrm>
              <a:off x="8849696" y="5045248"/>
              <a:ext cx="97120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7" name="Freeform 1783"/>
            <p:cNvSpPr>
              <a:spLocks/>
            </p:cNvSpPr>
            <p:nvPr/>
          </p:nvSpPr>
          <p:spPr bwMode="auto">
            <a:xfrm>
              <a:off x="9062677" y="5171132"/>
              <a:ext cx="81784" cy="238517"/>
            </a:xfrm>
            <a:custGeom>
              <a:avLst/>
              <a:gdLst>
                <a:gd name="T0" fmla="*/ 0 w 48"/>
                <a:gd name="T1" fmla="*/ 24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24 h 144"/>
                <a:gd name="T8" fmla="*/ 0 w 48"/>
                <a:gd name="T9" fmla="*/ 24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24 h 144"/>
                <a:gd name="T16" fmla="*/ 0 w 48"/>
                <a:gd name="T17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8" name="Freeform 1784"/>
            <p:cNvSpPr>
              <a:spLocks/>
            </p:cNvSpPr>
            <p:nvPr/>
          </p:nvSpPr>
          <p:spPr bwMode="auto">
            <a:xfrm>
              <a:off x="9062677" y="5171132"/>
              <a:ext cx="81784" cy="238517"/>
            </a:xfrm>
            <a:custGeom>
              <a:avLst/>
              <a:gdLst>
                <a:gd name="T0" fmla="*/ 0 w 48"/>
                <a:gd name="T1" fmla="*/ 24 h 144"/>
                <a:gd name="T2" fmla="*/ 0 w 48"/>
                <a:gd name="T3" fmla="*/ 0 h 144"/>
                <a:gd name="T4" fmla="*/ 48 w 48"/>
                <a:gd name="T5" fmla="*/ 0 h 144"/>
                <a:gd name="T6" fmla="*/ 48 w 48"/>
                <a:gd name="T7" fmla="*/ 24 h 144"/>
                <a:gd name="T8" fmla="*/ 0 w 48"/>
                <a:gd name="T9" fmla="*/ 24 h 144"/>
                <a:gd name="T10" fmla="*/ 0 w 48"/>
                <a:gd name="T11" fmla="*/ 144 h 144"/>
                <a:gd name="T12" fmla="*/ 48 w 48"/>
                <a:gd name="T13" fmla="*/ 144 h 144"/>
                <a:gd name="T14" fmla="*/ 48 w 48"/>
                <a:gd name="T15" fmla="*/ 24 h 144"/>
                <a:gd name="T16" fmla="*/ 0 w 48"/>
                <a:gd name="T17" fmla="*/ 2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44">
                  <a:moveTo>
                    <a:pt x="0" y="2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"/>
                  </a:lnTo>
                  <a:lnTo>
                    <a:pt x="0" y="24"/>
                  </a:lnTo>
                  <a:lnTo>
                    <a:pt x="0" y="144"/>
                  </a:lnTo>
                  <a:lnTo>
                    <a:pt x="48" y="144"/>
                  </a:lnTo>
                  <a:lnTo>
                    <a:pt x="48" y="24"/>
                  </a:lnTo>
                  <a:lnTo>
                    <a:pt x="0" y="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39" name="Line 1785"/>
            <p:cNvSpPr>
              <a:spLocks noChangeShapeType="1"/>
            </p:cNvSpPr>
            <p:nvPr/>
          </p:nvSpPr>
          <p:spPr bwMode="auto">
            <a:xfrm flipV="1">
              <a:off x="9103569" y="5144630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0" name="Line 1786"/>
            <p:cNvSpPr>
              <a:spLocks noChangeShapeType="1"/>
            </p:cNvSpPr>
            <p:nvPr/>
          </p:nvSpPr>
          <p:spPr bwMode="auto">
            <a:xfrm>
              <a:off x="9089938" y="514463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1" name="Line 1787"/>
            <p:cNvSpPr>
              <a:spLocks noChangeShapeType="1"/>
            </p:cNvSpPr>
            <p:nvPr/>
          </p:nvSpPr>
          <p:spPr bwMode="auto">
            <a:xfrm>
              <a:off x="9103569" y="5409649"/>
              <a:ext cx="0" cy="33293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2" name="Line 1788"/>
            <p:cNvSpPr>
              <a:spLocks noChangeShapeType="1"/>
            </p:cNvSpPr>
            <p:nvPr/>
          </p:nvSpPr>
          <p:spPr bwMode="auto">
            <a:xfrm>
              <a:off x="9089938" y="574258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3" name="Oval 1789"/>
            <p:cNvSpPr>
              <a:spLocks noChangeArrowheads="1"/>
            </p:cNvSpPr>
            <p:nvPr/>
          </p:nvSpPr>
          <p:spPr bwMode="auto">
            <a:xfrm>
              <a:off x="9055861" y="584196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4" name="Oval 1790"/>
            <p:cNvSpPr>
              <a:spLocks noChangeArrowheads="1"/>
            </p:cNvSpPr>
            <p:nvPr/>
          </p:nvSpPr>
          <p:spPr bwMode="auto">
            <a:xfrm>
              <a:off x="9055861" y="508500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5" name="Freeform 1791"/>
            <p:cNvSpPr>
              <a:spLocks/>
            </p:cNvSpPr>
            <p:nvPr/>
          </p:nvSpPr>
          <p:spPr bwMode="auto">
            <a:xfrm>
              <a:off x="9267138" y="5171132"/>
              <a:ext cx="95415" cy="106008"/>
            </a:xfrm>
            <a:custGeom>
              <a:avLst/>
              <a:gdLst>
                <a:gd name="T0" fmla="*/ 0 w 56"/>
                <a:gd name="T1" fmla="*/ 24 h 64"/>
                <a:gd name="T2" fmla="*/ 0 w 56"/>
                <a:gd name="T3" fmla="*/ 0 h 64"/>
                <a:gd name="T4" fmla="*/ 56 w 56"/>
                <a:gd name="T5" fmla="*/ 0 h 64"/>
                <a:gd name="T6" fmla="*/ 56 w 56"/>
                <a:gd name="T7" fmla="*/ 24 h 64"/>
                <a:gd name="T8" fmla="*/ 0 w 56"/>
                <a:gd name="T9" fmla="*/ 24 h 64"/>
                <a:gd name="T10" fmla="*/ 0 w 56"/>
                <a:gd name="T11" fmla="*/ 64 h 64"/>
                <a:gd name="T12" fmla="*/ 56 w 56"/>
                <a:gd name="T13" fmla="*/ 64 h 64"/>
                <a:gd name="T14" fmla="*/ 56 w 56"/>
                <a:gd name="T15" fmla="*/ 24 h 64"/>
                <a:gd name="T16" fmla="*/ 0 w 56"/>
                <a:gd name="T17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4">
                  <a:moveTo>
                    <a:pt x="0" y="2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0" y="64"/>
                  </a:lnTo>
                  <a:lnTo>
                    <a:pt x="56" y="64"/>
                  </a:lnTo>
                  <a:lnTo>
                    <a:pt x="56" y="24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46" name="Freeform 1792"/>
            <p:cNvSpPr>
              <a:spLocks/>
            </p:cNvSpPr>
            <p:nvPr/>
          </p:nvSpPr>
          <p:spPr bwMode="auto">
            <a:xfrm>
              <a:off x="9267138" y="5171132"/>
              <a:ext cx="95415" cy="106008"/>
            </a:xfrm>
            <a:custGeom>
              <a:avLst/>
              <a:gdLst>
                <a:gd name="T0" fmla="*/ 0 w 56"/>
                <a:gd name="T1" fmla="*/ 24 h 64"/>
                <a:gd name="T2" fmla="*/ 0 w 56"/>
                <a:gd name="T3" fmla="*/ 0 h 64"/>
                <a:gd name="T4" fmla="*/ 56 w 56"/>
                <a:gd name="T5" fmla="*/ 0 h 64"/>
                <a:gd name="T6" fmla="*/ 56 w 56"/>
                <a:gd name="T7" fmla="*/ 24 h 64"/>
                <a:gd name="T8" fmla="*/ 0 w 56"/>
                <a:gd name="T9" fmla="*/ 24 h 64"/>
                <a:gd name="T10" fmla="*/ 0 w 56"/>
                <a:gd name="T11" fmla="*/ 64 h 64"/>
                <a:gd name="T12" fmla="*/ 56 w 56"/>
                <a:gd name="T13" fmla="*/ 64 h 64"/>
                <a:gd name="T14" fmla="*/ 56 w 56"/>
                <a:gd name="T15" fmla="*/ 24 h 64"/>
                <a:gd name="T16" fmla="*/ 0 w 56"/>
                <a:gd name="T17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64">
                  <a:moveTo>
                    <a:pt x="0" y="24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0" y="64"/>
                  </a:lnTo>
                  <a:lnTo>
                    <a:pt x="56" y="64"/>
                  </a:lnTo>
                  <a:lnTo>
                    <a:pt x="56" y="24"/>
                  </a:lnTo>
                  <a:lnTo>
                    <a:pt x="0" y="24"/>
                  </a:lnTo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7" name="Line 1794"/>
            <p:cNvSpPr>
              <a:spLocks noChangeShapeType="1"/>
            </p:cNvSpPr>
            <p:nvPr/>
          </p:nvSpPr>
          <p:spPr bwMode="auto">
            <a:xfrm flipV="1">
              <a:off x="9321660" y="5157881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8" name="Line 1795"/>
            <p:cNvSpPr>
              <a:spLocks noChangeShapeType="1"/>
            </p:cNvSpPr>
            <p:nvPr/>
          </p:nvSpPr>
          <p:spPr bwMode="auto">
            <a:xfrm>
              <a:off x="9308029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9" name="Line 1796"/>
            <p:cNvSpPr>
              <a:spLocks noChangeShapeType="1"/>
            </p:cNvSpPr>
            <p:nvPr/>
          </p:nvSpPr>
          <p:spPr bwMode="auto">
            <a:xfrm>
              <a:off x="9321660" y="5277140"/>
              <a:ext cx="0" cy="53169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0" name="Line 1797"/>
            <p:cNvSpPr>
              <a:spLocks noChangeShapeType="1"/>
            </p:cNvSpPr>
            <p:nvPr/>
          </p:nvSpPr>
          <p:spPr bwMode="auto">
            <a:xfrm>
              <a:off x="9308029" y="58088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1" name="Oval 1798"/>
            <p:cNvSpPr>
              <a:spLocks noChangeArrowheads="1"/>
            </p:cNvSpPr>
            <p:nvPr/>
          </p:nvSpPr>
          <p:spPr bwMode="auto">
            <a:xfrm>
              <a:off x="9273952" y="5934718"/>
              <a:ext cx="95415" cy="9441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2" name="Oval 1799"/>
            <p:cNvSpPr>
              <a:spLocks noChangeArrowheads="1"/>
            </p:cNvSpPr>
            <p:nvPr/>
          </p:nvSpPr>
          <p:spPr bwMode="auto">
            <a:xfrm>
              <a:off x="9273952" y="5868464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3" name="Oval 1800"/>
            <p:cNvSpPr>
              <a:spLocks noChangeArrowheads="1"/>
            </p:cNvSpPr>
            <p:nvPr/>
          </p:nvSpPr>
          <p:spPr bwMode="auto">
            <a:xfrm>
              <a:off x="9273952" y="5098252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4" name="Oval 1801"/>
            <p:cNvSpPr>
              <a:spLocks noChangeArrowheads="1"/>
            </p:cNvSpPr>
            <p:nvPr/>
          </p:nvSpPr>
          <p:spPr bwMode="auto">
            <a:xfrm>
              <a:off x="9273952" y="5085001"/>
              <a:ext cx="95415" cy="92757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5" name="Freeform 1802"/>
            <p:cNvSpPr>
              <a:spLocks/>
            </p:cNvSpPr>
            <p:nvPr/>
          </p:nvSpPr>
          <p:spPr bwMode="auto">
            <a:xfrm>
              <a:off x="1797492" y="5838649"/>
              <a:ext cx="95415" cy="159011"/>
            </a:xfrm>
            <a:custGeom>
              <a:avLst/>
              <a:gdLst>
                <a:gd name="T0" fmla="*/ 0 w 56"/>
                <a:gd name="T1" fmla="*/ 56 h 96"/>
                <a:gd name="T2" fmla="*/ 0 w 56"/>
                <a:gd name="T3" fmla="*/ 0 h 96"/>
                <a:gd name="T4" fmla="*/ 56 w 56"/>
                <a:gd name="T5" fmla="*/ 0 h 96"/>
                <a:gd name="T6" fmla="*/ 56 w 56"/>
                <a:gd name="T7" fmla="*/ 56 h 96"/>
                <a:gd name="T8" fmla="*/ 0 w 56"/>
                <a:gd name="T9" fmla="*/ 56 h 96"/>
                <a:gd name="T10" fmla="*/ 0 w 56"/>
                <a:gd name="T11" fmla="*/ 96 h 96"/>
                <a:gd name="T12" fmla="*/ 56 w 56"/>
                <a:gd name="T13" fmla="*/ 96 h 96"/>
                <a:gd name="T14" fmla="*/ 56 w 56"/>
                <a:gd name="T15" fmla="*/ 56 h 96"/>
                <a:gd name="T16" fmla="*/ 0 w 56"/>
                <a:gd name="T17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6">
                  <a:moveTo>
                    <a:pt x="0" y="56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56" y="96"/>
                  </a:lnTo>
                  <a:lnTo>
                    <a:pt x="56" y="56"/>
                  </a:lnTo>
                  <a:lnTo>
                    <a:pt x="0" y="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6" name="Freeform 1803"/>
            <p:cNvSpPr>
              <a:spLocks/>
            </p:cNvSpPr>
            <p:nvPr/>
          </p:nvSpPr>
          <p:spPr bwMode="auto">
            <a:xfrm>
              <a:off x="1797492" y="5838649"/>
              <a:ext cx="95415" cy="159011"/>
            </a:xfrm>
            <a:custGeom>
              <a:avLst/>
              <a:gdLst>
                <a:gd name="T0" fmla="*/ 0 w 56"/>
                <a:gd name="T1" fmla="*/ 56 h 96"/>
                <a:gd name="T2" fmla="*/ 0 w 56"/>
                <a:gd name="T3" fmla="*/ 0 h 96"/>
                <a:gd name="T4" fmla="*/ 56 w 56"/>
                <a:gd name="T5" fmla="*/ 0 h 96"/>
                <a:gd name="T6" fmla="*/ 56 w 56"/>
                <a:gd name="T7" fmla="*/ 56 h 96"/>
                <a:gd name="T8" fmla="*/ 0 w 56"/>
                <a:gd name="T9" fmla="*/ 56 h 96"/>
                <a:gd name="T10" fmla="*/ 0 w 56"/>
                <a:gd name="T11" fmla="*/ 96 h 96"/>
                <a:gd name="T12" fmla="*/ 56 w 56"/>
                <a:gd name="T13" fmla="*/ 96 h 96"/>
                <a:gd name="T14" fmla="*/ 56 w 56"/>
                <a:gd name="T15" fmla="*/ 56 h 96"/>
                <a:gd name="T16" fmla="*/ 0 w 56"/>
                <a:gd name="T17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96">
                  <a:moveTo>
                    <a:pt x="0" y="56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56"/>
                  </a:lnTo>
                  <a:lnTo>
                    <a:pt x="0" y="56"/>
                  </a:lnTo>
                  <a:lnTo>
                    <a:pt x="0" y="96"/>
                  </a:lnTo>
                  <a:lnTo>
                    <a:pt x="56" y="96"/>
                  </a:lnTo>
                  <a:lnTo>
                    <a:pt x="56" y="56"/>
                  </a:lnTo>
                  <a:lnTo>
                    <a:pt x="0" y="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7" name="Line 1804"/>
            <p:cNvSpPr>
              <a:spLocks noChangeShapeType="1"/>
            </p:cNvSpPr>
            <p:nvPr/>
          </p:nvSpPr>
          <p:spPr bwMode="auto">
            <a:xfrm flipV="1">
              <a:off x="1838384" y="5613383"/>
              <a:ext cx="0" cy="22526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8" name="Line 1805"/>
            <p:cNvSpPr>
              <a:spLocks noChangeShapeType="1"/>
            </p:cNvSpPr>
            <p:nvPr/>
          </p:nvSpPr>
          <p:spPr bwMode="auto">
            <a:xfrm>
              <a:off x="1824753" y="5613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59" name="Line 1806"/>
            <p:cNvSpPr>
              <a:spLocks noChangeShapeType="1"/>
            </p:cNvSpPr>
            <p:nvPr/>
          </p:nvSpPr>
          <p:spPr bwMode="auto">
            <a:xfrm>
              <a:off x="1838384" y="5997660"/>
              <a:ext cx="0" cy="149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0" name="Line 1807"/>
            <p:cNvSpPr>
              <a:spLocks noChangeShapeType="1"/>
            </p:cNvSpPr>
            <p:nvPr/>
          </p:nvSpPr>
          <p:spPr bwMode="auto">
            <a:xfrm>
              <a:off x="1824753" y="60125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1" name="Oval 1808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2" name="Oval 1809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3" name="Oval 1810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4" name="Oval 1811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5" name="Oval 1812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6" name="Oval 1813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7" name="Oval 1814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8" name="Oval 1815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69" name="Oval 1816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0" name="Oval 1817"/>
            <p:cNvSpPr>
              <a:spLocks noChangeArrowheads="1"/>
            </p:cNvSpPr>
            <p:nvPr/>
          </p:nvSpPr>
          <p:spPr bwMode="auto">
            <a:xfrm>
              <a:off x="1790676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1" name="Oval 1818"/>
            <p:cNvSpPr>
              <a:spLocks noChangeArrowheads="1"/>
            </p:cNvSpPr>
            <p:nvPr/>
          </p:nvSpPr>
          <p:spPr bwMode="auto">
            <a:xfrm>
              <a:off x="1790676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2" name="Oval 1819"/>
            <p:cNvSpPr>
              <a:spLocks noChangeArrowheads="1"/>
            </p:cNvSpPr>
            <p:nvPr/>
          </p:nvSpPr>
          <p:spPr bwMode="auto">
            <a:xfrm>
              <a:off x="1790676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3" name="Oval 1820"/>
            <p:cNvSpPr>
              <a:spLocks noChangeArrowheads="1"/>
            </p:cNvSpPr>
            <p:nvPr/>
          </p:nvSpPr>
          <p:spPr bwMode="auto">
            <a:xfrm>
              <a:off x="1790676" y="5527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4" name="Oval 1821"/>
            <p:cNvSpPr>
              <a:spLocks noChangeArrowheads="1"/>
            </p:cNvSpPr>
            <p:nvPr/>
          </p:nvSpPr>
          <p:spPr bwMode="auto">
            <a:xfrm>
              <a:off x="1790676" y="5527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5" name="Oval 1822"/>
            <p:cNvSpPr>
              <a:spLocks noChangeArrowheads="1"/>
            </p:cNvSpPr>
            <p:nvPr/>
          </p:nvSpPr>
          <p:spPr bwMode="auto">
            <a:xfrm>
              <a:off x="1790676" y="5514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6" name="Oval 1823"/>
            <p:cNvSpPr>
              <a:spLocks noChangeArrowheads="1"/>
            </p:cNvSpPr>
            <p:nvPr/>
          </p:nvSpPr>
          <p:spPr bwMode="auto">
            <a:xfrm>
              <a:off x="1790676" y="5500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7" name="Oval 1824"/>
            <p:cNvSpPr>
              <a:spLocks noChangeArrowheads="1"/>
            </p:cNvSpPr>
            <p:nvPr/>
          </p:nvSpPr>
          <p:spPr bwMode="auto">
            <a:xfrm>
              <a:off x="1790676" y="5487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8" name="Oval 1825"/>
            <p:cNvSpPr>
              <a:spLocks noChangeArrowheads="1"/>
            </p:cNvSpPr>
            <p:nvPr/>
          </p:nvSpPr>
          <p:spPr bwMode="auto">
            <a:xfrm>
              <a:off x="1790676" y="5487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79" name="Oval 1826"/>
            <p:cNvSpPr>
              <a:spLocks noChangeArrowheads="1"/>
            </p:cNvSpPr>
            <p:nvPr/>
          </p:nvSpPr>
          <p:spPr bwMode="auto">
            <a:xfrm>
              <a:off x="1790676" y="5472591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0" name="Oval 1827"/>
            <p:cNvSpPr>
              <a:spLocks noChangeArrowheads="1"/>
            </p:cNvSpPr>
            <p:nvPr/>
          </p:nvSpPr>
          <p:spPr bwMode="auto">
            <a:xfrm>
              <a:off x="1790676" y="545934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1" name="Oval 1828"/>
            <p:cNvSpPr>
              <a:spLocks noChangeArrowheads="1"/>
            </p:cNvSpPr>
            <p:nvPr/>
          </p:nvSpPr>
          <p:spPr bwMode="auto">
            <a:xfrm>
              <a:off x="1790676" y="544608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2" name="Oval 1829"/>
            <p:cNvSpPr>
              <a:spLocks noChangeArrowheads="1"/>
            </p:cNvSpPr>
            <p:nvPr/>
          </p:nvSpPr>
          <p:spPr bwMode="auto">
            <a:xfrm>
              <a:off x="1790676" y="531358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3" name="Oval 1830"/>
            <p:cNvSpPr>
              <a:spLocks noChangeArrowheads="1"/>
            </p:cNvSpPr>
            <p:nvPr/>
          </p:nvSpPr>
          <p:spPr bwMode="auto">
            <a:xfrm>
              <a:off x="1790676" y="530032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4" name="Oval 1831"/>
            <p:cNvSpPr>
              <a:spLocks noChangeArrowheads="1"/>
            </p:cNvSpPr>
            <p:nvPr/>
          </p:nvSpPr>
          <p:spPr bwMode="auto">
            <a:xfrm>
              <a:off x="1790676" y="524732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5" name="Freeform 1832"/>
            <p:cNvSpPr>
              <a:spLocks/>
            </p:cNvSpPr>
            <p:nvPr/>
          </p:nvSpPr>
          <p:spPr bwMode="auto">
            <a:xfrm>
              <a:off x="2015584" y="5679638"/>
              <a:ext cx="83489" cy="304772"/>
            </a:xfrm>
            <a:custGeom>
              <a:avLst/>
              <a:gdLst>
                <a:gd name="T0" fmla="*/ 0 w 49"/>
                <a:gd name="T1" fmla="*/ 128 h 184"/>
                <a:gd name="T2" fmla="*/ 0 w 49"/>
                <a:gd name="T3" fmla="*/ 0 h 184"/>
                <a:gd name="T4" fmla="*/ 49 w 49"/>
                <a:gd name="T5" fmla="*/ 0 h 184"/>
                <a:gd name="T6" fmla="*/ 49 w 49"/>
                <a:gd name="T7" fmla="*/ 128 h 184"/>
                <a:gd name="T8" fmla="*/ 0 w 49"/>
                <a:gd name="T9" fmla="*/ 128 h 184"/>
                <a:gd name="T10" fmla="*/ 0 w 49"/>
                <a:gd name="T11" fmla="*/ 184 h 184"/>
                <a:gd name="T12" fmla="*/ 49 w 49"/>
                <a:gd name="T13" fmla="*/ 184 h 184"/>
                <a:gd name="T14" fmla="*/ 49 w 49"/>
                <a:gd name="T15" fmla="*/ 128 h 184"/>
                <a:gd name="T16" fmla="*/ 0 w 49"/>
                <a:gd name="T1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4">
                  <a:moveTo>
                    <a:pt x="0" y="128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28"/>
                  </a:lnTo>
                  <a:lnTo>
                    <a:pt x="0" y="128"/>
                  </a:lnTo>
                  <a:lnTo>
                    <a:pt x="0" y="184"/>
                  </a:lnTo>
                  <a:lnTo>
                    <a:pt x="49" y="184"/>
                  </a:lnTo>
                  <a:lnTo>
                    <a:pt x="49" y="128"/>
                  </a:lnTo>
                  <a:lnTo>
                    <a:pt x="0" y="12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6" name="Freeform 1833"/>
            <p:cNvSpPr>
              <a:spLocks/>
            </p:cNvSpPr>
            <p:nvPr/>
          </p:nvSpPr>
          <p:spPr bwMode="auto">
            <a:xfrm>
              <a:off x="2015584" y="5679638"/>
              <a:ext cx="83489" cy="304772"/>
            </a:xfrm>
            <a:custGeom>
              <a:avLst/>
              <a:gdLst>
                <a:gd name="T0" fmla="*/ 0 w 49"/>
                <a:gd name="T1" fmla="*/ 128 h 184"/>
                <a:gd name="T2" fmla="*/ 0 w 49"/>
                <a:gd name="T3" fmla="*/ 0 h 184"/>
                <a:gd name="T4" fmla="*/ 49 w 49"/>
                <a:gd name="T5" fmla="*/ 0 h 184"/>
                <a:gd name="T6" fmla="*/ 49 w 49"/>
                <a:gd name="T7" fmla="*/ 128 h 184"/>
                <a:gd name="T8" fmla="*/ 0 w 49"/>
                <a:gd name="T9" fmla="*/ 128 h 184"/>
                <a:gd name="T10" fmla="*/ 0 w 49"/>
                <a:gd name="T11" fmla="*/ 184 h 184"/>
                <a:gd name="T12" fmla="*/ 49 w 49"/>
                <a:gd name="T13" fmla="*/ 184 h 184"/>
                <a:gd name="T14" fmla="*/ 49 w 49"/>
                <a:gd name="T15" fmla="*/ 128 h 184"/>
                <a:gd name="T16" fmla="*/ 0 w 49"/>
                <a:gd name="T1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84">
                  <a:moveTo>
                    <a:pt x="0" y="128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128"/>
                  </a:lnTo>
                  <a:lnTo>
                    <a:pt x="0" y="128"/>
                  </a:lnTo>
                  <a:lnTo>
                    <a:pt x="0" y="184"/>
                  </a:lnTo>
                  <a:lnTo>
                    <a:pt x="49" y="184"/>
                  </a:lnTo>
                  <a:lnTo>
                    <a:pt x="49" y="128"/>
                  </a:lnTo>
                  <a:lnTo>
                    <a:pt x="0" y="12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7" name="Line 1834"/>
            <p:cNvSpPr>
              <a:spLocks noChangeShapeType="1"/>
            </p:cNvSpPr>
            <p:nvPr/>
          </p:nvSpPr>
          <p:spPr bwMode="auto">
            <a:xfrm flipV="1">
              <a:off x="2056476" y="5359958"/>
              <a:ext cx="0" cy="3196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8" name="Line 1835"/>
            <p:cNvSpPr>
              <a:spLocks noChangeShapeType="1"/>
            </p:cNvSpPr>
            <p:nvPr/>
          </p:nvSpPr>
          <p:spPr bwMode="auto">
            <a:xfrm>
              <a:off x="2042845" y="5359958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89" name="Line 1836"/>
            <p:cNvSpPr>
              <a:spLocks noChangeShapeType="1"/>
            </p:cNvSpPr>
            <p:nvPr/>
          </p:nvSpPr>
          <p:spPr bwMode="auto">
            <a:xfrm>
              <a:off x="2056476" y="5984409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0" name="Line 1837"/>
            <p:cNvSpPr>
              <a:spLocks noChangeShapeType="1"/>
            </p:cNvSpPr>
            <p:nvPr/>
          </p:nvSpPr>
          <p:spPr bwMode="auto">
            <a:xfrm>
              <a:off x="2042845" y="6012567"/>
              <a:ext cx="4259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1" name="Oval 1838"/>
            <p:cNvSpPr>
              <a:spLocks noChangeArrowheads="1"/>
            </p:cNvSpPr>
            <p:nvPr/>
          </p:nvSpPr>
          <p:spPr bwMode="auto">
            <a:xfrm>
              <a:off x="2008768" y="5977784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2" name="Oval 1839"/>
            <p:cNvSpPr>
              <a:spLocks noChangeArrowheads="1"/>
            </p:cNvSpPr>
            <p:nvPr/>
          </p:nvSpPr>
          <p:spPr bwMode="auto">
            <a:xfrm>
              <a:off x="2008768" y="5977784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3" name="Oval 1840"/>
            <p:cNvSpPr>
              <a:spLocks noChangeArrowheads="1"/>
            </p:cNvSpPr>
            <p:nvPr/>
          </p:nvSpPr>
          <p:spPr bwMode="auto">
            <a:xfrm>
              <a:off x="2008768" y="5977784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4" name="Oval 1841"/>
            <p:cNvSpPr>
              <a:spLocks noChangeArrowheads="1"/>
            </p:cNvSpPr>
            <p:nvPr/>
          </p:nvSpPr>
          <p:spPr bwMode="auto">
            <a:xfrm>
              <a:off x="2008768" y="5977784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5" name="Oval 1842"/>
            <p:cNvSpPr>
              <a:spLocks noChangeArrowheads="1"/>
            </p:cNvSpPr>
            <p:nvPr/>
          </p:nvSpPr>
          <p:spPr bwMode="auto">
            <a:xfrm>
              <a:off x="2008768" y="5977784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6" name="Oval 1843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7" name="Oval 1844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8" name="Oval 1845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99" name="Oval 1846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0" name="Oval 1847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1" name="Oval 1848"/>
            <p:cNvSpPr>
              <a:spLocks noChangeArrowheads="1"/>
            </p:cNvSpPr>
            <p:nvPr/>
          </p:nvSpPr>
          <p:spPr bwMode="auto">
            <a:xfrm>
              <a:off x="2008768" y="5964533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2" name="Oval 1849"/>
            <p:cNvSpPr>
              <a:spLocks noChangeArrowheads="1"/>
            </p:cNvSpPr>
            <p:nvPr/>
          </p:nvSpPr>
          <p:spPr bwMode="auto">
            <a:xfrm>
              <a:off x="2008768" y="5313580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3" name="Oval 1850"/>
            <p:cNvSpPr>
              <a:spLocks noChangeArrowheads="1"/>
            </p:cNvSpPr>
            <p:nvPr/>
          </p:nvSpPr>
          <p:spPr bwMode="auto">
            <a:xfrm>
              <a:off x="2008768" y="5300329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4" name="Oval 1851"/>
            <p:cNvSpPr>
              <a:spLocks noChangeArrowheads="1"/>
            </p:cNvSpPr>
            <p:nvPr/>
          </p:nvSpPr>
          <p:spPr bwMode="auto">
            <a:xfrm>
              <a:off x="2008768" y="5287078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5" name="Oval 1852"/>
            <p:cNvSpPr>
              <a:spLocks noChangeArrowheads="1"/>
            </p:cNvSpPr>
            <p:nvPr/>
          </p:nvSpPr>
          <p:spPr bwMode="auto">
            <a:xfrm>
              <a:off x="2008768" y="5273827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6" name="Oval 1853"/>
            <p:cNvSpPr>
              <a:spLocks noChangeArrowheads="1"/>
            </p:cNvSpPr>
            <p:nvPr/>
          </p:nvSpPr>
          <p:spPr bwMode="auto">
            <a:xfrm>
              <a:off x="2008768" y="524732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7" name="Oval 1854"/>
            <p:cNvSpPr>
              <a:spLocks noChangeArrowheads="1"/>
            </p:cNvSpPr>
            <p:nvPr/>
          </p:nvSpPr>
          <p:spPr bwMode="auto">
            <a:xfrm>
              <a:off x="2008768" y="5207572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8" name="Oval 1855"/>
            <p:cNvSpPr>
              <a:spLocks noChangeArrowheads="1"/>
            </p:cNvSpPr>
            <p:nvPr/>
          </p:nvSpPr>
          <p:spPr bwMode="auto">
            <a:xfrm>
              <a:off x="2008768" y="5194322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09" name="Oval 1856"/>
            <p:cNvSpPr>
              <a:spLocks noChangeArrowheads="1"/>
            </p:cNvSpPr>
            <p:nvPr/>
          </p:nvSpPr>
          <p:spPr bwMode="auto">
            <a:xfrm>
              <a:off x="2008768" y="5181071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0" name="Oval 1857"/>
            <p:cNvSpPr>
              <a:spLocks noChangeArrowheads="1"/>
            </p:cNvSpPr>
            <p:nvPr/>
          </p:nvSpPr>
          <p:spPr bwMode="auto">
            <a:xfrm>
              <a:off x="2008768" y="5167820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1" name="Oval 1858"/>
            <p:cNvSpPr>
              <a:spLocks noChangeArrowheads="1"/>
            </p:cNvSpPr>
            <p:nvPr/>
          </p:nvSpPr>
          <p:spPr bwMode="auto">
            <a:xfrm>
              <a:off x="2008768" y="5167820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2" name="Oval 1859"/>
            <p:cNvSpPr>
              <a:spLocks noChangeArrowheads="1"/>
            </p:cNvSpPr>
            <p:nvPr/>
          </p:nvSpPr>
          <p:spPr bwMode="auto">
            <a:xfrm>
              <a:off x="2008768" y="5154569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3" name="Freeform 1860"/>
            <p:cNvSpPr>
              <a:spLocks/>
            </p:cNvSpPr>
            <p:nvPr/>
          </p:nvSpPr>
          <p:spPr bwMode="auto">
            <a:xfrm>
              <a:off x="2221749" y="5547128"/>
              <a:ext cx="81784" cy="437281"/>
            </a:xfrm>
            <a:custGeom>
              <a:avLst/>
              <a:gdLst>
                <a:gd name="T0" fmla="*/ 0 w 48"/>
                <a:gd name="T1" fmla="*/ 192 h 264"/>
                <a:gd name="T2" fmla="*/ 0 w 48"/>
                <a:gd name="T3" fmla="*/ 0 h 264"/>
                <a:gd name="T4" fmla="*/ 48 w 48"/>
                <a:gd name="T5" fmla="*/ 0 h 264"/>
                <a:gd name="T6" fmla="*/ 48 w 48"/>
                <a:gd name="T7" fmla="*/ 192 h 264"/>
                <a:gd name="T8" fmla="*/ 0 w 48"/>
                <a:gd name="T9" fmla="*/ 192 h 264"/>
                <a:gd name="T10" fmla="*/ 0 w 48"/>
                <a:gd name="T11" fmla="*/ 264 h 264"/>
                <a:gd name="T12" fmla="*/ 48 w 48"/>
                <a:gd name="T13" fmla="*/ 264 h 264"/>
                <a:gd name="T14" fmla="*/ 48 w 48"/>
                <a:gd name="T15" fmla="*/ 192 h 264"/>
                <a:gd name="T16" fmla="*/ 0 w 48"/>
                <a:gd name="T17" fmla="*/ 19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64">
                  <a:moveTo>
                    <a:pt x="0" y="19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264"/>
                  </a:lnTo>
                  <a:lnTo>
                    <a:pt x="48" y="264"/>
                  </a:lnTo>
                  <a:lnTo>
                    <a:pt x="48" y="192"/>
                  </a:lnTo>
                  <a:lnTo>
                    <a:pt x="0" y="19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4" name="Freeform 1861"/>
            <p:cNvSpPr>
              <a:spLocks/>
            </p:cNvSpPr>
            <p:nvPr/>
          </p:nvSpPr>
          <p:spPr bwMode="auto">
            <a:xfrm>
              <a:off x="2221749" y="5547128"/>
              <a:ext cx="81784" cy="437281"/>
            </a:xfrm>
            <a:custGeom>
              <a:avLst/>
              <a:gdLst>
                <a:gd name="T0" fmla="*/ 0 w 48"/>
                <a:gd name="T1" fmla="*/ 192 h 264"/>
                <a:gd name="T2" fmla="*/ 0 w 48"/>
                <a:gd name="T3" fmla="*/ 0 h 264"/>
                <a:gd name="T4" fmla="*/ 48 w 48"/>
                <a:gd name="T5" fmla="*/ 0 h 264"/>
                <a:gd name="T6" fmla="*/ 48 w 48"/>
                <a:gd name="T7" fmla="*/ 192 h 264"/>
                <a:gd name="T8" fmla="*/ 0 w 48"/>
                <a:gd name="T9" fmla="*/ 192 h 264"/>
                <a:gd name="T10" fmla="*/ 0 w 48"/>
                <a:gd name="T11" fmla="*/ 264 h 264"/>
                <a:gd name="T12" fmla="*/ 48 w 48"/>
                <a:gd name="T13" fmla="*/ 264 h 264"/>
                <a:gd name="T14" fmla="*/ 48 w 48"/>
                <a:gd name="T15" fmla="*/ 192 h 264"/>
                <a:gd name="T16" fmla="*/ 0 w 48"/>
                <a:gd name="T17" fmla="*/ 192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64">
                  <a:moveTo>
                    <a:pt x="0" y="19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92"/>
                  </a:lnTo>
                  <a:lnTo>
                    <a:pt x="0" y="192"/>
                  </a:lnTo>
                  <a:lnTo>
                    <a:pt x="0" y="264"/>
                  </a:lnTo>
                  <a:lnTo>
                    <a:pt x="48" y="264"/>
                  </a:lnTo>
                  <a:lnTo>
                    <a:pt x="48" y="192"/>
                  </a:lnTo>
                  <a:lnTo>
                    <a:pt x="0" y="19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" name="Line 1862"/>
            <p:cNvSpPr>
              <a:spLocks noChangeShapeType="1"/>
            </p:cNvSpPr>
            <p:nvPr/>
          </p:nvSpPr>
          <p:spPr bwMode="auto">
            <a:xfrm flipV="1">
              <a:off x="2262641" y="5333456"/>
              <a:ext cx="0" cy="2136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" name="Line 1863"/>
            <p:cNvSpPr>
              <a:spLocks noChangeShapeType="1"/>
            </p:cNvSpPr>
            <p:nvPr/>
          </p:nvSpPr>
          <p:spPr bwMode="auto">
            <a:xfrm>
              <a:off x="2249010" y="533345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" name="Line 1864"/>
            <p:cNvSpPr>
              <a:spLocks noChangeShapeType="1"/>
            </p:cNvSpPr>
            <p:nvPr/>
          </p:nvSpPr>
          <p:spPr bwMode="auto">
            <a:xfrm>
              <a:off x="2262641" y="5984409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" name="Line 1865"/>
            <p:cNvSpPr>
              <a:spLocks noChangeShapeType="1"/>
            </p:cNvSpPr>
            <p:nvPr/>
          </p:nvSpPr>
          <p:spPr bwMode="auto">
            <a:xfrm>
              <a:off x="2249010" y="60125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9" name="Oval 1866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0" name="Oval 1867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1" name="Oval 1868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2" name="Oval 1869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3" name="Oval 1870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4" name="Oval 1871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5" name="Oval 1872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6" name="Oval 1873"/>
            <p:cNvSpPr>
              <a:spLocks noChangeArrowheads="1"/>
            </p:cNvSpPr>
            <p:nvPr/>
          </p:nvSpPr>
          <p:spPr bwMode="auto">
            <a:xfrm>
              <a:off x="2214934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7" name="Oval 1874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8" name="Oval 1875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29" name="Oval 1876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0" name="Oval 1877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1" name="Oval 1878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2" name="Oval 1879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3" name="Oval 1880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4" name="Oval 1881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5" name="Oval 1882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6" name="Oval 1883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7" name="Oval 1884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8" name="Oval 1885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39" name="Oval 1886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0" name="Oval 1887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1" name="Oval 1888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2" name="Oval 1889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3" name="Oval 1890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4" name="Oval 1891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5" name="Oval 1892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6" name="Oval 1893"/>
            <p:cNvSpPr>
              <a:spLocks noChangeArrowheads="1"/>
            </p:cNvSpPr>
            <p:nvPr/>
          </p:nvSpPr>
          <p:spPr bwMode="auto">
            <a:xfrm>
              <a:off x="2214934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7" name="Oval 1894"/>
            <p:cNvSpPr>
              <a:spLocks noChangeArrowheads="1"/>
            </p:cNvSpPr>
            <p:nvPr/>
          </p:nvSpPr>
          <p:spPr bwMode="auto">
            <a:xfrm>
              <a:off x="2214934" y="528707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8" name="Oval 1895"/>
            <p:cNvSpPr>
              <a:spLocks noChangeArrowheads="1"/>
            </p:cNvSpPr>
            <p:nvPr/>
          </p:nvSpPr>
          <p:spPr bwMode="auto">
            <a:xfrm>
              <a:off x="2214934" y="528707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49" name="Oval 1896"/>
            <p:cNvSpPr>
              <a:spLocks noChangeArrowheads="1"/>
            </p:cNvSpPr>
            <p:nvPr/>
          </p:nvSpPr>
          <p:spPr bwMode="auto">
            <a:xfrm>
              <a:off x="2214934" y="528707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0" name="Oval 1897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1" name="Oval 1898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2" name="Oval 1899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3" name="Oval 1900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4" name="Oval 1901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5" name="Oval 1902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6" name="Oval 1903"/>
            <p:cNvSpPr>
              <a:spLocks noChangeArrowheads="1"/>
            </p:cNvSpPr>
            <p:nvPr/>
          </p:nvSpPr>
          <p:spPr bwMode="auto">
            <a:xfrm>
              <a:off x="2214934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7" name="Oval 1904"/>
            <p:cNvSpPr>
              <a:spLocks noChangeArrowheads="1"/>
            </p:cNvSpPr>
            <p:nvPr/>
          </p:nvSpPr>
          <p:spPr bwMode="auto">
            <a:xfrm>
              <a:off x="2214934" y="526057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8" name="Oval 1905"/>
            <p:cNvSpPr>
              <a:spLocks noChangeArrowheads="1"/>
            </p:cNvSpPr>
            <p:nvPr/>
          </p:nvSpPr>
          <p:spPr bwMode="auto">
            <a:xfrm>
              <a:off x="2214934" y="526057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59" name="Oval 1906"/>
            <p:cNvSpPr>
              <a:spLocks noChangeArrowheads="1"/>
            </p:cNvSpPr>
            <p:nvPr/>
          </p:nvSpPr>
          <p:spPr bwMode="auto">
            <a:xfrm>
              <a:off x="2214934" y="526057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0" name="Oval 1907"/>
            <p:cNvSpPr>
              <a:spLocks noChangeArrowheads="1"/>
            </p:cNvSpPr>
            <p:nvPr/>
          </p:nvSpPr>
          <p:spPr bwMode="auto">
            <a:xfrm>
              <a:off x="2214934" y="526057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1" name="Oval 1908"/>
            <p:cNvSpPr>
              <a:spLocks noChangeArrowheads="1"/>
            </p:cNvSpPr>
            <p:nvPr/>
          </p:nvSpPr>
          <p:spPr bwMode="auto">
            <a:xfrm>
              <a:off x="2214934" y="524732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2" name="Oval 1909"/>
            <p:cNvSpPr>
              <a:spLocks noChangeArrowheads="1"/>
            </p:cNvSpPr>
            <p:nvPr/>
          </p:nvSpPr>
          <p:spPr bwMode="auto">
            <a:xfrm>
              <a:off x="2214934" y="524732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3" name="Oval 1910"/>
            <p:cNvSpPr>
              <a:spLocks noChangeArrowheads="1"/>
            </p:cNvSpPr>
            <p:nvPr/>
          </p:nvSpPr>
          <p:spPr bwMode="auto">
            <a:xfrm>
              <a:off x="2214934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4" name="Oval 1911"/>
            <p:cNvSpPr>
              <a:spLocks noChangeArrowheads="1"/>
            </p:cNvSpPr>
            <p:nvPr/>
          </p:nvSpPr>
          <p:spPr bwMode="auto">
            <a:xfrm>
              <a:off x="2214934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5" name="Oval 1912"/>
            <p:cNvSpPr>
              <a:spLocks noChangeArrowheads="1"/>
            </p:cNvSpPr>
            <p:nvPr/>
          </p:nvSpPr>
          <p:spPr bwMode="auto">
            <a:xfrm>
              <a:off x="2214934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6" name="Oval 1913"/>
            <p:cNvSpPr>
              <a:spLocks noChangeArrowheads="1"/>
            </p:cNvSpPr>
            <p:nvPr/>
          </p:nvSpPr>
          <p:spPr bwMode="auto">
            <a:xfrm>
              <a:off x="2214934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7" name="Oval 1914"/>
            <p:cNvSpPr>
              <a:spLocks noChangeArrowheads="1"/>
            </p:cNvSpPr>
            <p:nvPr/>
          </p:nvSpPr>
          <p:spPr bwMode="auto">
            <a:xfrm>
              <a:off x="2214934" y="52075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8" name="Oval 1915"/>
            <p:cNvSpPr>
              <a:spLocks noChangeArrowheads="1"/>
            </p:cNvSpPr>
            <p:nvPr/>
          </p:nvSpPr>
          <p:spPr bwMode="auto">
            <a:xfrm>
              <a:off x="2214934" y="519432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69" name="Oval 1916"/>
            <p:cNvSpPr>
              <a:spLocks noChangeArrowheads="1"/>
            </p:cNvSpPr>
            <p:nvPr/>
          </p:nvSpPr>
          <p:spPr bwMode="auto">
            <a:xfrm>
              <a:off x="2214934" y="519432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0" name="Oval 1917"/>
            <p:cNvSpPr>
              <a:spLocks noChangeArrowheads="1"/>
            </p:cNvSpPr>
            <p:nvPr/>
          </p:nvSpPr>
          <p:spPr bwMode="auto">
            <a:xfrm>
              <a:off x="2214934" y="518107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1" name="Oval 1918"/>
            <p:cNvSpPr>
              <a:spLocks noChangeArrowheads="1"/>
            </p:cNvSpPr>
            <p:nvPr/>
          </p:nvSpPr>
          <p:spPr bwMode="auto">
            <a:xfrm>
              <a:off x="2214934" y="516782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2" name="Oval 1919"/>
            <p:cNvSpPr>
              <a:spLocks noChangeArrowheads="1"/>
            </p:cNvSpPr>
            <p:nvPr/>
          </p:nvSpPr>
          <p:spPr bwMode="auto">
            <a:xfrm>
              <a:off x="2214934" y="515456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3" name="Oval 1920"/>
            <p:cNvSpPr>
              <a:spLocks noChangeArrowheads="1"/>
            </p:cNvSpPr>
            <p:nvPr/>
          </p:nvSpPr>
          <p:spPr bwMode="auto">
            <a:xfrm>
              <a:off x="2214934" y="515456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4" name="Oval 1921"/>
            <p:cNvSpPr>
              <a:spLocks noChangeArrowheads="1"/>
            </p:cNvSpPr>
            <p:nvPr/>
          </p:nvSpPr>
          <p:spPr bwMode="auto">
            <a:xfrm>
              <a:off x="2214934" y="515456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5" name="Freeform 1922"/>
            <p:cNvSpPr>
              <a:spLocks/>
            </p:cNvSpPr>
            <p:nvPr/>
          </p:nvSpPr>
          <p:spPr bwMode="auto">
            <a:xfrm>
              <a:off x="2521625" y="5891653"/>
              <a:ext cx="81784" cy="120915"/>
            </a:xfrm>
            <a:custGeom>
              <a:avLst/>
              <a:gdLst>
                <a:gd name="T0" fmla="*/ 0 w 48"/>
                <a:gd name="T1" fmla="*/ 56 h 73"/>
                <a:gd name="T2" fmla="*/ 0 w 48"/>
                <a:gd name="T3" fmla="*/ 0 h 73"/>
                <a:gd name="T4" fmla="*/ 48 w 48"/>
                <a:gd name="T5" fmla="*/ 0 h 73"/>
                <a:gd name="T6" fmla="*/ 48 w 48"/>
                <a:gd name="T7" fmla="*/ 56 h 73"/>
                <a:gd name="T8" fmla="*/ 0 w 48"/>
                <a:gd name="T9" fmla="*/ 56 h 73"/>
                <a:gd name="T10" fmla="*/ 0 w 48"/>
                <a:gd name="T11" fmla="*/ 73 h 73"/>
                <a:gd name="T12" fmla="*/ 48 w 48"/>
                <a:gd name="T13" fmla="*/ 73 h 73"/>
                <a:gd name="T14" fmla="*/ 48 w 48"/>
                <a:gd name="T15" fmla="*/ 56 h 73"/>
                <a:gd name="T16" fmla="*/ 0 w 48"/>
                <a:gd name="T17" fmla="*/ 5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3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73"/>
                  </a:lnTo>
                  <a:lnTo>
                    <a:pt x="48" y="73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6" name="Freeform 1923"/>
            <p:cNvSpPr>
              <a:spLocks/>
            </p:cNvSpPr>
            <p:nvPr/>
          </p:nvSpPr>
          <p:spPr bwMode="auto">
            <a:xfrm>
              <a:off x="2521625" y="5891653"/>
              <a:ext cx="81784" cy="120915"/>
            </a:xfrm>
            <a:custGeom>
              <a:avLst/>
              <a:gdLst>
                <a:gd name="T0" fmla="*/ 0 w 48"/>
                <a:gd name="T1" fmla="*/ 56 h 73"/>
                <a:gd name="T2" fmla="*/ 0 w 48"/>
                <a:gd name="T3" fmla="*/ 0 h 73"/>
                <a:gd name="T4" fmla="*/ 48 w 48"/>
                <a:gd name="T5" fmla="*/ 0 h 73"/>
                <a:gd name="T6" fmla="*/ 48 w 48"/>
                <a:gd name="T7" fmla="*/ 56 h 73"/>
                <a:gd name="T8" fmla="*/ 0 w 48"/>
                <a:gd name="T9" fmla="*/ 56 h 73"/>
                <a:gd name="T10" fmla="*/ 0 w 48"/>
                <a:gd name="T11" fmla="*/ 73 h 73"/>
                <a:gd name="T12" fmla="*/ 48 w 48"/>
                <a:gd name="T13" fmla="*/ 73 h 73"/>
                <a:gd name="T14" fmla="*/ 48 w 48"/>
                <a:gd name="T15" fmla="*/ 56 h 73"/>
                <a:gd name="T16" fmla="*/ 0 w 48"/>
                <a:gd name="T17" fmla="*/ 56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73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73"/>
                  </a:lnTo>
                  <a:lnTo>
                    <a:pt x="48" y="73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7" name="Line 1924"/>
            <p:cNvSpPr>
              <a:spLocks noChangeShapeType="1"/>
            </p:cNvSpPr>
            <p:nvPr/>
          </p:nvSpPr>
          <p:spPr bwMode="auto">
            <a:xfrm flipV="1">
              <a:off x="2562517" y="5626634"/>
              <a:ext cx="0" cy="26501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8" name="Line 1925"/>
            <p:cNvSpPr>
              <a:spLocks noChangeShapeType="1"/>
            </p:cNvSpPr>
            <p:nvPr/>
          </p:nvSpPr>
          <p:spPr bwMode="auto">
            <a:xfrm>
              <a:off x="2548887" y="56266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79" name="Line 1926"/>
            <p:cNvSpPr>
              <a:spLocks noChangeShapeType="1"/>
            </p:cNvSpPr>
            <p:nvPr/>
          </p:nvSpPr>
          <p:spPr bwMode="auto">
            <a:xfrm>
              <a:off x="2562517" y="6012567"/>
              <a:ext cx="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0" name="Line 1927"/>
            <p:cNvSpPr>
              <a:spLocks noChangeShapeType="1"/>
            </p:cNvSpPr>
            <p:nvPr/>
          </p:nvSpPr>
          <p:spPr bwMode="auto">
            <a:xfrm>
              <a:off x="2548887" y="60125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1" name="Oval 1928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2" name="Oval 1929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3" name="Oval 1930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4" name="Oval 1931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5" name="Oval 1932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6" name="Oval 1933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7" name="Oval 1934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8" name="Oval 1935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89" name="Oval 1936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0" name="Oval 1937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1" name="Oval 1938"/>
            <p:cNvSpPr>
              <a:spLocks noChangeArrowheads="1"/>
            </p:cNvSpPr>
            <p:nvPr/>
          </p:nvSpPr>
          <p:spPr bwMode="auto">
            <a:xfrm>
              <a:off x="2514810" y="597778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2" name="Oval 1939"/>
            <p:cNvSpPr>
              <a:spLocks noChangeArrowheads="1"/>
            </p:cNvSpPr>
            <p:nvPr/>
          </p:nvSpPr>
          <p:spPr bwMode="auto">
            <a:xfrm>
              <a:off x="2514810" y="5964533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3" name="Oval 1940"/>
            <p:cNvSpPr>
              <a:spLocks noChangeArrowheads="1"/>
            </p:cNvSpPr>
            <p:nvPr/>
          </p:nvSpPr>
          <p:spPr bwMode="auto">
            <a:xfrm>
              <a:off x="2514810" y="5580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4" name="Oval 1941"/>
            <p:cNvSpPr>
              <a:spLocks noChangeArrowheads="1"/>
            </p:cNvSpPr>
            <p:nvPr/>
          </p:nvSpPr>
          <p:spPr bwMode="auto">
            <a:xfrm>
              <a:off x="2514810" y="5580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5" name="Oval 1942"/>
            <p:cNvSpPr>
              <a:spLocks noChangeArrowheads="1"/>
            </p:cNvSpPr>
            <p:nvPr/>
          </p:nvSpPr>
          <p:spPr bwMode="auto">
            <a:xfrm>
              <a:off x="2514810" y="5553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6" name="Oval 1943"/>
            <p:cNvSpPr>
              <a:spLocks noChangeArrowheads="1"/>
            </p:cNvSpPr>
            <p:nvPr/>
          </p:nvSpPr>
          <p:spPr bwMode="auto">
            <a:xfrm>
              <a:off x="2514810" y="5459340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7" name="Oval 1944"/>
            <p:cNvSpPr>
              <a:spLocks noChangeArrowheads="1"/>
            </p:cNvSpPr>
            <p:nvPr/>
          </p:nvSpPr>
          <p:spPr bwMode="auto">
            <a:xfrm>
              <a:off x="2514810" y="543283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8" name="Oval 1945"/>
            <p:cNvSpPr>
              <a:spLocks noChangeArrowheads="1"/>
            </p:cNvSpPr>
            <p:nvPr/>
          </p:nvSpPr>
          <p:spPr bwMode="auto">
            <a:xfrm>
              <a:off x="2514810" y="537983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99" name="Oval 1946"/>
            <p:cNvSpPr>
              <a:spLocks noChangeArrowheads="1"/>
            </p:cNvSpPr>
            <p:nvPr/>
          </p:nvSpPr>
          <p:spPr bwMode="auto">
            <a:xfrm>
              <a:off x="2514810" y="531358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0" name="Oval 1947"/>
            <p:cNvSpPr>
              <a:spLocks noChangeArrowheads="1"/>
            </p:cNvSpPr>
            <p:nvPr/>
          </p:nvSpPr>
          <p:spPr bwMode="auto">
            <a:xfrm>
              <a:off x="2514810" y="530032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1" name="Oval 1948"/>
            <p:cNvSpPr>
              <a:spLocks noChangeArrowheads="1"/>
            </p:cNvSpPr>
            <p:nvPr/>
          </p:nvSpPr>
          <p:spPr bwMode="auto">
            <a:xfrm>
              <a:off x="2514810" y="530032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2" name="Oval 1949"/>
            <p:cNvSpPr>
              <a:spLocks noChangeArrowheads="1"/>
            </p:cNvSpPr>
            <p:nvPr/>
          </p:nvSpPr>
          <p:spPr bwMode="auto">
            <a:xfrm>
              <a:off x="2514810" y="528707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3" name="Oval 1950"/>
            <p:cNvSpPr>
              <a:spLocks noChangeArrowheads="1"/>
            </p:cNvSpPr>
            <p:nvPr/>
          </p:nvSpPr>
          <p:spPr bwMode="auto">
            <a:xfrm>
              <a:off x="2514810" y="519432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4" name="Oval 1951"/>
            <p:cNvSpPr>
              <a:spLocks noChangeArrowheads="1"/>
            </p:cNvSpPr>
            <p:nvPr/>
          </p:nvSpPr>
          <p:spPr bwMode="auto">
            <a:xfrm>
              <a:off x="2514810" y="508831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5" name="Freeform 1952"/>
            <p:cNvSpPr>
              <a:spLocks/>
            </p:cNvSpPr>
            <p:nvPr/>
          </p:nvSpPr>
          <p:spPr bwMode="auto">
            <a:xfrm>
              <a:off x="2726086" y="5719391"/>
              <a:ext cx="81784" cy="278270"/>
            </a:xfrm>
            <a:custGeom>
              <a:avLst/>
              <a:gdLst>
                <a:gd name="T0" fmla="*/ 0 w 48"/>
                <a:gd name="T1" fmla="*/ 136 h 168"/>
                <a:gd name="T2" fmla="*/ 0 w 48"/>
                <a:gd name="T3" fmla="*/ 0 h 168"/>
                <a:gd name="T4" fmla="*/ 48 w 48"/>
                <a:gd name="T5" fmla="*/ 0 h 168"/>
                <a:gd name="T6" fmla="*/ 48 w 48"/>
                <a:gd name="T7" fmla="*/ 136 h 168"/>
                <a:gd name="T8" fmla="*/ 0 w 48"/>
                <a:gd name="T9" fmla="*/ 136 h 168"/>
                <a:gd name="T10" fmla="*/ 0 w 48"/>
                <a:gd name="T11" fmla="*/ 168 h 168"/>
                <a:gd name="T12" fmla="*/ 48 w 48"/>
                <a:gd name="T13" fmla="*/ 168 h 168"/>
                <a:gd name="T14" fmla="*/ 48 w 48"/>
                <a:gd name="T15" fmla="*/ 136 h 168"/>
                <a:gd name="T16" fmla="*/ 0 w 48"/>
                <a:gd name="T17" fmla="*/ 13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8">
                  <a:moveTo>
                    <a:pt x="0" y="13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6"/>
                  </a:lnTo>
                  <a:lnTo>
                    <a:pt x="0" y="136"/>
                  </a:lnTo>
                  <a:lnTo>
                    <a:pt x="0" y="168"/>
                  </a:lnTo>
                  <a:lnTo>
                    <a:pt x="48" y="168"/>
                  </a:lnTo>
                  <a:lnTo>
                    <a:pt x="48" y="136"/>
                  </a:lnTo>
                  <a:lnTo>
                    <a:pt x="0" y="13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6" name="Freeform 1953"/>
            <p:cNvSpPr>
              <a:spLocks/>
            </p:cNvSpPr>
            <p:nvPr/>
          </p:nvSpPr>
          <p:spPr bwMode="auto">
            <a:xfrm>
              <a:off x="2726086" y="5719391"/>
              <a:ext cx="81784" cy="278270"/>
            </a:xfrm>
            <a:custGeom>
              <a:avLst/>
              <a:gdLst>
                <a:gd name="T0" fmla="*/ 0 w 48"/>
                <a:gd name="T1" fmla="*/ 136 h 168"/>
                <a:gd name="T2" fmla="*/ 0 w 48"/>
                <a:gd name="T3" fmla="*/ 0 h 168"/>
                <a:gd name="T4" fmla="*/ 48 w 48"/>
                <a:gd name="T5" fmla="*/ 0 h 168"/>
                <a:gd name="T6" fmla="*/ 48 w 48"/>
                <a:gd name="T7" fmla="*/ 136 h 168"/>
                <a:gd name="T8" fmla="*/ 0 w 48"/>
                <a:gd name="T9" fmla="*/ 136 h 168"/>
                <a:gd name="T10" fmla="*/ 0 w 48"/>
                <a:gd name="T11" fmla="*/ 168 h 168"/>
                <a:gd name="T12" fmla="*/ 48 w 48"/>
                <a:gd name="T13" fmla="*/ 168 h 168"/>
                <a:gd name="T14" fmla="*/ 48 w 48"/>
                <a:gd name="T15" fmla="*/ 136 h 168"/>
                <a:gd name="T16" fmla="*/ 0 w 48"/>
                <a:gd name="T17" fmla="*/ 13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8">
                  <a:moveTo>
                    <a:pt x="0" y="13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6"/>
                  </a:lnTo>
                  <a:lnTo>
                    <a:pt x="0" y="136"/>
                  </a:lnTo>
                  <a:lnTo>
                    <a:pt x="0" y="168"/>
                  </a:lnTo>
                  <a:lnTo>
                    <a:pt x="48" y="168"/>
                  </a:lnTo>
                  <a:lnTo>
                    <a:pt x="48" y="136"/>
                  </a:lnTo>
                  <a:lnTo>
                    <a:pt x="0" y="13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7" name="Line 1954"/>
            <p:cNvSpPr>
              <a:spLocks noChangeShapeType="1"/>
            </p:cNvSpPr>
            <p:nvPr/>
          </p:nvSpPr>
          <p:spPr bwMode="auto">
            <a:xfrm flipV="1">
              <a:off x="2766979" y="5333456"/>
              <a:ext cx="0" cy="38593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8" name="Line 1955"/>
            <p:cNvSpPr>
              <a:spLocks noChangeShapeType="1"/>
            </p:cNvSpPr>
            <p:nvPr/>
          </p:nvSpPr>
          <p:spPr bwMode="auto">
            <a:xfrm>
              <a:off x="2753348" y="5303642"/>
              <a:ext cx="408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09" name="Line 1956"/>
            <p:cNvSpPr>
              <a:spLocks noChangeShapeType="1"/>
            </p:cNvSpPr>
            <p:nvPr/>
          </p:nvSpPr>
          <p:spPr bwMode="auto">
            <a:xfrm>
              <a:off x="2766979" y="5997660"/>
              <a:ext cx="0" cy="149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0" name="Line 1957"/>
            <p:cNvSpPr>
              <a:spLocks noChangeShapeType="1"/>
            </p:cNvSpPr>
            <p:nvPr/>
          </p:nvSpPr>
          <p:spPr bwMode="auto">
            <a:xfrm>
              <a:off x="2753348" y="6012567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1" name="Oval 1958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2" name="Oval 1959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3" name="Oval 1960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4" name="Oval 1961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5" name="Oval 1962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6" name="Oval 1963"/>
            <p:cNvSpPr>
              <a:spLocks noChangeArrowheads="1"/>
            </p:cNvSpPr>
            <p:nvPr/>
          </p:nvSpPr>
          <p:spPr bwMode="auto">
            <a:xfrm>
              <a:off x="2719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7" name="Oval 1964"/>
            <p:cNvSpPr>
              <a:spLocks noChangeArrowheads="1"/>
            </p:cNvSpPr>
            <p:nvPr/>
          </p:nvSpPr>
          <p:spPr bwMode="auto">
            <a:xfrm>
              <a:off x="2719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8" name="Oval 1965"/>
            <p:cNvSpPr>
              <a:spLocks noChangeArrowheads="1"/>
            </p:cNvSpPr>
            <p:nvPr/>
          </p:nvSpPr>
          <p:spPr bwMode="auto">
            <a:xfrm>
              <a:off x="2719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19" name="Oval 1966"/>
            <p:cNvSpPr>
              <a:spLocks noChangeArrowheads="1"/>
            </p:cNvSpPr>
            <p:nvPr/>
          </p:nvSpPr>
          <p:spPr bwMode="auto">
            <a:xfrm>
              <a:off x="2719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0" name="Oval 1967"/>
            <p:cNvSpPr>
              <a:spLocks noChangeArrowheads="1"/>
            </p:cNvSpPr>
            <p:nvPr/>
          </p:nvSpPr>
          <p:spPr bwMode="auto">
            <a:xfrm>
              <a:off x="2719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1" name="Oval 1968"/>
            <p:cNvSpPr>
              <a:spLocks noChangeArrowheads="1"/>
            </p:cNvSpPr>
            <p:nvPr/>
          </p:nvSpPr>
          <p:spPr bwMode="auto">
            <a:xfrm>
              <a:off x="2719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2" name="Oval 1969"/>
            <p:cNvSpPr>
              <a:spLocks noChangeArrowheads="1"/>
            </p:cNvSpPr>
            <p:nvPr/>
          </p:nvSpPr>
          <p:spPr bwMode="auto">
            <a:xfrm>
              <a:off x="2719271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3" name="Oval 1970"/>
            <p:cNvSpPr>
              <a:spLocks noChangeArrowheads="1"/>
            </p:cNvSpPr>
            <p:nvPr/>
          </p:nvSpPr>
          <p:spPr bwMode="auto">
            <a:xfrm>
              <a:off x="2719271" y="527382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4" name="Oval 1971"/>
            <p:cNvSpPr>
              <a:spLocks noChangeArrowheads="1"/>
            </p:cNvSpPr>
            <p:nvPr/>
          </p:nvSpPr>
          <p:spPr bwMode="auto">
            <a:xfrm>
              <a:off x="2719271" y="526057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5" name="Oval 1972"/>
            <p:cNvSpPr>
              <a:spLocks noChangeArrowheads="1"/>
            </p:cNvSpPr>
            <p:nvPr/>
          </p:nvSpPr>
          <p:spPr bwMode="auto">
            <a:xfrm>
              <a:off x="2719271" y="524732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6" name="Oval 1973"/>
            <p:cNvSpPr>
              <a:spLocks noChangeArrowheads="1"/>
            </p:cNvSpPr>
            <p:nvPr/>
          </p:nvSpPr>
          <p:spPr bwMode="auto">
            <a:xfrm>
              <a:off x="2719271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7" name="Oval 1974"/>
            <p:cNvSpPr>
              <a:spLocks noChangeArrowheads="1"/>
            </p:cNvSpPr>
            <p:nvPr/>
          </p:nvSpPr>
          <p:spPr bwMode="auto">
            <a:xfrm>
              <a:off x="2719271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8" name="Oval 1975"/>
            <p:cNvSpPr>
              <a:spLocks noChangeArrowheads="1"/>
            </p:cNvSpPr>
            <p:nvPr/>
          </p:nvSpPr>
          <p:spPr bwMode="auto">
            <a:xfrm>
              <a:off x="2719271" y="523407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29" name="Oval 1976"/>
            <p:cNvSpPr>
              <a:spLocks noChangeArrowheads="1"/>
            </p:cNvSpPr>
            <p:nvPr/>
          </p:nvSpPr>
          <p:spPr bwMode="auto">
            <a:xfrm>
              <a:off x="2719271" y="520757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0" name="Oval 1977"/>
            <p:cNvSpPr>
              <a:spLocks noChangeArrowheads="1"/>
            </p:cNvSpPr>
            <p:nvPr/>
          </p:nvSpPr>
          <p:spPr bwMode="auto">
            <a:xfrm>
              <a:off x="2719271" y="518107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1" name="Oval 1978"/>
            <p:cNvSpPr>
              <a:spLocks noChangeArrowheads="1"/>
            </p:cNvSpPr>
            <p:nvPr/>
          </p:nvSpPr>
          <p:spPr bwMode="auto">
            <a:xfrm>
              <a:off x="2719271" y="516782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2" name="Oval 1979"/>
            <p:cNvSpPr>
              <a:spLocks noChangeArrowheads="1"/>
            </p:cNvSpPr>
            <p:nvPr/>
          </p:nvSpPr>
          <p:spPr bwMode="auto">
            <a:xfrm>
              <a:off x="2719271" y="51280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3" name="Freeform 1980"/>
            <p:cNvSpPr>
              <a:spLocks/>
            </p:cNvSpPr>
            <p:nvPr/>
          </p:nvSpPr>
          <p:spPr bwMode="auto">
            <a:xfrm>
              <a:off x="2930547" y="5663074"/>
              <a:ext cx="81784" cy="291521"/>
            </a:xfrm>
            <a:custGeom>
              <a:avLst/>
              <a:gdLst>
                <a:gd name="T0" fmla="*/ 0 w 48"/>
                <a:gd name="T1" fmla="*/ 128 h 176"/>
                <a:gd name="T2" fmla="*/ 0 w 48"/>
                <a:gd name="T3" fmla="*/ 0 h 176"/>
                <a:gd name="T4" fmla="*/ 48 w 48"/>
                <a:gd name="T5" fmla="*/ 0 h 176"/>
                <a:gd name="T6" fmla="*/ 48 w 48"/>
                <a:gd name="T7" fmla="*/ 128 h 176"/>
                <a:gd name="T8" fmla="*/ 0 w 48"/>
                <a:gd name="T9" fmla="*/ 128 h 176"/>
                <a:gd name="T10" fmla="*/ 0 w 48"/>
                <a:gd name="T11" fmla="*/ 176 h 176"/>
                <a:gd name="T12" fmla="*/ 48 w 48"/>
                <a:gd name="T13" fmla="*/ 176 h 176"/>
                <a:gd name="T14" fmla="*/ 48 w 48"/>
                <a:gd name="T15" fmla="*/ 128 h 176"/>
                <a:gd name="T16" fmla="*/ 0 w 48"/>
                <a:gd name="T17" fmla="*/ 12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6">
                  <a:moveTo>
                    <a:pt x="0" y="12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8"/>
                  </a:lnTo>
                  <a:lnTo>
                    <a:pt x="0" y="128"/>
                  </a:lnTo>
                  <a:lnTo>
                    <a:pt x="0" y="176"/>
                  </a:lnTo>
                  <a:lnTo>
                    <a:pt x="48" y="176"/>
                  </a:lnTo>
                  <a:lnTo>
                    <a:pt x="48" y="128"/>
                  </a:lnTo>
                  <a:lnTo>
                    <a:pt x="0" y="12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4" name="Freeform 1981"/>
            <p:cNvSpPr>
              <a:spLocks/>
            </p:cNvSpPr>
            <p:nvPr/>
          </p:nvSpPr>
          <p:spPr bwMode="auto">
            <a:xfrm>
              <a:off x="2930547" y="5663074"/>
              <a:ext cx="81784" cy="291521"/>
            </a:xfrm>
            <a:custGeom>
              <a:avLst/>
              <a:gdLst>
                <a:gd name="T0" fmla="*/ 0 w 48"/>
                <a:gd name="T1" fmla="*/ 128 h 176"/>
                <a:gd name="T2" fmla="*/ 0 w 48"/>
                <a:gd name="T3" fmla="*/ 0 h 176"/>
                <a:gd name="T4" fmla="*/ 48 w 48"/>
                <a:gd name="T5" fmla="*/ 0 h 176"/>
                <a:gd name="T6" fmla="*/ 48 w 48"/>
                <a:gd name="T7" fmla="*/ 128 h 176"/>
                <a:gd name="T8" fmla="*/ 0 w 48"/>
                <a:gd name="T9" fmla="*/ 128 h 176"/>
                <a:gd name="T10" fmla="*/ 0 w 48"/>
                <a:gd name="T11" fmla="*/ 176 h 176"/>
                <a:gd name="T12" fmla="*/ 48 w 48"/>
                <a:gd name="T13" fmla="*/ 176 h 176"/>
                <a:gd name="T14" fmla="*/ 48 w 48"/>
                <a:gd name="T15" fmla="*/ 128 h 176"/>
                <a:gd name="T16" fmla="*/ 0 w 48"/>
                <a:gd name="T17" fmla="*/ 12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76">
                  <a:moveTo>
                    <a:pt x="0" y="12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8"/>
                  </a:lnTo>
                  <a:lnTo>
                    <a:pt x="0" y="128"/>
                  </a:lnTo>
                  <a:lnTo>
                    <a:pt x="0" y="176"/>
                  </a:lnTo>
                  <a:lnTo>
                    <a:pt x="48" y="176"/>
                  </a:lnTo>
                  <a:lnTo>
                    <a:pt x="48" y="128"/>
                  </a:lnTo>
                  <a:lnTo>
                    <a:pt x="0" y="12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5" name="Line 1982"/>
            <p:cNvSpPr>
              <a:spLocks noChangeShapeType="1"/>
            </p:cNvSpPr>
            <p:nvPr/>
          </p:nvSpPr>
          <p:spPr bwMode="auto">
            <a:xfrm flipV="1">
              <a:off x="2971440" y="5290391"/>
              <a:ext cx="0" cy="37268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6" name="Line 1983"/>
            <p:cNvSpPr>
              <a:spLocks noChangeShapeType="1"/>
            </p:cNvSpPr>
            <p:nvPr/>
          </p:nvSpPr>
          <p:spPr bwMode="auto">
            <a:xfrm>
              <a:off x="2957809" y="529039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7" name="Line 1984"/>
            <p:cNvSpPr>
              <a:spLocks noChangeShapeType="1"/>
            </p:cNvSpPr>
            <p:nvPr/>
          </p:nvSpPr>
          <p:spPr bwMode="auto">
            <a:xfrm>
              <a:off x="2971440" y="5954595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8" name="Line 1985"/>
            <p:cNvSpPr>
              <a:spLocks noChangeShapeType="1"/>
            </p:cNvSpPr>
            <p:nvPr/>
          </p:nvSpPr>
          <p:spPr bwMode="auto">
            <a:xfrm>
              <a:off x="2957809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39" name="Oval 1986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0" name="Oval 1987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1" name="Oval 1988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2" name="Oval 1989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3" name="Oval 1990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4" name="Oval 1991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5" name="Oval 1992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46" name="Oval 1993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7" name="Oval 1995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8" name="Oval 1996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9" name="Oval 1997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0" name="Oval 1998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1" name="Oval 1999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2" name="Oval 2000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3" name="Oval 2001"/>
            <p:cNvSpPr>
              <a:spLocks noChangeArrowheads="1"/>
            </p:cNvSpPr>
            <p:nvPr/>
          </p:nvSpPr>
          <p:spPr bwMode="auto">
            <a:xfrm>
              <a:off x="2923732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4" name="Oval 2002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5" name="Oval 2003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6" name="Oval 2004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7" name="Oval 2005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8" name="Oval 2006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59" name="Oval 2007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0" name="Oval 2008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1" name="Oval 2009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2" name="Oval 2010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3" name="Oval 2011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4" name="Oval 2012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5" name="Oval 2013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6" name="Oval 2014"/>
            <p:cNvSpPr>
              <a:spLocks noChangeArrowheads="1"/>
            </p:cNvSpPr>
            <p:nvPr/>
          </p:nvSpPr>
          <p:spPr bwMode="auto">
            <a:xfrm>
              <a:off x="2923732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7" name="Oval 2015"/>
            <p:cNvSpPr>
              <a:spLocks noChangeArrowheads="1"/>
            </p:cNvSpPr>
            <p:nvPr/>
          </p:nvSpPr>
          <p:spPr bwMode="auto">
            <a:xfrm>
              <a:off x="2923732" y="52440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8" name="Oval 2016"/>
            <p:cNvSpPr>
              <a:spLocks noChangeArrowheads="1"/>
            </p:cNvSpPr>
            <p:nvPr/>
          </p:nvSpPr>
          <p:spPr bwMode="auto">
            <a:xfrm>
              <a:off x="2923732" y="52440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69" name="Oval 2017"/>
            <p:cNvSpPr>
              <a:spLocks noChangeArrowheads="1"/>
            </p:cNvSpPr>
            <p:nvPr/>
          </p:nvSpPr>
          <p:spPr bwMode="auto">
            <a:xfrm>
              <a:off x="2923732" y="52440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0" name="Oval 2018"/>
            <p:cNvSpPr>
              <a:spLocks noChangeArrowheads="1"/>
            </p:cNvSpPr>
            <p:nvPr/>
          </p:nvSpPr>
          <p:spPr bwMode="auto">
            <a:xfrm>
              <a:off x="2923732" y="52307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1" name="Oval 2019"/>
            <p:cNvSpPr>
              <a:spLocks noChangeArrowheads="1"/>
            </p:cNvSpPr>
            <p:nvPr/>
          </p:nvSpPr>
          <p:spPr bwMode="auto">
            <a:xfrm>
              <a:off x="2923732" y="52307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2" name="Oval 2020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3" name="Oval 2021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4" name="Oval 2022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5" name="Oval 2023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6" name="Oval 2024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7" name="Oval 2025"/>
            <p:cNvSpPr>
              <a:spLocks noChangeArrowheads="1"/>
            </p:cNvSpPr>
            <p:nvPr/>
          </p:nvSpPr>
          <p:spPr bwMode="auto">
            <a:xfrm>
              <a:off x="2923732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8" name="Oval 2026"/>
            <p:cNvSpPr>
              <a:spLocks noChangeArrowheads="1"/>
            </p:cNvSpPr>
            <p:nvPr/>
          </p:nvSpPr>
          <p:spPr bwMode="auto">
            <a:xfrm>
              <a:off x="2923732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79" name="Oval 2027"/>
            <p:cNvSpPr>
              <a:spLocks noChangeArrowheads="1"/>
            </p:cNvSpPr>
            <p:nvPr/>
          </p:nvSpPr>
          <p:spPr bwMode="auto">
            <a:xfrm>
              <a:off x="2923732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0" name="Oval 2028"/>
            <p:cNvSpPr>
              <a:spLocks noChangeArrowheads="1"/>
            </p:cNvSpPr>
            <p:nvPr/>
          </p:nvSpPr>
          <p:spPr bwMode="auto">
            <a:xfrm>
              <a:off x="2923732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1" name="Oval 2029"/>
            <p:cNvSpPr>
              <a:spLocks noChangeArrowheads="1"/>
            </p:cNvSpPr>
            <p:nvPr/>
          </p:nvSpPr>
          <p:spPr bwMode="auto">
            <a:xfrm>
              <a:off x="2923732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2" name="Oval 2030"/>
            <p:cNvSpPr>
              <a:spLocks noChangeArrowheads="1"/>
            </p:cNvSpPr>
            <p:nvPr/>
          </p:nvSpPr>
          <p:spPr bwMode="auto">
            <a:xfrm>
              <a:off x="2923732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3" name="Oval 2031"/>
            <p:cNvSpPr>
              <a:spLocks noChangeArrowheads="1"/>
            </p:cNvSpPr>
            <p:nvPr/>
          </p:nvSpPr>
          <p:spPr bwMode="auto">
            <a:xfrm>
              <a:off x="2923732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4" name="Oval 2032"/>
            <p:cNvSpPr>
              <a:spLocks noChangeArrowheads="1"/>
            </p:cNvSpPr>
            <p:nvPr/>
          </p:nvSpPr>
          <p:spPr bwMode="auto">
            <a:xfrm>
              <a:off x="2923732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5" name="Oval 2033"/>
            <p:cNvSpPr>
              <a:spLocks noChangeArrowheads="1"/>
            </p:cNvSpPr>
            <p:nvPr/>
          </p:nvSpPr>
          <p:spPr bwMode="auto">
            <a:xfrm>
              <a:off x="2923732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6" name="Oval 2034"/>
            <p:cNvSpPr>
              <a:spLocks noChangeArrowheads="1"/>
            </p:cNvSpPr>
            <p:nvPr/>
          </p:nvSpPr>
          <p:spPr bwMode="auto">
            <a:xfrm>
              <a:off x="2923732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7" name="Oval 2035"/>
            <p:cNvSpPr>
              <a:spLocks noChangeArrowheads="1"/>
            </p:cNvSpPr>
            <p:nvPr/>
          </p:nvSpPr>
          <p:spPr bwMode="auto">
            <a:xfrm>
              <a:off x="2923732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8" name="Oval 2036"/>
            <p:cNvSpPr>
              <a:spLocks noChangeArrowheads="1"/>
            </p:cNvSpPr>
            <p:nvPr/>
          </p:nvSpPr>
          <p:spPr bwMode="auto">
            <a:xfrm>
              <a:off x="2923732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89" name="Oval 2037"/>
            <p:cNvSpPr>
              <a:spLocks noChangeArrowheads="1"/>
            </p:cNvSpPr>
            <p:nvPr/>
          </p:nvSpPr>
          <p:spPr bwMode="auto">
            <a:xfrm>
              <a:off x="2923732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0" name="Oval 2038"/>
            <p:cNvSpPr>
              <a:spLocks noChangeArrowheads="1"/>
            </p:cNvSpPr>
            <p:nvPr/>
          </p:nvSpPr>
          <p:spPr bwMode="auto">
            <a:xfrm>
              <a:off x="2923732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1" name="Oval 2039"/>
            <p:cNvSpPr>
              <a:spLocks noChangeArrowheads="1"/>
            </p:cNvSpPr>
            <p:nvPr/>
          </p:nvSpPr>
          <p:spPr bwMode="auto">
            <a:xfrm>
              <a:off x="2923732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2" name="Oval 2040"/>
            <p:cNvSpPr>
              <a:spLocks noChangeArrowheads="1"/>
            </p:cNvSpPr>
            <p:nvPr/>
          </p:nvSpPr>
          <p:spPr bwMode="auto">
            <a:xfrm>
              <a:off x="2923732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3" name="Oval 2041"/>
            <p:cNvSpPr>
              <a:spLocks noChangeArrowheads="1"/>
            </p:cNvSpPr>
            <p:nvPr/>
          </p:nvSpPr>
          <p:spPr bwMode="auto">
            <a:xfrm>
              <a:off x="2923732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4" name="Oval 2042"/>
            <p:cNvSpPr>
              <a:spLocks noChangeArrowheads="1"/>
            </p:cNvSpPr>
            <p:nvPr/>
          </p:nvSpPr>
          <p:spPr bwMode="auto">
            <a:xfrm>
              <a:off x="2923732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5" name="Freeform 2043"/>
            <p:cNvSpPr>
              <a:spLocks/>
            </p:cNvSpPr>
            <p:nvPr/>
          </p:nvSpPr>
          <p:spPr bwMode="auto">
            <a:xfrm>
              <a:off x="3232128" y="5422900"/>
              <a:ext cx="81784" cy="531695"/>
            </a:xfrm>
            <a:custGeom>
              <a:avLst/>
              <a:gdLst>
                <a:gd name="T0" fmla="*/ 0 w 48"/>
                <a:gd name="T1" fmla="*/ 241 h 321"/>
                <a:gd name="T2" fmla="*/ 0 w 48"/>
                <a:gd name="T3" fmla="*/ 0 h 321"/>
                <a:gd name="T4" fmla="*/ 48 w 48"/>
                <a:gd name="T5" fmla="*/ 0 h 321"/>
                <a:gd name="T6" fmla="*/ 48 w 48"/>
                <a:gd name="T7" fmla="*/ 241 h 321"/>
                <a:gd name="T8" fmla="*/ 0 w 48"/>
                <a:gd name="T9" fmla="*/ 241 h 321"/>
                <a:gd name="T10" fmla="*/ 0 w 48"/>
                <a:gd name="T11" fmla="*/ 321 h 321"/>
                <a:gd name="T12" fmla="*/ 48 w 48"/>
                <a:gd name="T13" fmla="*/ 321 h 321"/>
                <a:gd name="T14" fmla="*/ 48 w 48"/>
                <a:gd name="T15" fmla="*/ 241 h 321"/>
                <a:gd name="T16" fmla="*/ 0 w 48"/>
                <a:gd name="T17" fmla="*/ 24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1">
                  <a:moveTo>
                    <a:pt x="0" y="24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1"/>
                  </a:lnTo>
                  <a:lnTo>
                    <a:pt x="0" y="241"/>
                  </a:lnTo>
                  <a:lnTo>
                    <a:pt x="0" y="321"/>
                  </a:lnTo>
                  <a:lnTo>
                    <a:pt x="48" y="321"/>
                  </a:lnTo>
                  <a:lnTo>
                    <a:pt x="48" y="241"/>
                  </a:lnTo>
                  <a:lnTo>
                    <a:pt x="0" y="24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6" name="Freeform 2044"/>
            <p:cNvSpPr>
              <a:spLocks/>
            </p:cNvSpPr>
            <p:nvPr/>
          </p:nvSpPr>
          <p:spPr bwMode="auto">
            <a:xfrm>
              <a:off x="3232128" y="5422900"/>
              <a:ext cx="81784" cy="531695"/>
            </a:xfrm>
            <a:custGeom>
              <a:avLst/>
              <a:gdLst>
                <a:gd name="T0" fmla="*/ 0 w 48"/>
                <a:gd name="T1" fmla="*/ 241 h 321"/>
                <a:gd name="T2" fmla="*/ 0 w 48"/>
                <a:gd name="T3" fmla="*/ 0 h 321"/>
                <a:gd name="T4" fmla="*/ 48 w 48"/>
                <a:gd name="T5" fmla="*/ 0 h 321"/>
                <a:gd name="T6" fmla="*/ 48 w 48"/>
                <a:gd name="T7" fmla="*/ 241 h 321"/>
                <a:gd name="T8" fmla="*/ 0 w 48"/>
                <a:gd name="T9" fmla="*/ 241 h 321"/>
                <a:gd name="T10" fmla="*/ 0 w 48"/>
                <a:gd name="T11" fmla="*/ 321 h 321"/>
                <a:gd name="T12" fmla="*/ 48 w 48"/>
                <a:gd name="T13" fmla="*/ 321 h 321"/>
                <a:gd name="T14" fmla="*/ 48 w 48"/>
                <a:gd name="T15" fmla="*/ 241 h 321"/>
                <a:gd name="T16" fmla="*/ 0 w 48"/>
                <a:gd name="T17" fmla="*/ 241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1">
                  <a:moveTo>
                    <a:pt x="0" y="24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1"/>
                  </a:lnTo>
                  <a:lnTo>
                    <a:pt x="0" y="241"/>
                  </a:lnTo>
                  <a:lnTo>
                    <a:pt x="0" y="321"/>
                  </a:lnTo>
                  <a:lnTo>
                    <a:pt x="48" y="321"/>
                  </a:lnTo>
                  <a:lnTo>
                    <a:pt x="48" y="241"/>
                  </a:lnTo>
                  <a:lnTo>
                    <a:pt x="0" y="24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7" name="Line 2045"/>
            <p:cNvSpPr>
              <a:spLocks noChangeShapeType="1"/>
            </p:cNvSpPr>
            <p:nvPr/>
          </p:nvSpPr>
          <p:spPr bwMode="auto">
            <a:xfrm flipV="1">
              <a:off x="3273020" y="5290391"/>
              <a:ext cx="0" cy="1325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8" name="Line 2046"/>
            <p:cNvSpPr>
              <a:spLocks noChangeShapeType="1"/>
            </p:cNvSpPr>
            <p:nvPr/>
          </p:nvSpPr>
          <p:spPr bwMode="auto">
            <a:xfrm>
              <a:off x="3259390" y="529039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99" name="Line 2047"/>
            <p:cNvSpPr>
              <a:spLocks noChangeShapeType="1"/>
            </p:cNvSpPr>
            <p:nvPr/>
          </p:nvSpPr>
          <p:spPr bwMode="auto">
            <a:xfrm>
              <a:off x="3273020" y="5954595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0" name="Line 2048"/>
            <p:cNvSpPr>
              <a:spLocks noChangeShapeType="1"/>
            </p:cNvSpPr>
            <p:nvPr/>
          </p:nvSpPr>
          <p:spPr bwMode="auto">
            <a:xfrm>
              <a:off x="3259390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1" name="Oval 2049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2" name="Oval 2050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3" name="Oval 2051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4" name="Oval 2052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5" name="Oval 2053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6" name="Oval 2054"/>
            <p:cNvSpPr>
              <a:spLocks noChangeArrowheads="1"/>
            </p:cNvSpPr>
            <p:nvPr/>
          </p:nvSpPr>
          <p:spPr bwMode="auto">
            <a:xfrm>
              <a:off x="3225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7" name="Oval 2055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8" name="Oval 2056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09" name="Oval 2057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0" name="Oval 2058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1" name="Oval 2059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2" name="Oval 2060"/>
            <p:cNvSpPr>
              <a:spLocks noChangeArrowheads="1"/>
            </p:cNvSpPr>
            <p:nvPr/>
          </p:nvSpPr>
          <p:spPr bwMode="auto">
            <a:xfrm>
              <a:off x="3225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3" name="Oval 2061"/>
            <p:cNvSpPr>
              <a:spLocks noChangeArrowheads="1"/>
            </p:cNvSpPr>
            <p:nvPr/>
          </p:nvSpPr>
          <p:spPr bwMode="auto">
            <a:xfrm>
              <a:off x="3225313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4" name="Oval 2062"/>
            <p:cNvSpPr>
              <a:spLocks noChangeArrowheads="1"/>
            </p:cNvSpPr>
            <p:nvPr/>
          </p:nvSpPr>
          <p:spPr bwMode="auto">
            <a:xfrm>
              <a:off x="3225313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5" name="Oval 2063"/>
            <p:cNvSpPr>
              <a:spLocks noChangeArrowheads="1"/>
            </p:cNvSpPr>
            <p:nvPr/>
          </p:nvSpPr>
          <p:spPr bwMode="auto">
            <a:xfrm>
              <a:off x="3225313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6" name="Oval 2064"/>
            <p:cNvSpPr>
              <a:spLocks noChangeArrowheads="1"/>
            </p:cNvSpPr>
            <p:nvPr/>
          </p:nvSpPr>
          <p:spPr bwMode="auto">
            <a:xfrm>
              <a:off x="3225313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7" name="Oval 2065"/>
            <p:cNvSpPr>
              <a:spLocks noChangeArrowheads="1"/>
            </p:cNvSpPr>
            <p:nvPr/>
          </p:nvSpPr>
          <p:spPr bwMode="auto">
            <a:xfrm>
              <a:off x="3225313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8" name="Oval 2066"/>
            <p:cNvSpPr>
              <a:spLocks noChangeArrowheads="1"/>
            </p:cNvSpPr>
            <p:nvPr/>
          </p:nvSpPr>
          <p:spPr bwMode="auto">
            <a:xfrm>
              <a:off x="3225313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19" name="Oval 2067"/>
            <p:cNvSpPr>
              <a:spLocks noChangeArrowheads="1"/>
            </p:cNvSpPr>
            <p:nvPr/>
          </p:nvSpPr>
          <p:spPr bwMode="auto">
            <a:xfrm>
              <a:off x="3225313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0" name="Oval 2068"/>
            <p:cNvSpPr>
              <a:spLocks noChangeArrowheads="1"/>
            </p:cNvSpPr>
            <p:nvPr/>
          </p:nvSpPr>
          <p:spPr bwMode="auto">
            <a:xfrm>
              <a:off x="3225313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1" name="Oval 2069"/>
            <p:cNvSpPr>
              <a:spLocks noChangeArrowheads="1"/>
            </p:cNvSpPr>
            <p:nvPr/>
          </p:nvSpPr>
          <p:spPr bwMode="auto">
            <a:xfrm>
              <a:off x="3225313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2" name="Oval 2070"/>
            <p:cNvSpPr>
              <a:spLocks noChangeArrowheads="1"/>
            </p:cNvSpPr>
            <p:nvPr/>
          </p:nvSpPr>
          <p:spPr bwMode="auto">
            <a:xfrm>
              <a:off x="3225313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3" name="Oval 2071"/>
            <p:cNvSpPr>
              <a:spLocks noChangeArrowheads="1"/>
            </p:cNvSpPr>
            <p:nvPr/>
          </p:nvSpPr>
          <p:spPr bwMode="auto">
            <a:xfrm>
              <a:off x="3225313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4" name="Oval 2072"/>
            <p:cNvSpPr>
              <a:spLocks noChangeArrowheads="1"/>
            </p:cNvSpPr>
            <p:nvPr/>
          </p:nvSpPr>
          <p:spPr bwMode="auto">
            <a:xfrm>
              <a:off x="3225313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5" name="Freeform 2073"/>
            <p:cNvSpPr>
              <a:spLocks/>
            </p:cNvSpPr>
            <p:nvPr/>
          </p:nvSpPr>
          <p:spPr bwMode="auto">
            <a:xfrm>
              <a:off x="3436589" y="5224136"/>
              <a:ext cx="81784" cy="703957"/>
            </a:xfrm>
            <a:custGeom>
              <a:avLst/>
              <a:gdLst>
                <a:gd name="T0" fmla="*/ 0 w 48"/>
                <a:gd name="T1" fmla="*/ 249 h 425"/>
                <a:gd name="T2" fmla="*/ 0 w 48"/>
                <a:gd name="T3" fmla="*/ 0 h 425"/>
                <a:gd name="T4" fmla="*/ 48 w 48"/>
                <a:gd name="T5" fmla="*/ 0 h 425"/>
                <a:gd name="T6" fmla="*/ 48 w 48"/>
                <a:gd name="T7" fmla="*/ 249 h 425"/>
                <a:gd name="T8" fmla="*/ 0 w 48"/>
                <a:gd name="T9" fmla="*/ 249 h 425"/>
                <a:gd name="T10" fmla="*/ 0 w 48"/>
                <a:gd name="T11" fmla="*/ 425 h 425"/>
                <a:gd name="T12" fmla="*/ 48 w 48"/>
                <a:gd name="T13" fmla="*/ 425 h 425"/>
                <a:gd name="T14" fmla="*/ 48 w 48"/>
                <a:gd name="T15" fmla="*/ 249 h 425"/>
                <a:gd name="T16" fmla="*/ 0 w 48"/>
                <a:gd name="T17" fmla="*/ 2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5">
                  <a:moveTo>
                    <a:pt x="0" y="2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9"/>
                  </a:lnTo>
                  <a:lnTo>
                    <a:pt x="0" y="249"/>
                  </a:lnTo>
                  <a:lnTo>
                    <a:pt x="0" y="425"/>
                  </a:lnTo>
                  <a:lnTo>
                    <a:pt x="48" y="425"/>
                  </a:lnTo>
                  <a:lnTo>
                    <a:pt x="48" y="249"/>
                  </a:lnTo>
                  <a:lnTo>
                    <a:pt x="0" y="249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6" name="Freeform 2074"/>
            <p:cNvSpPr>
              <a:spLocks/>
            </p:cNvSpPr>
            <p:nvPr/>
          </p:nvSpPr>
          <p:spPr bwMode="auto">
            <a:xfrm>
              <a:off x="3436589" y="5224136"/>
              <a:ext cx="81784" cy="703957"/>
            </a:xfrm>
            <a:custGeom>
              <a:avLst/>
              <a:gdLst>
                <a:gd name="T0" fmla="*/ 0 w 48"/>
                <a:gd name="T1" fmla="*/ 249 h 425"/>
                <a:gd name="T2" fmla="*/ 0 w 48"/>
                <a:gd name="T3" fmla="*/ 0 h 425"/>
                <a:gd name="T4" fmla="*/ 48 w 48"/>
                <a:gd name="T5" fmla="*/ 0 h 425"/>
                <a:gd name="T6" fmla="*/ 48 w 48"/>
                <a:gd name="T7" fmla="*/ 249 h 425"/>
                <a:gd name="T8" fmla="*/ 0 w 48"/>
                <a:gd name="T9" fmla="*/ 249 h 425"/>
                <a:gd name="T10" fmla="*/ 0 w 48"/>
                <a:gd name="T11" fmla="*/ 425 h 425"/>
                <a:gd name="T12" fmla="*/ 48 w 48"/>
                <a:gd name="T13" fmla="*/ 425 h 425"/>
                <a:gd name="T14" fmla="*/ 48 w 48"/>
                <a:gd name="T15" fmla="*/ 249 h 425"/>
                <a:gd name="T16" fmla="*/ 0 w 48"/>
                <a:gd name="T17" fmla="*/ 249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25">
                  <a:moveTo>
                    <a:pt x="0" y="249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49"/>
                  </a:lnTo>
                  <a:lnTo>
                    <a:pt x="0" y="249"/>
                  </a:lnTo>
                  <a:lnTo>
                    <a:pt x="0" y="425"/>
                  </a:lnTo>
                  <a:lnTo>
                    <a:pt x="48" y="425"/>
                  </a:lnTo>
                  <a:lnTo>
                    <a:pt x="48" y="249"/>
                  </a:lnTo>
                  <a:lnTo>
                    <a:pt x="0" y="249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7" name="Line 2075"/>
            <p:cNvSpPr>
              <a:spLocks noChangeShapeType="1"/>
            </p:cNvSpPr>
            <p:nvPr/>
          </p:nvSpPr>
          <p:spPr bwMode="auto">
            <a:xfrm flipV="1">
              <a:off x="3477481" y="517113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8" name="Line 2076"/>
            <p:cNvSpPr>
              <a:spLocks noChangeShapeType="1"/>
            </p:cNvSpPr>
            <p:nvPr/>
          </p:nvSpPr>
          <p:spPr bwMode="auto">
            <a:xfrm>
              <a:off x="3463851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29" name="Line 2077"/>
            <p:cNvSpPr>
              <a:spLocks noChangeShapeType="1"/>
            </p:cNvSpPr>
            <p:nvPr/>
          </p:nvSpPr>
          <p:spPr bwMode="auto">
            <a:xfrm>
              <a:off x="3477481" y="592809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0" name="Line 2078"/>
            <p:cNvSpPr>
              <a:spLocks noChangeShapeType="1"/>
            </p:cNvSpPr>
            <p:nvPr/>
          </p:nvSpPr>
          <p:spPr bwMode="auto">
            <a:xfrm>
              <a:off x="3463851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1" name="Oval 2079"/>
            <p:cNvSpPr>
              <a:spLocks noChangeArrowheads="1"/>
            </p:cNvSpPr>
            <p:nvPr/>
          </p:nvSpPr>
          <p:spPr bwMode="auto">
            <a:xfrm>
              <a:off x="342977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2" name="Oval 2080"/>
            <p:cNvSpPr>
              <a:spLocks noChangeArrowheads="1"/>
            </p:cNvSpPr>
            <p:nvPr/>
          </p:nvSpPr>
          <p:spPr bwMode="auto">
            <a:xfrm>
              <a:off x="342977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3" name="Oval 2081"/>
            <p:cNvSpPr>
              <a:spLocks noChangeArrowheads="1"/>
            </p:cNvSpPr>
            <p:nvPr/>
          </p:nvSpPr>
          <p:spPr bwMode="auto">
            <a:xfrm>
              <a:off x="342977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4" name="Oval 2082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5" name="Oval 2083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6" name="Oval 2084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7" name="Oval 2085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8" name="Oval 2086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39" name="Oval 2087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0" name="Oval 2088"/>
            <p:cNvSpPr>
              <a:spLocks noChangeArrowheads="1"/>
            </p:cNvSpPr>
            <p:nvPr/>
          </p:nvSpPr>
          <p:spPr bwMode="auto">
            <a:xfrm>
              <a:off x="3429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1" name="Oval 2089"/>
            <p:cNvSpPr>
              <a:spLocks noChangeArrowheads="1"/>
            </p:cNvSpPr>
            <p:nvPr/>
          </p:nvSpPr>
          <p:spPr bwMode="auto">
            <a:xfrm>
              <a:off x="342977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2" name="Oval 2090"/>
            <p:cNvSpPr>
              <a:spLocks noChangeArrowheads="1"/>
            </p:cNvSpPr>
            <p:nvPr/>
          </p:nvSpPr>
          <p:spPr bwMode="auto">
            <a:xfrm>
              <a:off x="342977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3" name="Oval 2091"/>
            <p:cNvSpPr>
              <a:spLocks noChangeArrowheads="1"/>
            </p:cNvSpPr>
            <p:nvPr/>
          </p:nvSpPr>
          <p:spPr bwMode="auto">
            <a:xfrm>
              <a:off x="342977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4" name="Oval 2092"/>
            <p:cNvSpPr>
              <a:spLocks noChangeArrowheads="1"/>
            </p:cNvSpPr>
            <p:nvPr/>
          </p:nvSpPr>
          <p:spPr bwMode="auto">
            <a:xfrm>
              <a:off x="342977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5" name="Oval 2093"/>
            <p:cNvSpPr>
              <a:spLocks noChangeArrowheads="1"/>
            </p:cNvSpPr>
            <p:nvPr/>
          </p:nvSpPr>
          <p:spPr bwMode="auto">
            <a:xfrm>
              <a:off x="342977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6" name="Oval 2094"/>
            <p:cNvSpPr>
              <a:spLocks noChangeArrowheads="1"/>
            </p:cNvSpPr>
            <p:nvPr/>
          </p:nvSpPr>
          <p:spPr bwMode="auto">
            <a:xfrm>
              <a:off x="3429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7" name="Oval 2095"/>
            <p:cNvSpPr>
              <a:spLocks noChangeArrowheads="1"/>
            </p:cNvSpPr>
            <p:nvPr/>
          </p:nvSpPr>
          <p:spPr bwMode="auto">
            <a:xfrm>
              <a:off x="3429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8" name="Oval 2096"/>
            <p:cNvSpPr>
              <a:spLocks noChangeArrowheads="1"/>
            </p:cNvSpPr>
            <p:nvPr/>
          </p:nvSpPr>
          <p:spPr bwMode="auto">
            <a:xfrm>
              <a:off x="3429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49" name="Oval 2097"/>
            <p:cNvSpPr>
              <a:spLocks noChangeArrowheads="1"/>
            </p:cNvSpPr>
            <p:nvPr/>
          </p:nvSpPr>
          <p:spPr bwMode="auto">
            <a:xfrm>
              <a:off x="3429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0" name="Oval 2098"/>
            <p:cNvSpPr>
              <a:spLocks noChangeArrowheads="1"/>
            </p:cNvSpPr>
            <p:nvPr/>
          </p:nvSpPr>
          <p:spPr bwMode="auto">
            <a:xfrm>
              <a:off x="3429774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1" name="Oval 2099"/>
            <p:cNvSpPr>
              <a:spLocks noChangeArrowheads="1"/>
            </p:cNvSpPr>
            <p:nvPr/>
          </p:nvSpPr>
          <p:spPr bwMode="auto">
            <a:xfrm>
              <a:off x="3429774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2" name="Oval 2100"/>
            <p:cNvSpPr>
              <a:spLocks noChangeArrowheads="1"/>
            </p:cNvSpPr>
            <p:nvPr/>
          </p:nvSpPr>
          <p:spPr bwMode="auto">
            <a:xfrm>
              <a:off x="3429774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3" name="Freeform 2101"/>
            <p:cNvSpPr>
              <a:spLocks/>
            </p:cNvSpPr>
            <p:nvPr/>
          </p:nvSpPr>
          <p:spPr bwMode="auto">
            <a:xfrm>
              <a:off x="3654681" y="5197634"/>
              <a:ext cx="81784" cy="399185"/>
            </a:xfrm>
            <a:custGeom>
              <a:avLst/>
              <a:gdLst>
                <a:gd name="T0" fmla="*/ 0 w 48"/>
                <a:gd name="T1" fmla="*/ 48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48 h 241"/>
                <a:gd name="T8" fmla="*/ 0 w 48"/>
                <a:gd name="T9" fmla="*/ 48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48 h 241"/>
                <a:gd name="T16" fmla="*/ 0 w 48"/>
                <a:gd name="T17" fmla="*/ 4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48"/>
                  </a:lnTo>
                  <a:lnTo>
                    <a:pt x="0" y="4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4" name="Freeform 2102"/>
            <p:cNvSpPr>
              <a:spLocks/>
            </p:cNvSpPr>
            <p:nvPr/>
          </p:nvSpPr>
          <p:spPr bwMode="auto">
            <a:xfrm>
              <a:off x="3654681" y="5197634"/>
              <a:ext cx="81784" cy="399185"/>
            </a:xfrm>
            <a:custGeom>
              <a:avLst/>
              <a:gdLst>
                <a:gd name="T0" fmla="*/ 0 w 48"/>
                <a:gd name="T1" fmla="*/ 48 h 241"/>
                <a:gd name="T2" fmla="*/ 0 w 48"/>
                <a:gd name="T3" fmla="*/ 0 h 241"/>
                <a:gd name="T4" fmla="*/ 48 w 48"/>
                <a:gd name="T5" fmla="*/ 0 h 241"/>
                <a:gd name="T6" fmla="*/ 48 w 48"/>
                <a:gd name="T7" fmla="*/ 48 h 241"/>
                <a:gd name="T8" fmla="*/ 0 w 48"/>
                <a:gd name="T9" fmla="*/ 48 h 241"/>
                <a:gd name="T10" fmla="*/ 0 w 48"/>
                <a:gd name="T11" fmla="*/ 241 h 241"/>
                <a:gd name="T12" fmla="*/ 48 w 48"/>
                <a:gd name="T13" fmla="*/ 241 h 241"/>
                <a:gd name="T14" fmla="*/ 48 w 48"/>
                <a:gd name="T15" fmla="*/ 48 h 241"/>
                <a:gd name="T16" fmla="*/ 0 w 48"/>
                <a:gd name="T17" fmla="*/ 4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1">
                  <a:moveTo>
                    <a:pt x="0" y="4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8"/>
                  </a:lnTo>
                  <a:lnTo>
                    <a:pt x="0" y="48"/>
                  </a:lnTo>
                  <a:lnTo>
                    <a:pt x="0" y="241"/>
                  </a:lnTo>
                  <a:lnTo>
                    <a:pt x="48" y="241"/>
                  </a:lnTo>
                  <a:lnTo>
                    <a:pt x="48" y="48"/>
                  </a:lnTo>
                  <a:lnTo>
                    <a:pt x="0" y="4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5" name="Line 2103"/>
            <p:cNvSpPr>
              <a:spLocks noChangeShapeType="1"/>
            </p:cNvSpPr>
            <p:nvPr/>
          </p:nvSpPr>
          <p:spPr bwMode="auto">
            <a:xfrm flipV="1">
              <a:off x="3695573" y="5171132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6" name="Line 2104"/>
            <p:cNvSpPr>
              <a:spLocks noChangeShapeType="1"/>
            </p:cNvSpPr>
            <p:nvPr/>
          </p:nvSpPr>
          <p:spPr bwMode="auto">
            <a:xfrm>
              <a:off x="3681942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7" name="Line 2105"/>
            <p:cNvSpPr>
              <a:spLocks noChangeShapeType="1"/>
            </p:cNvSpPr>
            <p:nvPr/>
          </p:nvSpPr>
          <p:spPr bwMode="auto">
            <a:xfrm>
              <a:off x="3695573" y="5596819"/>
              <a:ext cx="0" cy="33127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8" name="Line 2106"/>
            <p:cNvSpPr>
              <a:spLocks noChangeShapeType="1"/>
            </p:cNvSpPr>
            <p:nvPr/>
          </p:nvSpPr>
          <p:spPr bwMode="auto">
            <a:xfrm>
              <a:off x="3681942" y="592809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59" name="Oval 2107"/>
            <p:cNvSpPr>
              <a:spLocks noChangeArrowheads="1"/>
            </p:cNvSpPr>
            <p:nvPr/>
          </p:nvSpPr>
          <p:spPr bwMode="auto">
            <a:xfrm>
              <a:off x="3647866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0" name="Oval 2108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1" name="Oval 2109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2" name="Oval 2110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3" name="Oval 2111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4" name="Oval 2112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5" name="Oval 2113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6" name="Oval 2114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7" name="Oval 2115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8" name="Oval 2116"/>
            <p:cNvSpPr>
              <a:spLocks noChangeArrowheads="1"/>
            </p:cNvSpPr>
            <p:nvPr/>
          </p:nvSpPr>
          <p:spPr bwMode="auto">
            <a:xfrm>
              <a:off x="3647866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69" name="Oval 2117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0" name="Oval 2118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1" name="Oval 2119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2" name="Oval 2120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3" name="Oval 2121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4" name="Oval 2122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5" name="Oval 2123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6" name="Oval 2124"/>
            <p:cNvSpPr>
              <a:spLocks noChangeArrowheads="1"/>
            </p:cNvSpPr>
            <p:nvPr/>
          </p:nvSpPr>
          <p:spPr bwMode="auto">
            <a:xfrm>
              <a:off x="364786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7" name="Oval 2125"/>
            <p:cNvSpPr>
              <a:spLocks noChangeArrowheads="1"/>
            </p:cNvSpPr>
            <p:nvPr/>
          </p:nvSpPr>
          <p:spPr bwMode="auto">
            <a:xfrm>
              <a:off x="364786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8" name="Oval 2126"/>
            <p:cNvSpPr>
              <a:spLocks noChangeArrowheads="1"/>
            </p:cNvSpPr>
            <p:nvPr/>
          </p:nvSpPr>
          <p:spPr bwMode="auto">
            <a:xfrm>
              <a:off x="364786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79" name="Oval 2127"/>
            <p:cNvSpPr>
              <a:spLocks noChangeArrowheads="1"/>
            </p:cNvSpPr>
            <p:nvPr/>
          </p:nvSpPr>
          <p:spPr bwMode="auto">
            <a:xfrm>
              <a:off x="364786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0" name="Oval 2128"/>
            <p:cNvSpPr>
              <a:spLocks noChangeArrowheads="1"/>
            </p:cNvSpPr>
            <p:nvPr/>
          </p:nvSpPr>
          <p:spPr bwMode="auto">
            <a:xfrm>
              <a:off x="364786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1" name="Oval 2129"/>
            <p:cNvSpPr>
              <a:spLocks noChangeArrowheads="1"/>
            </p:cNvSpPr>
            <p:nvPr/>
          </p:nvSpPr>
          <p:spPr bwMode="auto">
            <a:xfrm>
              <a:off x="364786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2" name="Oval 2130"/>
            <p:cNvSpPr>
              <a:spLocks noChangeArrowheads="1"/>
            </p:cNvSpPr>
            <p:nvPr/>
          </p:nvSpPr>
          <p:spPr bwMode="auto">
            <a:xfrm>
              <a:off x="3647866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3" name="Oval 2131"/>
            <p:cNvSpPr>
              <a:spLocks noChangeArrowheads="1"/>
            </p:cNvSpPr>
            <p:nvPr/>
          </p:nvSpPr>
          <p:spPr bwMode="auto">
            <a:xfrm>
              <a:off x="3647866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4" name="Oval 2132"/>
            <p:cNvSpPr>
              <a:spLocks noChangeArrowheads="1"/>
            </p:cNvSpPr>
            <p:nvPr/>
          </p:nvSpPr>
          <p:spPr bwMode="auto">
            <a:xfrm>
              <a:off x="3647866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5" name="Oval 2133"/>
            <p:cNvSpPr>
              <a:spLocks noChangeArrowheads="1"/>
            </p:cNvSpPr>
            <p:nvPr/>
          </p:nvSpPr>
          <p:spPr bwMode="auto">
            <a:xfrm>
              <a:off x="3647866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6" name="Oval 2134"/>
            <p:cNvSpPr>
              <a:spLocks noChangeArrowheads="1"/>
            </p:cNvSpPr>
            <p:nvPr/>
          </p:nvSpPr>
          <p:spPr bwMode="auto">
            <a:xfrm>
              <a:off x="3647866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7" name="Oval 2135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8" name="Oval 2136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89" name="Oval 2137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0" name="Oval 2138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1" name="Oval 2139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2" name="Oval 2140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3" name="Oval 2141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4" name="Oval 2142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5" name="Oval 2143"/>
            <p:cNvSpPr>
              <a:spLocks noChangeArrowheads="1"/>
            </p:cNvSpPr>
            <p:nvPr/>
          </p:nvSpPr>
          <p:spPr bwMode="auto">
            <a:xfrm>
              <a:off x="3647866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6" name="Oval 2144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7" name="Oval 2145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8" name="Oval 2146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99" name="Oval 2147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0" name="Oval 2148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1" name="Oval 2149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2" name="Oval 2150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3" name="Oval 2151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4" name="Oval 2152"/>
            <p:cNvSpPr>
              <a:spLocks noChangeArrowheads="1"/>
            </p:cNvSpPr>
            <p:nvPr/>
          </p:nvSpPr>
          <p:spPr bwMode="auto">
            <a:xfrm>
              <a:off x="364786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5" name="Oval 2153"/>
            <p:cNvSpPr>
              <a:spLocks noChangeArrowheads="1"/>
            </p:cNvSpPr>
            <p:nvPr/>
          </p:nvSpPr>
          <p:spPr bwMode="auto">
            <a:xfrm>
              <a:off x="364786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6" name="Oval 2154"/>
            <p:cNvSpPr>
              <a:spLocks noChangeArrowheads="1"/>
            </p:cNvSpPr>
            <p:nvPr/>
          </p:nvSpPr>
          <p:spPr bwMode="auto">
            <a:xfrm>
              <a:off x="364786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7" name="Oval 2155"/>
            <p:cNvSpPr>
              <a:spLocks noChangeArrowheads="1"/>
            </p:cNvSpPr>
            <p:nvPr/>
          </p:nvSpPr>
          <p:spPr bwMode="auto">
            <a:xfrm>
              <a:off x="364786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" name="Oval 2156"/>
            <p:cNvSpPr>
              <a:spLocks noChangeArrowheads="1"/>
            </p:cNvSpPr>
            <p:nvPr/>
          </p:nvSpPr>
          <p:spPr bwMode="auto">
            <a:xfrm>
              <a:off x="364786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9" name="Oval 2157"/>
            <p:cNvSpPr>
              <a:spLocks noChangeArrowheads="1"/>
            </p:cNvSpPr>
            <p:nvPr/>
          </p:nvSpPr>
          <p:spPr bwMode="auto">
            <a:xfrm>
              <a:off x="364786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" name="Oval 2158"/>
            <p:cNvSpPr>
              <a:spLocks noChangeArrowheads="1"/>
            </p:cNvSpPr>
            <p:nvPr/>
          </p:nvSpPr>
          <p:spPr bwMode="auto">
            <a:xfrm>
              <a:off x="364786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" name="Oval 2159"/>
            <p:cNvSpPr>
              <a:spLocks noChangeArrowheads="1"/>
            </p:cNvSpPr>
            <p:nvPr/>
          </p:nvSpPr>
          <p:spPr bwMode="auto">
            <a:xfrm>
              <a:off x="364786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" name="Oval 2160"/>
            <p:cNvSpPr>
              <a:spLocks noChangeArrowheads="1"/>
            </p:cNvSpPr>
            <p:nvPr/>
          </p:nvSpPr>
          <p:spPr bwMode="auto">
            <a:xfrm>
              <a:off x="364786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" name="Oval 2161"/>
            <p:cNvSpPr>
              <a:spLocks noChangeArrowheads="1"/>
            </p:cNvSpPr>
            <p:nvPr/>
          </p:nvSpPr>
          <p:spPr bwMode="auto">
            <a:xfrm>
              <a:off x="3647866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" name="Oval 2162"/>
            <p:cNvSpPr>
              <a:spLocks noChangeArrowheads="1"/>
            </p:cNvSpPr>
            <p:nvPr/>
          </p:nvSpPr>
          <p:spPr bwMode="auto">
            <a:xfrm>
              <a:off x="3647866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" name="Freeform 2163"/>
            <p:cNvSpPr>
              <a:spLocks/>
            </p:cNvSpPr>
            <p:nvPr/>
          </p:nvSpPr>
          <p:spPr bwMode="auto">
            <a:xfrm>
              <a:off x="3954557" y="5277140"/>
              <a:ext cx="81784" cy="465440"/>
            </a:xfrm>
            <a:custGeom>
              <a:avLst/>
              <a:gdLst>
                <a:gd name="T0" fmla="*/ 0 w 48"/>
                <a:gd name="T1" fmla="*/ 64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64 h 281"/>
                <a:gd name="T8" fmla="*/ 0 w 48"/>
                <a:gd name="T9" fmla="*/ 64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64 h 281"/>
                <a:gd name="T16" fmla="*/ 0 w 48"/>
                <a:gd name="T17" fmla="*/ 6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64"/>
                  </a:lnTo>
                  <a:lnTo>
                    <a:pt x="0" y="64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" name="Freeform 2164"/>
            <p:cNvSpPr>
              <a:spLocks/>
            </p:cNvSpPr>
            <p:nvPr/>
          </p:nvSpPr>
          <p:spPr bwMode="auto">
            <a:xfrm>
              <a:off x="3954557" y="5277140"/>
              <a:ext cx="81784" cy="465440"/>
            </a:xfrm>
            <a:custGeom>
              <a:avLst/>
              <a:gdLst>
                <a:gd name="T0" fmla="*/ 0 w 48"/>
                <a:gd name="T1" fmla="*/ 64 h 281"/>
                <a:gd name="T2" fmla="*/ 0 w 48"/>
                <a:gd name="T3" fmla="*/ 0 h 281"/>
                <a:gd name="T4" fmla="*/ 48 w 48"/>
                <a:gd name="T5" fmla="*/ 0 h 281"/>
                <a:gd name="T6" fmla="*/ 48 w 48"/>
                <a:gd name="T7" fmla="*/ 64 h 281"/>
                <a:gd name="T8" fmla="*/ 0 w 48"/>
                <a:gd name="T9" fmla="*/ 64 h 281"/>
                <a:gd name="T10" fmla="*/ 0 w 48"/>
                <a:gd name="T11" fmla="*/ 281 h 281"/>
                <a:gd name="T12" fmla="*/ 48 w 48"/>
                <a:gd name="T13" fmla="*/ 281 h 281"/>
                <a:gd name="T14" fmla="*/ 48 w 48"/>
                <a:gd name="T15" fmla="*/ 64 h 281"/>
                <a:gd name="T16" fmla="*/ 0 w 48"/>
                <a:gd name="T17" fmla="*/ 64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81">
                  <a:moveTo>
                    <a:pt x="0" y="6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64"/>
                  </a:lnTo>
                  <a:lnTo>
                    <a:pt x="0" y="64"/>
                  </a:lnTo>
                  <a:lnTo>
                    <a:pt x="0" y="281"/>
                  </a:lnTo>
                  <a:lnTo>
                    <a:pt x="48" y="281"/>
                  </a:lnTo>
                  <a:lnTo>
                    <a:pt x="48" y="64"/>
                  </a:lnTo>
                  <a:lnTo>
                    <a:pt x="0" y="6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" name="Line 2165"/>
            <p:cNvSpPr>
              <a:spLocks noChangeShapeType="1"/>
            </p:cNvSpPr>
            <p:nvPr/>
          </p:nvSpPr>
          <p:spPr bwMode="auto">
            <a:xfrm flipV="1">
              <a:off x="3995449" y="5197634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" name="Line 2166"/>
            <p:cNvSpPr>
              <a:spLocks noChangeShapeType="1"/>
            </p:cNvSpPr>
            <p:nvPr/>
          </p:nvSpPr>
          <p:spPr bwMode="auto">
            <a:xfrm>
              <a:off x="3981819" y="51976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9" name="Line 2167"/>
            <p:cNvSpPr>
              <a:spLocks noChangeShapeType="1"/>
            </p:cNvSpPr>
            <p:nvPr/>
          </p:nvSpPr>
          <p:spPr bwMode="auto">
            <a:xfrm>
              <a:off x="3995449" y="5742580"/>
              <a:ext cx="0" cy="159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0" name="Line 2168"/>
            <p:cNvSpPr>
              <a:spLocks noChangeShapeType="1"/>
            </p:cNvSpPr>
            <p:nvPr/>
          </p:nvSpPr>
          <p:spPr bwMode="auto">
            <a:xfrm>
              <a:off x="3981819" y="590159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1" name="Oval 2169"/>
            <p:cNvSpPr>
              <a:spLocks noChangeArrowheads="1"/>
            </p:cNvSpPr>
            <p:nvPr/>
          </p:nvSpPr>
          <p:spPr bwMode="auto">
            <a:xfrm>
              <a:off x="394774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2" name="Oval 2170"/>
            <p:cNvSpPr>
              <a:spLocks noChangeArrowheads="1"/>
            </p:cNvSpPr>
            <p:nvPr/>
          </p:nvSpPr>
          <p:spPr bwMode="auto">
            <a:xfrm>
              <a:off x="394774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3" name="Oval 2171"/>
            <p:cNvSpPr>
              <a:spLocks noChangeArrowheads="1"/>
            </p:cNvSpPr>
            <p:nvPr/>
          </p:nvSpPr>
          <p:spPr bwMode="auto">
            <a:xfrm>
              <a:off x="394774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4" name="Oval 2172"/>
            <p:cNvSpPr>
              <a:spLocks noChangeArrowheads="1"/>
            </p:cNvSpPr>
            <p:nvPr/>
          </p:nvSpPr>
          <p:spPr bwMode="auto">
            <a:xfrm>
              <a:off x="394774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5" name="Oval 2173"/>
            <p:cNvSpPr>
              <a:spLocks noChangeArrowheads="1"/>
            </p:cNvSpPr>
            <p:nvPr/>
          </p:nvSpPr>
          <p:spPr bwMode="auto">
            <a:xfrm>
              <a:off x="3947742" y="59082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6" name="Oval 2174"/>
            <p:cNvSpPr>
              <a:spLocks noChangeArrowheads="1"/>
            </p:cNvSpPr>
            <p:nvPr/>
          </p:nvSpPr>
          <p:spPr bwMode="auto">
            <a:xfrm>
              <a:off x="3947742" y="59082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7" name="Oval 2175"/>
            <p:cNvSpPr>
              <a:spLocks noChangeArrowheads="1"/>
            </p:cNvSpPr>
            <p:nvPr/>
          </p:nvSpPr>
          <p:spPr bwMode="auto">
            <a:xfrm>
              <a:off x="3947742" y="5894966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8" name="Oval 2176"/>
            <p:cNvSpPr>
              <a:spLocks noChangeArrowheads="1"/>
            </p:cNvSpPr>
            <p:nvPr/>
          </p:nvSpPr>
          <p:spPr bwMode="auto">
            <a:xfrm>
              <a:off x="3947742" y="5894966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29" name="Oval 2177"/>
            <p:cNvSpPr>
              <a:spLocks noChangeArrowheads="1"/>
            </p:cNvSpPr>
            <p:nvPr/>
          </p:nvSpPr>
          <p:spPr bwMode="auto">
            <a:xfrm>
              <a:off x="3947742" y="5881715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0" name="Oval 2178"/>
            <p:cNvSpPr>
              <a:spLocks noChangeArrowheads="1"/>
            </p:cNvSpPr>
            <p:nvPr/>
          </p:nvSpPr>
          <p:spPr bwMode="auto">
            <a:xfrm>
              <a:off x="3947742" y="586846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1" name="Oval 2179"/>
            <p:cNvSpPr>
              <a:spLocks noChangeArrowheads="1"/>
            </p:cNvSpPr>
            <p:nvPr/>
          </p:nvSpPr>
          <p:spPr bwMode="auto">
            <a:xfrm>
              <a:off x="3947742" y="586846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2" name="Oval 2180"/>
            <p:cNvSpPr>
              <a:spLocks noChangeArrowheads="1"/>
            </p:cNvSpPr>
            <p:nvPr/>
          </p:nvSpPr>
          <p:spPr bwMode="auto">
            <a:xfrm>
              <a:off x="3947742" y="585521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3" name="Oval 2181"/>
            <p:cNvSpPr>
              <a:spLocks noChangeArrowheads="1"/>
            </p:cNvSpPr>
            <p:nvPr/>
          </p:nvSpPr>
          <p:spPr bwMode="auto">
            <a:xfrm>
              <a:off x="394774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4" name="Oval 2182"/>
            <p:cNvSpPr>
              <a:spLocks noChangeArrowheads="1"/>
            </p:cNvSpPr>
            <p:nvPr/>
          </p:nvSpPr>
          <p:spPr bwMode="auto">
            <a:xfrm>
              <a:off x="394774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5" name="Oval 2183"/>
            <p:cNvSpPr>
              <a:spLocks noChangeArrowheads="1"/>
            </p:cNvSpPr>
            <p:nvPr/>
          </p:nvSpPr>
          <p:spPr bwMode="auto">
            <a:xfrm>
              <a:off x="394774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6" name="Oval 2184"/>
            <p:cNvSpPr>
              <a:spLocks noChangeArrowheads="1"/>
            </p:cNvSpPr>
            <p:nvPr/>
          </p:nvSpPr>
          <p:spPr bwMode="auto">
            <a:xfrm>
              <a:off x="394774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7" name="Oval 2185"/>
            <p:cNvSpPr>
              <a:spLocks noChangeArrowheads="1"/>
            </p:cNvSpPr>
            <p:nvPr/>
          </p:nvSpPr>
          <p:spPr bwMode="auto">
            <a:xfrm>
              <a:off x="394774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8" name="Oval 2186"/>
            <p:cNvSpPr>
              <a:spLocks noChangeArrowheads="1"/>
            </p:cNvSpPr>
            <p:nvPr/>
          </p:nvSpPr>
          <p:spPr bwMode="auto">
            <a:xfrm>
              <a:off x="394774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39" name="Oval 2187"/>
            <p:cNvSpPr>
              <a:spLocks noChangeArrowheads="1"/>
            </p:cNvSpPr>
            <p:nvPr/>
          </p:nvSpPr>
          <p:spPr bwMode="auto">
            <a:xfrm>
              <a:off x="394774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0" name="Oval 2188"/>
            <p:cNvSpPr>
              <a:spLocks noChangeArrowheads="1"/>
            </p:cNvSpPr>
            <p:nvPr/>
          </p:nvSpPr>
          <p:spPr bwMode="auto">
            <a:xfrm>
              <a:off x="394774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1" name="Oval 2189"/>
            <p:cNvSpPr>
              <a:spLocks noChangeArrowheads="1"/>
            </p:cNvSpPr>
            <p:nvPr/>
          </p:nvSpPr>
          <p:spPr bwMode="auto">
            <a:xfrm>
              <a:off x="394774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2" name="Oval 2190"/>
            <p:cNvSpPr>
              <a:spLocks noChangeArrowheads="1"/>
            </p:cNvSpPr>
            <p:nvPr/>
          </p:nvSpPr>
          <p:spPr bwMode="auto">
            <a:xfrm>
              <a:off x="394774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3" name="Oval 2191"/>
            <p:cNvSpPr>
              <a:spLocks noChangeArrowheads="1"/>
            </p:cNvSpPr>
            <p:nvPr/>
          </p:nvSpPr>
          <p:spPr bwMode="auto">
            <a:xfrm>
              <a:off x="3947742" y="5085001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4" name="Oval 2192"/>
            <p:cNvSpPr>
              <a:spLocks noChangeArrowheads="1"/>
            </p:cNvSpPr>
            <p:nvPr/>
          </p:nvSpPr>
          <p:spPr bwMode="auto">
            <a:xfrm>
              <a:off x="3947742" y="5085001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5" name="Freeform 2193"/>
            <p:cNvSpPr>
              <a:spLocks/>
            </p:cNvSpPr>
            <p:nvPr/>
          </p:nvSpPr>
          <p:spPr bwMode="auto">
            <a:xfrm>
              <a:off x="4160722" y="5184383"/>
              <a:ext cx="81784" cy="452189"/>
            </a:xfrm>
            <a:custGeom>
              <a:avLst/>
              <a:gdLst>
                <a:gd name="T0" fmla="*/ 0 w 48"/>
                <a:gd name="T1" fmla="*/ 56 h 273"/>
                <a:gd name="T2" fmla="*/ 0 w 48"/>
                <a:gd name="T3" fmla="*/ 0 h 273"/>
                <a:gd name="T4" fmla="*/ 48 w 48"/>
                <a:gd name="T5" fmla="*/ 0 h 273"/>
                <a:gd name="T6" fmla="*/ 48 w 48"/>
                <a:gd name="T7" fmla="*/ 56 h 273"/>
                <a:gd name="T8" fmla="*/ 0 w 48"/>
                <a:gd name="T9" fmla="*/ 56 h 273"/>
                <a:gd name="T10" fmla="*/ 0 w 48"/>
                <a:gd name="T11" fmla="*/ 273 h 273"/>
                <a:gd name="T12" fmla="*/ 48 w 48"/>
                <a:gd name="T13" fmla="*/ 273 h 273"/>
                <a:gd name="T14" fmla="*/ 48 w 48"/>
                <a:gd name="T15" fmla="*/ 56 h 273"/>
                <a:gd name="T16" fmla="*/ 0 w 48"/>
                <a:gd name="T17" fmla="*/ 5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73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273"/>
                  </a:lnTo>
                  <a:lnTo>
                    <a:pt x="48" y="273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46" name="Freeform 2194"/>
            <p:cNvSpPr>
              <a:spLocks/>
            </p:cNvSpPr>
            <p:nvPr/>
          </p:nvSpPr>
          <p:spPr bwMode="auto">
            <a:xfrm>
              <a:off x="4160722" y="5184383"/>
              <a:ext cx="81784" cy="452189"/>
            </a:xfrm>
            <a:custGeom>
              <a:avLst/>
              <a:gdLst>
                <a:gd name="T0" fmla="*/ 0 w 48"/>
                <a:gd name="T1" fmla="*/ 56 h 273"/>
                <a:gd name="T2" fmla="*/ 0 w 48"/>
                <a:gd name="T3" fmla="*/ 0 h 273"/>
                <a:gd name="T4" fmla="*/ 48 w 48"/>
                <a:gd name="T5" fmla="*/ 0 h 273"/>
                <a:gd name="T6" fmla="*/ 48 w 48"/>
                <a:gd name="T7" fmla="*/ 56 h 273"/>
                <a:gd name="T8" fmla="*/ 0 w 48"/>
                <a:gd name="T9" fmla="*/ 56 h 273"/>
                <a:gd name="T10" fmla="*/ 0 w 48"/>
                <a:gd name="T11" fmla="*/ 273 h 273"/>
                <a:gd name="T12" fmla="*/ 48 w 48"/>
                <a:gd name="T13" fmla="*/ 273 h 273"/>
                <a:gd name="T14" fmla="*/ 48 w 48"/>
                <a:gd name="T15" fmla="*/ 56 h 273"/>
                <a:gd name="T16" fmla="*/ 0 w 48"/>
                <a:gd name="T17" fmla="*/ 56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73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273"/>
                  </a:lnTo>
                  <a:lnTo>
                    <a:pt x="48" y="273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7" name="Line 2196"/>
            <p:cNvSpPr>
              <a:spLocks noChangeShapeType="1"/>
            </p:cNvSpPr>
            <p:nvPr/>
          </p:nvSpPr>
          <p:spPr bwMode="auto">
            <a:xfrm flipV="1">
              <a:off x="4201614" y="5157881"/>
              <a:ext cx="0" cy="2650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8" name="Line 2197"/>
            <p:cNvSpPr>
              <a:spLocks noChangeShapeType="1"/>
            </p:cNvSpPr>
            <p:nvPr/>
          </p:nvSpPr>
          <p:spPr bwMode="auto">
            <a:xfrm>
              <a:off x="4187983" y="5157881"/>
              <a:ext cx="408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9" name="Line 2198"/>
            <p:cNvSpPr>
              <a:spLocks noChangeShapeType="1"/>
            </p:cNvSpPr>
            <p:nvPr/>
          </p:nvSpPr>
          <p:spPr bwMode="auto">
            <a:xfrm>
              <a:off x="4201614" y="5636572"/>
              <a:ext cx="0" cy="22526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0" name="Line 2199"/>
            <p:cNvSpPr>
              <a:spLocks noChangeShapeType="1"/>
            </p:cNvSpPr>
            <p:nvPr/>
          </p:nvSpPr>
          <p:spPr bwMode="auto">
            <a:xfrm>
              <a:off x="4187983" y="5861838"/>
              <a:ext cx="4089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1" name="Oval 2200"/>
            <p:cNvSpPr>
              <a:spLocks noChangeArrowheads="1"/>
            </p:cNvSpPr>
            <p:nvPr/>
          </p:nvSpPr>
          <p:spPr bwMode="auto">
            <a:xfrm>
              <a:off x="4153906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2" name="Oval 2201"/>
            <p:cNvSpPr>
              <a:spLocks noChangeArrowheads="1"/>
            </p:cNvSpPr>
            <p:nvPr/>
          </p:nvSpPr>
          <p:spPr bwMode="auto">
            <a:xfrm>
              <a:off x="4153906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3" name="Oval 2202"/>
            <p:cNvSpPr>
              <a:spLocks noChangeArrowheads="1"/>
            </p:cNvSpPr>
            <p:nvPr/>
          </p:nvSpPr>
          <p:spPr bwMode="auto">
            <a:xfrm>
              <a:off x="4153906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4" name="Oval 2203"/>
            <p:cNvSpPr>
              <a:spLocks noChangeArrowheads="1"/>
            </p:cNvSpPr>
            <p:nvPr/>
          </p:nvSpPr>
          <p:spPr bwMode="auto">
            <a:xfrm>
              <a:off x="4153906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5" name="Oval 2204"/>
            <p:cNvSpPr>
              <a:spLocks noChangeArrowheads="1"/>
            </p:cNvSpPr>
            <p:nvPr/>
          </p:nvSpPr>
          <p:spPr bwMode="auto">
            <a:xfrm>
              <a:off x="4153906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6" name="Oval 2205"/>
            <p:cNvSpPr>
              <a:spLocks noChangeArrowheads="1"/>
            </p:cNvSpPr>
            <p:nvPr/>
          </p:nvSpPr>
          <p:spPr bwMode="auto">
            <a:xfrm>
              <a:off x="4153906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7" name="Oval 2206"/>
            <p:cNvSpPr>
              <a:spLocks noChangeArrowheads="1"/>
            </p:cNvSpPr>
            <p:nvPr/>
          </p:nvSpPr>
          <p:spPr bwMode="auto">
            <a:xfrm>
              <a:off x="4153906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8" name="Oval 2207"/>
            <p:cNvSpPr>
              <a:spLocks noChangeArrowheads="1"/>
            </p:cNvSpPr>
            <p:nvPr/>
          </p:nvSpPr>
          <p:spPr bwMode="auto">
            <a:xfrm>
              <a:off x="4153906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59" name="Oval 2208"/>
            <p:cNvSpPr>
              <a:spLocks noChangeArrowheads="1"/>
            </p:cNvSpPr>
            <p:nvPr/>
          </p:nvSpPr>
          <p:spPr bwMode="auto">
            <a:xfrm>
              <a:off x="4153906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0" name="Oval 2209"/>
            <p:cNvSpPr>
              <a:spLocks noChangeArrowheads="1"/>
            </p:cNvSpPr>
            <p:nvPr/>
          </p:nvSpPr>
          <p:spPr bwMode="auto">
            <a:xfrm>
              <a:off x="4153906" y="58287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1" name="Oval 2210"/>
            <p:cNvSpPr>
              <a:spLocks noChangeArrowheads="1"/>
            </p:cNvSpPr>
            <p:nvPr/>
          </p:nvSpPr>
          <p:spPr bwMode="auto">
            <a:xfrm>
              <a:off x="4153906" y="58287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2" name="Oval 2211"/>
            <p:cNvSpPr>
              <a:spLocks noChangeArrowheads="1"/>
            </p:cNvSpPr>
            <p:nvPr/>
          </p:nvSpPr>
          <p:spPr bwMode="auto">
            <a:xfrm>
              <a:off x="4153906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3" name="Oval 2212"/>
            <p:cNvSpPr>
              <a:spLocks noChangeArrowheads="1"/>
            </p:cNvSpPr>
            <p:nvPr/>
          </p:nvSpPr>
          <p:spPr bwMode="auto">
            <a:xfrm>
              <a:off x="415390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4" name="Oval 2213"/>
            <p:cNvSpPr>
              <a:spLocks noChangeArrowheads="1"/>
            </p:cNvSpPr>
            <p:nvPr/>
          </p:nvSpPr>
          <p:spPr bwMode="auto">
            <a:xfrm>
              <a:off x="415390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5" name="Oval 2214"/>
            <p:cNvSpPr>
              <a:spLocks noChangeArrowheads="1"/>
            </p:cNvSpPr>
            <p:nvPr/>
          </p:nvSpPr>
          <p:spPr bwMode="auto">
            <a:xfrm>
              <a:off x="415390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6" name="Oval 2215"/>
            <p:cNvSpPr>
              <a:spLocks noChangeArrowheads="1"/>
            </p:cNvSpPr>
            <p:nvPr/>
          </p:nvSpPr>
          <p:spPr bwMode="auto">
            <a:xfrm>
              <a:off x="4153906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7" name="Oval 2216"/>
            <p:cNvSpPr>
              <a:spLocks noChangeArrowheads="1"/>
            </p:cNvSpPr>
            <p:nvPr/>
          </p:nvSpPr>
          <p:spPr bwMode="auto">
            <a:xfrm>
              <a:off x="415390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8" name="Oval 2217"/>
            <p:cNvSpPr>
              <a:spLocks noChangeArrowheads="1"/>
            </p:cNvSpPr>
            <p:nvPr/>
          </p:nvSpPr>
          <p:spPr bwMode="auto">
            <a:xfrm>
              <a:off x="415390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69" name="Oval 2218"/>
            <p:cNvSpPr>
              <a:spLocks noChangeArrowheads="1"/>
            </p:cNvSpPr>
            <p:nvPr/>
          </p:nvSpPr>
          <p:spPr bwMode="auto">
            <a:xfrm>
              <a:off x="415390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0" name="Oval 2219"/>
            <p:cNvSpPr>
              <a:spLocks noChangeArrowheads="1"/>
            </p:cNvSpPr>
            <p:nvPr/>
          </p:nvSpPr>
          <p:spPr bwMode="auto">
            <a:xfrm>
              <a:off x="4153906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1" name="Oval 2220"/>
            <p:cNvSpPr>
              <a:spLocks noChangeArrowheads="1"/>
            </p:cNvSpPr>
            <p:nvPr/>
          </p:nvSpPr>
          <p:spPr bwMode="auto">
            <a:xfrm>
              <a:off x="4153906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2" name="Oval 2221"/>
            <p:cNvSpPr>
              <a:spLocks noChangeArrowheads="1"/>
            </p:cNvSpPr>
            <p:nvPr/>
          </p:nvSpPr>
          <p:spPr bwMode="auto">
            <a:xfrm>
              <a:off x="4153906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3" name="Freeform 2222"/>
            <p:cNvSpPr>
              <a:spLocks/>
            </p:cNvSpPr>
            <p:nvPr/>
          </p:nvSpPr>
          <p:spPr bwMode="auto">
            <a:xfrm>
              <a:off x="4365183" y="5197634"/>
              <a:ext cx="81784" cy="172262"/>
            </a:xfrm>
            <a:custGeom>
              <a:avLst/>
              <a:gdLst>
                <a:gd name="T0" fmla="*/ 0 w 48"/>
                <a:gd name="T1" fmla="*/ 32 h 104"/>
                <a:gd name="T2" fmla="*/ 0 w 48"/>
                <a:gd name="T3" fmla="*/ 0 h 104"/>
                <a:gd name="T4" fmla="*/ 48 w 48"/>
                <a:gd name="T5" fmla="*/ 0 h 104"/>
                <a:gd name="T6" fmla="*/ 48 w 48"/>
                <a:gd name="T7" fmla="*/ 32 h 104"/>
                <a:gd name="T8" fmla="*/ 0 w 48"/>
                <a:gd name="T9" fmla="*/ 32 h 104"/>
                <a:gd name="T10" fmla="*/ 0 w 48"/>
                <a:gd name="T11" fmla="*/ 104 h 104"/>
                <a:gd name="T12" fmla="*/ 48 w 48"/>
                <a:gd name="T13" fmla="*/ 104 h 104"/>
                <a:gd name="T14" fmla="*/ 48 w 48"/>
                <a:gd name="T15" fmla="*/ 32 h 104"/>
                <a:gd name="T16" fmla="*/ 0 w 48"/>
                <a:gd name="T17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04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104"/>
                  </a:lnTo>
                  <a:lnTo>
                    <a:pt x="48" y="104"/>
                  </a:lnTo>
                  <a:lnTo>
                    <a:pt x="48" y="32"/>
                  </a:lnTo>
                  <a:lnTo>
                    <a:pt x="0" y="3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4" name="Freeform 2223"/>
            <p:cNvSpPr>
              <a:spLocks/>
            </p:cNvSpPr>
            <p:nvPr/>
          </p:nvSpPr>
          <p:spPr bwMode="auto">
            <a:xfrm>
              <a:off x="4365183" y="5197634"/>
              <a:ext cx="81784" cy="172262"/>
            </a:xfrm>
            <a:custGeom>
              <a:avLst/>
              <a:gdLst>
                <a:gd name="T0" fmla="*/ 0 w 48"/>
                <a:gd name="T1" fmla="*/ 32 h 104"/>
                <a:gd name="T2" fmla="*/ 0 w 48"/>
                <a:gd name="T3" fmla="*/ 0 h 104"/>
                <a:gd name="T4" fmla="*/ 48 w 48"/>
                <a:gd name="T5" fmla="*/ 0 h 104"/>
                <a:gd name="T6" fmla="*/ 48 w 48"/>
                <a:gd name="T7" fmla="*/ 32 h 104"/>
                <a:gd name="T8" fmla="*/ 0 w 48"/>
                <a:gd name="T9" fmla="*/ 32 h 104"/>
                <a:gd name="T10" fmla="*/ 0 w 48"/>
                <a:gd name="T11" fmla="*/ 104 h 104"/>
                <a:gd name="T12" fmla="*/ 48 w 48"/>
                <a:gd name="T13" fmla="*/ 104 h 104"/>
                <a:gd name="T14" fmla="*/ 48 w 48"/>
                <a:gd name="T15" fmla="*/ 32 h 104"/>
                <a:gd name="T16" fmla="*/ 0 w 48"/>
                <a:gd name="T17" fmla="*/ 3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04">
                  <a:moveTo>
                    <a:pt x="0" y="3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2"/>
                  </a:lnTo>
                  <a:lnTo>
                    <a:pt x="0" y="32"/>
                  </a:lnTo>
                  <a:lnTo>
                    <a:pt x="0" y="104"/>
                  </a:lnTo>
                  <a:lnTo>
                    <a:pt x="48" y="104"/>
                  </a:lnTo>
                  <a:lnTo>
                    <a:pt x="48" y="32"/>
                  </a:lnTo>
                  <a:lnTo>
                    <a:pt x="0" y="3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5" name="Line 2224"/>
            <p:cNvSpPr>
              <a:spLocks noChangeShapeType="1"/>
            </p:cNvSpPr>
            <p:nvPr/>
          </p:nvSpPr>
          <p:spPr bwMode="auto">
            <a:xfrm flipV="1">
              <a:off x="4406075" y="5157881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6" name="Line 2225"/>
            <p:cNvSpPr>
              <a:spLocks noChangeShapeType="1"/>
            </p:cNvSpPr>
            <p:nvPr/>
          </p:nvSpPr>
          <p:spPr bwMode="auto">
            <a:xfrm>
              <a:off x="4392444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7" name="Line 2226"/>
            <p:cNvSpPr>
              <a:spLocks noChangeShapeType="1"/>
            </p:cNvSpPr>
            <p:nvPr/>
          </p:nvSpPr>
          <p:spPr bwMode="auto">
            <a:xfrm>
              <a:off x="4406075" y="5369896"/>
              <a:ext cx="0" cy="45218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8" name="Line 2227"/>
            <p:cNvSpPr>
              <a:spLocks noChangeShapeType="1"/>
            </p:cNvSpPr>
            <p:nvPr/>
          </p:nvSpPr>
          <p:spPr bwMode="auto">
            <a:xfrm>
              <a:off x="4392444" y="58220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79" name="Oval 2228"/>
            <p:cNvSpPr>
              <a:spLocks noChangeArrowheads="1"/>
            </p:cNvSpPr>
            <p:nvPr/>
          </p:nvSpPr>
          <p:spPr bwMode="auto">
            <a:xfrm>
              <a:off x="435836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0" name="Oval 2229"/>
            <p:cNvSpPr>
              <a:spLocks noChangeArrowheads="1"/>
            </p:cNvSpPr>
            <p:nvPr/>
          </p:nvSpPr>
          <p:spPr bwMode="auto">
            <a:xfrm>
              <a:off x="435836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1" name="Oval 2230"/>
            <p:cNvSpPr>
              <a:spLocks noChangeArrowheads="1"/>
            </p:cNvSpPr>
            <p:nvPr/>
          </p:nvSpPr>
          <p:spPr bwMode="auto">
            <a:xfrm>
              <a:off x="435836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2" name="Oval 2231"/>
            <p:cNvSpPr>
              <a:spLocks noChangeArrowheads="1"/>
            </p:cNvSpPr>
            <p:nvPr/>
          </p:nvSpPr>
          <p:spPr bwMode="auto">
            <a:xfrm>
              <a:off x="435836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3" name="Oval 2232"/>
            <p:cNvSpPr>
              <a:spLocks noChangeArrowheads="1"/>
            </p:cNvSpPr>
            <p:nvPr/>
          </p:nvSpPr>
          <p:spPr bwMode="auto">
            <a:xfrm>
              <a:off x="4358367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4" name="Oval 2233"/>
            <p:cNvSpPr>
              <a:spLocks noChangeArrowheads="1"/>
            </p:cNvSpPr>
            <p:nvPr/>
          </p:nvSpPr>
          <p:spPr bwMode="auto">
            <a:xfrm>
              <a:off x="4358367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5" name="Oval 2234"/>
            <p:cNvSpPr>
              <a:spLocks noChangeArrowheads="1"/>
            </p:cNvSpPr>
            <p:nvPr/>
          </p:nvSpPr>
          <p:spPr bwMode="auto">
            <a:xfrm>
              <a:off x="4358367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6" name="Oval 2235"/>
            <p:cNvSpPr>
              <a:spLocks noChangeArrowheads="1"/>
            </p:cNvSpPr>
            <p:nvPr/>
          </p:nvSpPr>
          <p:spPr bwMode="auto">
            <a:xfrm>
              <a:off x="4358367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7" name="Oval 2236"/>
            <p:cNvSpPr>
              <a:spLocks noChangeArrowheads="1"/>
            </p:cNvSpPr>
            <p:nvPr/>
          </p:nvSpPr>
          <p:spPr bwMode="auto">
            <a:xfrm>
              <a:off x="4358367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8" name="Oval 2237"/>
            <p:cNvSpPr>
              <a:spLocks noChangeArrowheads="1"/>
            </p:cNvSpPr>
            <p:nvPr/>
          </p:nvSpPr>
          <p:spPr bwMode="auto">
            <a:xfrm>
              <a:off x="4358367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89" name="Oval 2238"/>
            <p:cNvSpPr>
              <a:spLocks noChangeArrowheads="1"/>
            </p:cNvSpPr>
            <p:nvPr/>
          </p:nvSpPr>
          <p:spPr bwMode="auto">
            <a:xfrm>
              <a:off x="4358367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0" name="Oval 2239"/>
            <p:cNvSpPr>
              <a:spLocks noChangeArrowheads="1"/>
            </p:cNvSpPr>
            <p:nvPr/>
          </p:nvSpPr>
          <p:spPr bwMode="auto">
            <a:xfrm>
              <a:off x="4358367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1" name="Oval 2240"/>
            <p:cNvSpPr>
              <a:spLocks noChangeArrowheads="1"/>
            </p:cNvSpPr>
            <p:nvPr/>
          </p:nvSpPr>
          <p:spPr bwMode="auto">
            <a:xfrm>
              <a:off x="4358367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2" name="Oval 2241"/>
            <p:cNvSpPr>
              <a:spLocks noChangeArrowheads="1"/>
            </p:cNvSpPr>
            <p:nvPr/>
          </p:nvSpPr>
          <p:spPr bwMode="auto">
            <a:xfrm>
              <a:off x="4358367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3" name="Oval 2242"/>
            <p:cNvSpPr>
              <a:spLocks noChangeArrowheads="1"/>
            </p:cNvSpPr>
            <p:nvPr/>
          </p:nvSpPr>
          <p:spPr bwMode="auto">
            <a:xfrm>
              <a:off x="4358367" y="58419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4" name="Oval 2243"/>
            <p:cNvSpPr>
              <a:spLocks noChangeArrowheads="1"/>
            </p:cNvSpPr>
            <p:nvPr/>
          </p:nvSpPr>
          <p:spPr bwMode="auto">
            <a:xfrm>
              <a:off x="4358367" y="58419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5" name="Oval 2244"/>
            <p:cNvSpPr>
              <a:spLocks noChangeArrowheads="1"/>
            </p:cNvSpPr>
            <p:nvPr/>
          </p:nvSpPr>
          <p:spPr bwMode="auto">
            <a:xfrm>
              <a:off x="4358367" y="58287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6" name="Oval 2245"/>
            <p:cNvSpPr>
              <a:spLocks noChangeArrowheads="1"/>
            </p:cNvSpPr>
            <p:nvPr/>
          </p:nvSpPr>
          <p:spPr bwMode="auto">
            <a:xfrm>
              <a:off x="4358367" y="58287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7" name="Oval 2246"/>
            <p:cNvSpPr>
              <a:spLocks noChangeArrowheads="1"/>
            </p:cNvSpPr>
            <p:nvPr/>
          </p:nvSpPr>
          <p:spPr bwMode="auto">
            <a:xfrm>
              <a:off x="4358367" y="58154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8" name="Oval 2247"/>
            <p:cNvSpPr>
              <a:spLocks noChangeArrowheads="1"/>
            </p:cNvSpPr>
            <p:nvPr/>
          </p:nvSpPr>
          <p:spPr bwMode="auto">
            <a:xfrm>
              <a:off x="4358367" y="58154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9" name="Oval 2248"/>
            <p:cNvSpPr>
              <a:spLocks noChangeArrowheads="1"/>
            </p:cNvSpPr>
            <p:nvPr/>
          </p:nvSpPr>
          <p:spPr bwMode="auto">
            <a:xfrm>
              <a:off x="4358367" y="58154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0" name="Oval 2249"/>
            <p:cNvSpPr>
              <a:spLocks noChangeArrowheads="1"/>
            </p:cNvSpPr>
            <p:nvPr/>
          </p:nvSpPr>
          <p:spPr bwMode="auto">
            <a:xfrm>
              <a:off x="4358367" y="58022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1" name="Oval 2250"/>
            <p:cNvSpPr>
              <a:spLocks noChangeArrowheads="1"/>
            </p:cNvSpPr>
            <p:nvPr/>
          </p:nvSpPr>
          <p:spPr bwMode="auto">
            <a:xfrm>
              <a:off x="4358367" y="58022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2" name="Oval 2251"/>
            <p:cNvSpPr>
              <a:spLocks noChangeArrowheads="1"/>
            </p:cNvSpPr>
            <p:nvPr/>
          </p:nvSpPr>
          <p:spPr bwMode="auto">
            <a:xfrm>
              <a:off x="4358367" y="57889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3" name="Oval 2252"/>
            <p:cNvSpPr>
              <a:spLocks noChangeArrowheads="1"/>
            </p:cNvSpPr>
            <p:nvPr/>
          </p:nvSpPr>
          <p:spPr bwMode="auto">
            <a:xfrm>
              <a:off x="4358367" y="57757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4" name="Oval 2253"/>
            <p:cNvSpPr>
              <a:spLocks noChangeArrowheads="1"/>
            </p:cNvSpPr>
            <p:nvPr/>
          </p:nvSpPr>
          <p:spPr bwMode="auto">
            <a:xfrm>
              <a:off x="4358367" y="57757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5" name="Oval 2254"/>
            <p:cNvSpPr>
              <a:spLocks noChangeArrowheads="1"/>
            </p:cNvSpPr>
            <p:nvPr/>
          </p:nvSpPr>
          <p:spPr bwMode="auto">
            <a:xfrm>
              <a:off x="4358367" y="57757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6" name="Oval 2255"/>
            <p:cNvSpPr>
              <a:spLocks noChangeArrowheads="1"/>
            </p:cNvSpPr>
            <p:nvPr/>
          </p:nvSpPr>
          <p:spPr bwMode="auto">
            <a:xfrm>
              <a:off x="4358367" y="57757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7" name="Oval 2256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8" name="Oval 2257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09" name="Oval 2258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0" name="Oval 2259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1" name="Oval 2260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2" name="Oval 2261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3" name="Oval 2262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4" name="Oval 2263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5" name="Oval 2264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6" name="Oval 2265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7" name="Oval 2266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8" name="Oval 2267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19" name="Oval 2268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0" name="Oval 2269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1" name="Oval 2270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2" name="Oval 2271"/>
            <p:cNvSpPr>
              <a:spLocks noChangeArrowheads="1"/>
            </p:cNvSpPr>
            <p:nvPr/>
          </p:nvSpPr>
          <p:spPr bwMode="auto">
            <a:xfrm>
              <a:off x="4358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3" name="Oval 2272"/>
            <p:cNvSpPr>
              <a:spLocks noChangeArrowheads="1"/>
            </p:cNvSpPr>
            <p:nvPr/>
          </p:nvSpPr>
          <p:spPr bwMode="auto">
            <a:xfrm>
              <a:off x="4358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4" name="Oval 2273"/>
            <p:cNvSpPr>
              <a:spLocks noChangeArrowheads="1"/>
            </p:cNvSpPr>
            <p:nvPr/>
          </p:nvSpPr>
          <p:spPr bwMode="auto">
            <a:xfrm>
              <a:off x="4358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5" name="Oval 2274"/>
            <p:cNvSpPr>
              <a:spLocks noChangeArrowheads="1"/>
            </p:cNvSpPr>
            <p:nvPr/>
          </p:nvSpPr>
          <p:spPr bwMode="auto">
            <a:xfrm>
              <a:off x="4358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6" name="Oval 2275"/>
            <p:cNvSpPr>
              <a:spLocks noChangeArrowheads="1"/>
            </p:cNvSpPr>
            <p:nvPr/>
          </p:nvSpPr>
          <p:spPr bwMode="auto">
            <a:xfrm>
              <a:off x="4358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7" name="Oval 2276"/>
            <p:cNvSpPr>
              <a:spLocks noChangeArrowheads="1"/>
            </p:cNvSpPr>
            <p:nvPr/>
          </p:nvSpPr>
          <p:spPr bwMode="auto">
            <a:xfrm>
              <a:off x="4358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8" name="Oval 2277"/>
            <p:cNvSpPr>
              <a:spLocks noChangeArrowheads="1"/>
            </p:cNvSpPr>
            <p:nvPr/>
          </p:nvSpPr>
          <p:spPr bwMode="auto">
            <a:xfrm>
              <a:off x="4358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29" name="Oval 2278"/>
            <p:cNvSpPr>
              <a:spLocks noChangeArrowheads="1"/>
            </p:cNvSpPr>
            <p:nvPr/>
          </p:nvSpPr>
          <p:spPr bwMode="auto">
            <a:xfrm>
              <a:off x="4358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0" name="Oval 2279"/>
            <p:cNvSpPr>
              <a:spLocks noChangeArrowheads="1"/>
            </p:cNvSpPr>
            <p:nvPr/>
          </p:nvSpPr>
          <p:spPr bwMode="auto">
            <a:xfrm>
              <a:off x="4358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1" name="Oval 2280"/>
            <p:cNvSpPr>
              <a:spLocks noChangeArrowheads="1"/>
            </p:cNvSpPr>
            <p:nvPr/>
          </p:nvSpPr>
          <p:spPr bwMode="auto">
            <a:xfrm>
              <a:off x="4358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2" name="Oval 2281"/>
            <p:cNvSpPr>
              <a:spLocks noChangeArrowheads="1"/>
            </p:cNvSpPr>
            <p:nvPr/>
          </p:nvSpPr>
          <p:spPr bwMode="auto">
            <a:xfrm>
              <a:off x="4358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3" name="Oval 2282"/>
            <p:cNvSpPr>
              <a:spLocks noChangeArrowheads="1"/>
            </p:cNvSpPr>
            <p:nvPr/>
          </p:nvSpPr>
          <p:spPr bwMode="auto">
            <a:xfrm>
              <a:off x="4358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4" name="Oval 2283"/>
            <p:cNvSpPr>
              <a:spLocks noChangeArrowheads="1"/>
            </p:cNvSpPr>
            <p:nvPr/>
          </p:nvSpPr>
          <p:spPr bwMode="auto">
            <a:xfrm>
              <a:off x="4358367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5" name="Freeform 2284"/>
            <p:cNvSpPr>
              <a:spLocks/>
            </p:cNvSpPr>
            <p:nvPr/>
          </p:nvSpPr>
          <p:spPr bwMode="auto">
            <a:xfrm>
              <a:off x="4665059" y="5383147"/>
              <a:ext cx="81784" cy="544946"/>
            </a:xfrm>
            <a:custGeom>
              <a:avLst/>
              <a:gdLst>
                <a:gd name="T0" fmla="*/ 0 w 48"/>
                <a:gd name="T1" fmla="*/ 225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225 h 329"/>
                <a:gd name="T8" fmla="*/ 0 w 48"/>
                <a:gd name="T9" fmla="*/ 225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225 h 329"/>
                <a:gd name="T16" fmla="*/ 0 w 48"/>
                <a:gd name="T17" fmla="*/ 22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22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25"/>
                  </a:lnTo>
                  <a:lnTo>
                    <a:pt x="0" y="225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225"/>
                  </a:lnTo>
                  <a:lnTo>
                    <a:pt x="0" y="22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6" name="Freeform 2285"/>
            <p:cNvSpPr>
              <a:spLocks/>
            </p:cNvSpPr>
            <p:nvPr/>
          </p:nvSpPr>
          <p:spPr bwMode="auto">
            <a:xfrm>
              <a:off x="4665059" y="5383147"/>
              <a:ext cx="81784" cy="544946"/>
            </a:xfrm>
            <a:custGeom>
              <a:avLst/>
              <a:gdLst>
                <a:gd name="T0" fmla="*/ 0 w 48"/>
                <a:gd name="T1" fmla="*/ 225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225 h 329"/>
                <a:gd name="T8" fmla="*/ 0 w 48"/>
                <a:gd name="T9" fmla="*/ 225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225 h 329"/>
                <a:gd name="T16" fmla="*/ 0 w 48"/>
                <a:gd name="T17" fmla="*/ 225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22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25"/>
                  </a:lnTo>
                  <a:lnTo>
                    <a:pt x="0" y="225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225"/>
                  </a:lnTo>
                  <a:lnTo>
                    <a:pt x="0" y="22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7" name="Line 2286"/>
            <p:cNvSpPr>
              <a:spLocks noChangeShapeType="1"/>
            </p:cNvSpPr>
            <p:nvPr/>
          </p:nvSpPr>
          <p:spPr bwMode="auto">
            <a:xfrm flipV="1">
              <a:off x="4705951" y="5277140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8" name="Line 2287"/>
            <p:cNvSpPr>
              <a:spLocks noChangeShapeType="1"/>
            </p:cNvSpPr>
            <p:nvPr/>
          </p:nvSpPr>
          <p:spPr bwMode="auto">
            <a:xfrm>
              <a:off x="4692320" y="527714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39" name="Line 2288"/>
            <p:cNvSpPr>
              <a:spLocks noChangeShapeType="1"/>
            </p:cNvSpPr>
            <p:nvPr/>
          </p:nvSpPr>
          <p:spPr bwMode="auto">
            <a:xfrm>
              <a:off x="4705951" y="592809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0" name="Line 2289"/>
            <p:cNvSpPr>
              <a:spLocks noChangeShapeType="1"/>
            </p:cNvSpPr>
            <p:nvPr/>
          </p:nvSpPr>
          <p:spPr bwMode="auto">
            <a:xfrm>
              <a:off x="4692320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1" name="Oval 2290"/>
            <p:cNvSpPr>
              <a:spLocks noChangeArrowheads="1"/>
            </p:cNvSpPr>
            <p:nvPr/>
          </p:nvSpPr>
          <p:spPr bwMode="auto">
            <a:xfrm>
              <a:off x="465824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2" name="Oval 2291"/>
            <p:cNvSpPr>
              <a:spLocks noChangeArrowheads="1"/>
            </p:cNvSpPr>
            <p:nvPr/>
          </p:nvSpPr>
          <p:spPr bwMode="auto">
            <a:xfrm>
              <a:off x="465824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3" name="Oval 2292"/>
            <p:cNvSpPr>
              <a:spLocks noChangeArrowheads="1"/>
            </p:cNvSpPr>
            <p:nvPr/>
          </p:nvSpPr>
          <p:spPr bwMode="auto">
            <a:xfrm>
              <a:off x="465824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4" name="Oval 2293"/>
            <p:cNvSpPr>
              <a:spLocks noChangeArrowheads="1"/>
            </p:cNvSpPr>
            <p:nvPr/>
          </p:nvSpPr>
          <p:spPr bwMode="auto">
            <a:xfrm>
              <a:off x="465824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5" name="Oval 2294"/>
            <p:cNvSpPr>
              <a:spLocks noChangeArrowheads="1"/>
            </p:cNvSpPr>
            <p:nvPr/>
          </p:nvSpPr>
          <p:spPr bwMode="auto">
            <a:xfrm>
              <a:off x="465824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6" name="Oval 2295"/>
            <p:cNvSpPr>
              <a:spLocks noChangeArrowheads="1"/>
            </p:cNvSpPr>
            <p:nvPr/>
          </p:nvSpPr>
          <p:spPr bwMode="auto">
            <a:xfrm>
              <a:off x="465824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7" name="Oval 2296"/>
            <p:cNvSpPr>
              <a:spLocks noChangeArrowheads="1"/>
            </p:cNvSpPr>
            <p:nvPr/>
          </p:nvSpPr>
          <p:spPr bwMode="auto">
            <a:xfrm>
              <a:off x="465824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8" name="Oval 2297"/>
            <p:cNvSpPr>
              <a:spLocks noChangeArrowheads="1"/>
            </p:cNvSpPr>
            <p:nvPr/>
          </p:nvSpPr>
          <p:spPr bwMode="auto">
            <a:xfrm>
              <a:off x="465824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49" name="Oval 2298"/>
            <p:cNvSpPr>
              <a:spLocks noChangeArrowheads="1"/>
            </p:cNvSpPr>
            <p:nvPr/>
          </p:nvSpPr>
          <p:spPr bwMode="auto">
            <a:xfrm>
              <a:off x="465824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0" name="Oval 2299"/>
            <p:cNvSpPr>
              <a:spLocks noChangeArrowheads="1"/>
            </p:cNvSpPr>
            <p:nvPr/>
          </p:nvSpPr>
          <p:spPr bwMode="auto">
            <a:xfrm>
              <a:off x="465824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1" name="Oval 2300"/>
            <p:cNvSpPr>
              <a:spLocks noChangeArrowheads="1"/>
            </p:cNvSpPr>
            <p:nvPr/>
          </p:nvSpPr>
          <p:spPr bwMode="auto">
            <a:xfrm>
              <a:off x="465824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2" name="Oval 2301"/>
            <p:cNvSpPr>
              <a:spLocks noChangeArrowheads="1"/>
            </p:cNvSpPr>
            <p:nvPr/>
          </p:nvSpPr>
          <p:spPr bwMode="auto">
            <a:xfrm>
              <a:off x="465824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3" name="Oval 2302"/>
            <p:cNvSpPr>
              <a:spLocks noChangeArrowheads="1"/>
            </p:cNvSpPr>
            <p:nvPr/>
          </p:nvSpPr>
          <p:spPr bwMode="auto">
            <a:xfrm>
              <a:off x="4658244" y="52307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4" name="Oval 2303"/>
            <p:cNvSpPr>
              <a:spLocks noChangeArrowheads="1"/>
            </p:cNvSpPr>
            <p:nvPr/>
          </p:nvSpPr>
          <p:spPr bwMode="auto">
            <a:xfrm>
              <a:off x="4658244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5" name="Oval 2304"/>
            <p:cNvSpPr>
              <a:spLocks noChangeArrowheads="1"/>
            </p:cNvSpPr>
            <p:nvPr/>
          </p:nvSpPr>
          <p:spPr bwMode="auto">
            <a:xfrm>
              <a:off x="4658244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6" name="Oval 2305"/>
            <p:cNvSpPr>
              <a:spLocks noChangeArrowheads="1"/>
            </p:cNvSpPr>
            <p:nvPr/>
          </p:nvSpPr>
          <p:spPr bwMode="auto">
            <a:xfrm>
              <a:off x="4658244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7" name="Oval 2306"/>
            <p:cNvSpPr>
              <a:spLocks noChangeArrowheads="1"/>
            </p:cNvSpPr>
            <p:nvPr/>
          </p:nvSpPr>
          <p:spPr bwMode="auto">
            <a:xfrm>
              <a:off x="4658244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8" name="Oval 2307"/>
            <p:cNvSpPr>
              <a:spLocks noChangeArrowheads="1"/>
            </p:cNvSpPr>
            <p:nvPr/>
          </p:nvSpPr>
          <p:spPr bwMode="auto">
            <a:xfrm>
              <a:off x="4658244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59" name="Oval 2308"/>
            <p:cNvSpPr>
              <a:spLocks noChangeArrowheads="1"/>
            </p:cNvSpPr>
            <p:nvPr/>
          </p:nvSpPr>
          <p:spPr bwMode="auto">
            <a:xfrm>
              <a:off x="4658244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0" name="Oval 2309"/>
            <p:cNvSpPr>
              <a:spLocks noChangeArrowheads="1"/>
            </p:cNvSpPr>
            <p:nvPr/>
          </p:nvSpPr>
          <p:spPr bwMode="auto">
            <a:xfrm>
              <a:off x="4658244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1" name="Oval 2310"/>
            <p:cNvSpPr>
              <a:spLocks noChangeArrowheads="1"/>
            </p:cNvSpPr>
            <p:nvPr/>
          </p:nvSpPr>
          <p:spPr bwMode="auto">
            <a:xfrm>
              <a:off x="4658244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2" name="Oval 2311"/>
            <p:cNvSpPr>
              <a:spLocks noChangeArrowheads="1"/>
            </p:cNvSpPr>
            <p:nvPr/>
          </p:nvSpPr>
          <p:spPr bwMode="auto">
            <a:xfrm>
              <a:off x="4658244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3" name="Oval 2312"/>
            <p:cNvSpPr>
              <a:spLocks noChangeArrowheads="1"/>
            </p:cNvSpPr>
            <p:nvPr/>
          </p:nvSpPr>
          <p:spPr bwMode="auto">
            <a:xfrm>
              <a:off x="465824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4" name="Oval 2313"/>
            <p:cNvSpPr>
              <a:spLocks noChangeArrowheads="1"/>
            </p:cNvSpPr>
            <p:nvPr/>
          </p:nvSpPr>
          <p:spPr bwMode="auto">
            <a:xfrm>
              <a:off x="465824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5" name="Freeform 2314"/>
            <p:cNvSpPr>
              <a:spLocks/>
            </p:cNvSpPr>
            <p:nvPr/>
          </p:nvSpPr>
          <p:spPr bwMode="auto">
            <a:xfrm>
              <a:off x="4869520" y="5290391"/>
              <a:ext cx="81784" cy="584698"/>
            </a:xfrm>
            <a:custGeom>
              <a:avLst/>
              <a:gdLst>
                <a:gd name="T0" fmla="*/ 0 w 48"/>
                <a:gd name="T1" fmla="*/ 161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161 h 353"/>
                <a:gd name="T8" fmla="*/ 0 w 48"/>
                <a:gd name="T9" fmla="*/ 161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161 h 353"/>
                <a:gd name="T16" fmla="*/ 0 w 48"/>
                <a:gd name="T17" fmla="*/ 16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161"/>
                  </a:lnTo>
                  <a:lnTo>
                    <a:pt x="0" y="16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6" name="Freeform 2315"/>
            <p:cNvSpPr>
              <a:spLocks/>
            </p:cNvSpPr>
            <p:nvPr/>
          </p:nvSpPr>
          <p:spPr bwMode="auto">
            <a:xfrm>
              <a:off x="4869520" y="5290391"/>
              <a:ext cx="81784" cy="584698"/>
            </a:xfrm>
            <a:custGeom>
              <a:avLst/>
              <a:gdLst>
                <a:gd name="T0" fmla="*/ 0 w 48"/>
                <a:gd name="T1" fmla="*/ 161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161 h 353"/>
                <a:gd name="T8" fmla="*/ 0 w 48"/>
                <a:gd name="T9" fmla="*/ 161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161 h 353"/>
                <a:gd name="T16" fmla="*/ 0 w 48"/>
                <a:gd name="T17" fmla="*/ 16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16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61"/>
                  </a:lnTo>
                  <a:lnTo>
                    <a:pt x="0" y="161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161"/>
                  </a:lnTo>
                  <a:lnTo>
                    <a:pt x="0" y="16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7" name="Line 2316"/>
            <p:cNvSpPr>
              <a:spLocks noChangeShapeType="1"/>
            </p:cNvSpPr>
            <p:nvPr/>
          </p:nvSpPr>
          <p:spPr bwMode="auto">
            <a:xfrm flipV="1">
              <a:off x="4910412" y="5184383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8" name="Line 2317"/>
            <p:cNvSpPr>
              <a:spLocks noChangeShapeType="1"/>
            </p:cNvSpPr>
            <p:nvPr/>
          </p:nvSpPr>
          <p:spPr bwMode="auto">
            <a:xfrm>
              <a:off x="4896782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69" name="Line 2318"/>
            <p:cNvSpPr>
              <a:spLocks noChangeShapeType="1"/>
            </p:cNvSpPr>
            <p:nvPr/>
          </p:nvSpPr>
          <p:spPr bwMode="auto">
            <a:xfrm>
              <a:off x="4910412" y="5875089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0" name="Line 2319"/>
            <p:cNvSpPr>
              <a:spLocks noChangeShapeType="1"/>
            </p:cNvSpPr>
            <p:nvPr/>
          </p:nvSpPr>
          <p:spPr bwMode="auto">
            <a:xfrm>
              <a:off x="4896782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1" name="Oval 2320"/>
            <p:cNvSpPr>
              <a:spLocks noChangeArrowheads="1"/>
            </p:cNvSpPr>
            <p:nvPr/>
          </p:nvSpPr>
          <p:spPr bwMode="auto">
            <a:xfrm>
              <a:off x="486270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2" name="Oval 2321"/>
            <p:cNvSpPr>
              <a:spLocks noChangeArrowheads="1"/>
            </p:cNvSpPr>
            <p:nvPr/>
          </p:nvSpPr>
          <p:spPr bwMode="auto">
            <a:xfrm>
              <a:off x="486270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3" name="Oval 2322"/>
            <p:cNvSpPr>
              <a:spLocks noChangeArrowheads="1"/>
            </p:cNvSpPr>
            <p:nvPr/>
          </p:nvSpPr>
          <p:spPr bwMode="auto">
            <a:xfrm>
              <a:off x="486270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4" name="Oval 2323"/>
            <p:cNvSpPr>
              <a:spLocks noChangeArrowheads="1"/>
            </p:cNvSpPr>
            <p:nvPr/>
          </p:nvSpPr>
          <p:spPr bwMode="auto">
            <a:xfrm>
              <a:off x="486270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5" name="Oval 2324"/>
            <p:cNvSpPr>
              <a:spLocks noChangeArrowheads="1"/>
            </p:cNvSpPr>
            <p:nvPr/>
          </p:nvSpPr>
          <p:spPr bwMode="auto">
            <a:xfrm>
              <a:off x="486270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6" name="Oval 2325"/>
            <p:cNvSpPr>
              <a:spLocks noChangeArrowheads="1"/>
            </p:cNvSpPr>
            <p:nvPr/>
          </p:nvSpPr>
          <p:spPr bwMode="auto">
            <a:xfrm>
              <a:off x="486270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7" name="Oval 2326"/>
            <p:cNvSpPr>
              <a:spLocks noChangeArrowheads="1"/>
            </p:cNvSpPr>
            <p:nvPr/>
          </p:nvSpPr>
          <p:spPr bwMode="auto">
            <a:xfrm>
              <a:off x="486270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8" name="Oval 2327"/>
            <p:cNvSpPr>
              <a:spLocks noChangeArrowheads="1"/>
            </p:cNvSpPr>
            <p:nvPr/>
          </p:nvSpPr>
          <p:spPr bwMode="auto">
            <a:xfrm>
              <a:off x="486270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79" name="Oval 2328"/>
            <p:cNvSpPr>
              <a:spLocks noChangeArrowheads="1"/>
            </p:cNvSpPr>
            <p:nvPr/>
          </p:nvSpPr>
          <p:spPr bwMode="auto">
            <a:xfrm>
              <a:off x="486270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0" name="Oval 2329"/>
            <p:cNvSpPr>
              <a:spLocks noChangeArrowheads="1"/>
            </p:cNvSpPr>
            <p:nvPr/>
          </p:nvSpPr>
          <p:spPr bwMode="auto">
            <a:xfrm>
              <a:off x="486270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1" name="Oval 2330"/>
            <p:cNvSpPr>
              <a:spLocks noChangeArrowheads="1"/>
            </p:cNvSpPr>
            <p:nvPr/>
          </p:nvSpPr>
          <p:spPr bwMode="auto">
            <a:xfrm>
              <a:off x="486270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2" name="Oval 2331"/>
            <p:cNvSpPr>
              <a:spLocks noChangeArrowheads="1"/>
            </p:cNvSpPr>
            <p:nvPr/>
          </p:nvSpPr>
          <p:spPr bwMode="auto">
            <a:xfrm>
              <a:off x="4862705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3" name="Oval 2332"/>
            <p:cNvSpPr>
              <a:spLocks noChangeArrowheads="1"/>
            </p:cNvSpPr>
            <p:nvPr/>
          </p:nvSpPr>
          <p:spPr bwMode="auto">
            <a:xfrm>
              <a:off x="486270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4" name="Oval 2333"/>
            <p:cNvSpPr>
              <a:spLocks noChangeArrowheads="1"/>
            </p:cNvSpPr>
            <p:nvPr/>
          </p:nvSpPr>
          <p:spPr bwMode="auto">
            <a:xfrm>
              <a:off x="486270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5" name="Oval 2334"/>
            <p:cNvSpPr>
              <a:spLocks noChangeArrowheads="1"/>
            </p:cNvSpPr>
            <p:nvPr/>
          </p:nvSpPr>
          <p:spPr bwMode="auto">
            <a:xfrm>
              <a:off x="486270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6" name="Oval 2335"/>
            <p:cNvSpPr>
              <a:spLocks noChangeArrowheads="1"/>
            </p:cNvSpPr>
            <p:nvPr/>
          </p:nvSpPr>
          <p:spPr bwMode="auto">
            <a:xfrm>
              <a:off x="486270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7" name="Oval 2336"/>
            <p:cNvSpPr>
              <a:spLocks noChangeArrowheads="1"/>
            </p:cNvSpPr>
            <p:nvPr/>
          </p:nvSpPr>
          <p:spPr bwMode="auto">
            <a:xfrm>
              <a:off x="486270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8" name="Oval 2337"/>
            <p:cNvSpPr>
              <a:spLocks noChangeArrowheads="1"/>
            </p:cNvSpPr>
            <p:nvPr/>
          </p:nvSpPr>
          <p:spPr bwMode="auto">
            <a:xfrm>
              <a:off x="486270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89" name="Oval 2338"/>
            <p:cNvSpPr>
              <a:spLocks noChangeArrowheads="1"/>
            </p:cNvSpPr>
            <p:nvPr/>
          </p:nvSpPr>
          <p:spPr bwMode="auto">
            <a:xfrm>
              <a:off x="486270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0" name="Oval 2339"/>
            <p:cNvSpPr>
              <a:spLocks noChangeArrowheads="1"/>
            </p:cNvSpPr>
            <p:nvPr/>
          </p:nvSpPr>
          <p:spPr bwMode="auto">
            <a:xfrm>
              <a:off x="486270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1" name="Oval 2340"/>
            <p:cNvSpPr>
              <a:spLocks noChangeArrowheads="1"/>
            </p:cNvSpPr>
            <p:nvPr/>
          </p:nvSpPr>
          <p:spPr bwMode="auto">
            <a:xfrm>
              <a:off x="486270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2" name="Oval 2341"/>
            <p:cNvSpPr>
              <a:spLocks noChangeArrowheads="1"/>
            </p:cNvSpPr>
            <p:nvPr/>
          </p:nvSpPr>
          <p:spPr bwMode="auto">
            <a:xfrm>
              <a:off x="4862705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3" name="Freeform 2342"/>
            <p:cNvSpPr>
              <a:spLocks/>
            </p:cNvSpPr>
            <p:nvPr/>
          </p:nvSpPr>
          <p:spPr bwMode="auto">
            <a:xfrm>
              <a:off x="5075686" y="5277140"/>
              <a:ext cx="81784" cy="584698"/>
            </a:xfrm>
            <a:custGeom>
              <a:avLst/>
              <a:gdLst>
                <a:gd name="T0" fmla="*/ 0 w 48"/>
                <a:gd name="T1" fmla="*/ 121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121 h 353"/>
                <a:gd name="T8" fmla="*/ 0 w 48"/>
                <a:gd name="T9" fmla="*/ 121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121 h 353"/>
                <a:gd name="T16" fmla="*/ 0 w 48"/>
                <a:gd name="T17" fmla="*/ 1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1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1"/>
                  </a:lnTo>
                  <a:lnTo>
                    <a:pt x="0" y="121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121"/>
                  </a:lnTo>
                  <a:lnTo>
                    <a:pt x="0" y="12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4" name="Freeform 2343"/>
            <p:cNvSpPr>
              <a:spLocks/>
            </p:cNvSpPr>
            <p:nvPr/>
          </p:nvSpPr>
          <p:spPr bwMode="auto">
            <a:xfrm>
              <a:off x="5075686" y="5277140"/>
              <a:ext cx="81784" cy="584698"/>
            </a:xfrm>
            <a:custGeom>
              <a:avLst/>
              <a:gdLst>
                <a:gd name="T0" fmla="*/ 0 w 48"/>
                <a:gd name="T1" fmla="*/ 121 h 353"/>
                <a:gd name="T2" fmla="*/ 0 w 48"/>
                <a:gd name="T3" fmla="*/ 0 h 353"/>
                <a:gd name="T4" fmla="*/ 48 w 48"/>
                <a:gd name="T5" fmla="*/ 0 h 353"/>
                <a:gd name="T6" fmla="*/ 48 w 48"/>
                <a:gd name="T7" fmla="*/ 121 h 353"/>
                <a:gd name="T8" fmla="*/ 0 w 48"/>
                <a:gd name="T9" fmla="*/ 121 h 353"/>
                <a:gd name="T10" fmla="*/ 0 w 48"/>
                <a:gd name="T11" fmla="*/ 353 h 353"/>
                <a:gd name="T12" fmla="*/ 48 w 48"/>
                <a:gd name="T13" fmla="*/ 353 h 353"/>
                <a:gd name="T14" fmla="*/ 48 w 48"/>
                <a:gd name="T15" fmla="*/ 121 h 353"/>
                <a:gd name="T16" fmla="*/ 0 w 48"/>
                <a:gd name="T17" fmla="*/ 1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3">
                  <a:moveTo>
                    <a:pt x="0" y="12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21"/>
                  </a:lnTo>
                  <a:lnTo>
                    <a:pt x="0" y="121"/>
                  </a:lnTo>
                  <a:lnTo>
                    <a:pt x="0" y="353"/>
                  </a:lnTo>
                  <a:lnTo>
                    <a:pt x="48" y="353"/>
                  </a:lnTo>
                  <a:lnTo>
                    <a:pt x="48" y="121"/>
                  </a:lnTo>
                  <a:lnTo>
                    <a:pt x="0" y="12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5" name="Line 2344"/>
            <p:cNvSpPr>
              <a:spLocks noChangeShapeType="1"/>
            </p:cNvSpPr>
            <p:nvPr/>
          </p:nvSpPr>
          <p:spPr bwMode="auto">
            <a:xfrm flipV="1">
              <a:off x="5116578" y="5197634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6" name="Line 2345"/>
            <p:cNvSpPr>
              <a:spLocks noChangeShapeType="1"/>
            </p:cNvSpPr>
            <p:nvPr/>
          </p:nvSpPr>
          <p:spPr bwMode="auto">
            <a:xfrm>
              <a:off x="5102947" y="51976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7" name="Line 2346"/>
            <p:cNvSpPr>
              <a:spLocks noChangeShapeType="1"/>
            </p:cNvSpPr>
            <p:nvPr/>
          </p:nvSpPr>
          <p:spPr bwMode="auto">
            <a:xfrm>
              <a:off x="5116578" y="5861838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8" name="Line 2347"/>
            <p:cNvSpPr>
              <a:spLocks noChangeShapeType="1"/>
            </p:cNvSpPr>
            <p:nvPr/>
          </p:nvSpPr>
          <p:spPr bwMode="auto">
            <a:xfrm>
              <a:off x="5102947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99" name="Oval 2348"/>
            <p:cNvSpPr>
              <a:spLocks noChangeArrowheads="1"/>
            </p:cNvSpPr>
            <p:nvPr/>
          </p:nvSpPr>
          <p:spPr bwMode="auto">
            <a:xfrm>
              <a:off x="506887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0" name="Oval 2349"/>
            <p:cNvSpPr>
              <a:spLocks noChangeArrowheads="1"/>
            </p:cNvSpPr>
            <p:nvPr/>
          </p:nvSpPr>
          <p:spPr bwMode="auto">
            <a:xfrm>
              <a:off x="506887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1" name="Oval 2350"/>
            <p:cNvSpPr>
              <a:spLocks noChangeArrowheads="1"/>
            </p:cNvSpPr>
            <p:nvPr/>
          </p:nvSpPr>
          <p:spPr bwMode="auto">
            <a:xfrm>
              <a:off x="506887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2" name="Oval 2351"/>
            <p:cNvSpPr>
              <a:spLocks noChangeArrowheads="1"/>
            </p:cNvSpPr>
            <p:nvPr/>
          </p:nvSpPr>
          <p:spPr bwMode="auto">
            <a:xfrm>
              <a:off x="506887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3" name="Oval 2352"/>
            <p:cNvSpPr>
              <a:spLocks noChangeArrowheads="1"/>
            </p:cNvSpPr>
            <p:nvPr/>
          </p:nvSpPr>
          <p:spPr bwMode="auto">
            <a:xfrm>
              <a:off x="506887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4" name="Oval 2353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5" name="Oval 2354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6" name="Oval 2355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7" name="Oval 2356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8" name="Oval 2357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09" name="Oval 2358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0" name="Oval 2359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1" name="Oval 2360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2" name="Oval 2361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3" name="Oval 2362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4" name="Oval 2363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5" name="Oval 2364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6" name="Oval 2365"/>
            <p:cNvSpPr>
              <a:spLocks noChangeArrowheads="1"/>
            </p:cNvSpPr>
            <p:nvPr/>
          </p:nvSpPr>
          <p:spPr bwMode="auto">
            <a:xfrm>
              <a:off x="506887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7" name="Oval 2366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8" name="Oval 2367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19" name="Oval 2368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0" name="Oval 2369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1" name="Oval 2370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2" name="Oval 2371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3" name="Oval 2372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4" name="Oval 2373"/>
            <p:cNvSpPr>
              <a:spLocks noChangeArrowheads="1"/>
            </p:cNvSpPr>
            <p:nvPr/>
          </p:nvSpPr>
          <p:spPr bwMode="auto">
            <a:xfrm>
              <a:off x="506887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5" name="Oval 2374"/>
            <p:cNvSpPr>
              <a:spLocks noChangeArrowheads="1"/>
            </p:cNvSpPr>
            <p:nvPr/>
          </p:nvSpPr>
          <p:spPr bwMode="auto">
            <a:xfrm>
              <a:off x="5068870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6" name="Oval 2375"/>
            <p:cNvSpPr>
              <a:spLocks noChangeArrowheads="1"/>
            </p:cNvSpPr>
            <p:nvPr/>
          </p:nvSpPr>
          <p:spPr bwMode="auto">
            <a:xfrm>
              <a:off x="5068870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7" name="Oval 2376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8" name="Oval 2377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29" name="Oval 2378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0" name="Oval 2379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1" name="Oval 2380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2" name="Oval 2381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3" name="Oval 2382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4" name="Oval 2383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5" name="Oval 2384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6" name="Oval 2385"/>
            <p:cNvSpPr>
              <a:spLocks noChangeArrowheads="1"/>
            </p:cNvSpPr>
            <p:nvPr/>
          </p:nvSpPr>
          <p:spPr bwMode="auto">
            <a:xfrm>
              <a:off x="5068870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7" name="Oval 2386"/>
            <p:cNvSpPr>
              <a:spLocks noChangeArrowheads="1"/>
            </p:cNvSpPr>
            <p:nvPr/>
          </p:nvSpPr>
          <p:spPr bwMode="auto">
            <a:xfrm>
              <a:off x="5068870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8" name="Oval 2387"/>
            <p:cNvSpPr>
              <a:spLocks noChangeArrowheads="1"/>
            </p:cNvSpPr>
            <p:nvPr/>
          </p:nvSpPr>
          <p:spPr bwMode="auto">
            <a:xfrm>
              <a:off x="506887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39" name="Oval 2388"/>
            <p:cNvSpPr>
              <a:spLocks noChangeArrowheads="1"/>
            </p:cNvSpPr>
            <p:nvPr/>
          </p:nvSpPr>
          <p:spPr bwMode="auto">
            <a:xfrm>
              <a:off x="506887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0" name="Oval 2389"/>
            <p:cNvSpPr>
              <a:spLocks noChangeArrowheads="1"/>
            </p:cNvSpPr>
            <p:nvPr/>
          </p:nvSpPr>
          <p:spPr bwMode="auto">
            <a:xfrm>
              <a:off x="506887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1" name="Oval 2390"/>
            <p:cNvSpPr>
              <a:spLocks noChangeArrowheads="1"/>
            </p:cNvSpPr>
            <p:nvPr/>
          </p:nvSpPr>
          <p:spPr bwMode="auto">
            <a:xfrm>
              <a:off x="506887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2" name="Oval 2391"/>
            <p:cNvSpPr>
              <a:spLocks noChangeArrowheads="1"/>
            </p:cNvSpPr>
            <p:nvPr/>
          </p:nvSpPr>
          <p:spPr bwMode="auto">
            <a:xfrm>
              <a:off x="506887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3" name="Oval 2392"/>
            <p:cNvSpPr>
              <a:spLocks noChangeArrowheads="1"/>
            </p:cNvSpPr>
            <p:nvPr/>
          </p:nvSpPr>
          <p:spPr bwMode="auto">
            <a:xfrm>
              <a:off x="506887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4" name="Oval 2393"/>
            <p:cNvSpPr>
              <a:spLocks noChangeArrowheads="1"/>
            </p:cNvSpPr>
            <p:nvPr/>
          </p:nvSpPr>
          <p:spPr bwMode="auto">
            <a:xfrm>
              <a:off x="506887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5" name="Oval 2394"/>
            <p:cNvSpPr>
              <a:spLocks noChangeArrowheads="1"/>
            </p:cNvSpPr>
            <p:nvPr/>
          </p:nvSpPr>
          <p:spPr bwMode="auto">
            <a:xfrm>
              <a:off x="506887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46" name="Oval 2395"/>
            <p:cNvSpPr>
              <a:spLocks noChangeArrowheads="1"/>
            </p:cNvSpPr>
            <p:nvPr/>
          </p:nvSpPr>
          <p:spPr bwMode="auto">
            <a:xfrm>
              <a:off x="5068870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7" name="Oval 2397"/>
            <p:cNvSpPr>
              <a:spLocks noChangeArrowheads="1"/>
            </p:cNvSpPr>
            <p:nvPr/>
          </p:nvSpPr>
          <p:spPr bwMode="auto">
            <a:xfrm>
              <a:off x="5068869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8" name="Oval 2398"/>
            <p:cNvSpPr>
              <a:spLocks noChangeArrowheads="1"/>
            </p:cNvSpPr>
            <p:nvPr/>
          </p:nvSpPr>
          <p:spPr bwMode="auto">
            <a:xfrm>
              <a:off x="5068869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9" name="Oval 2399"/>
            <p:cNvSpPr>
              <a:spLocks noChangeArrowheads="1"/>
            </p:cNvSpPr>
            <p:nvPr/>
          </p:nvSpPr>
          <p:spPr bwMode="auto">
            <a:xfrm>
              <a:off x="5068869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0" name="Oval 2400"/>
            <p:cNvSpPr>
              <a:spLocks noChangeArrowheads="1"/>
            </p:cNvSpPr>
            <p:nvPr/>
          </p:nvSpPr>
          <p:spPr bwMode="auto">
            <a:xfrm>
              <a:off x="5068869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1" name="Oval 2401"/>
            <p:cNvSpPr>
              <a:spLocks noChangeArrowheads="1"/>
            </p:cNvSpPr>
            <p:nvPr/>
          </p:nvSpPr>
          <p:spPr bwMode="auto">
            <a:xfrm>
              <a:off x="5068869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2" name="Oval 2402"/>
            <p:cNvSpPr>
              <a:spLocks noChangeArrowheads="1"/>
            </p:cNvSpPr>
            <p:nvPr/>
          </p:nvSpPr>
          <p:spPr bwMode="auto">
            <a:xfrm>
              <a:off x="5068869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3" name="Oval 2403"/>
            <p:cNvSpPr>
              <a:spLocks noChangeArrowheads="1"/>
            </p:cNvSpPr>
            <p:nvPr/>
          </p:nvSpPr>
          <p:spPr bwMode="auto">
            <a:xfrm>
              <a:off x="5068869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4" name="Oval 2404"/>
            <p:cNvSpPr>
              <a:spLocks noChangeArrowheads="1"/>
            </p:cNvSpPr>
            <p:nvPr/>
          </p:nvSpPr>
          <p:spPr bwMode="auto">
            <a:xfrm>
              <a:off x="5068869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5" name="Freeform 2405"/>
            <p:cNvSpPr>
              <a:spLocks/>
            </p:cNvSpPr>
            <p:nvPr/>
          </p:nvSpPr>
          <p:spPr bwMode="auto">
            <a:xfrm>
              <a:off x="5375561" y="5303642"/>
              <a:ext cx="81784" cy="544946"/>
            </a:xfrm>
            <a:custGeom>
              <a:avLst/>
              <a:gdLst>
                <a:gd name="T0" fmla="*/ 0 w 48"/>
                <a:gd name="T1" fmla="*/ 137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137 h 329"/>
                <a:gd name="T8" fmla="*/ 0 w 48"/>
                <a:gd name="T9" fmla="*/ 137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137 h 329"/>
                <a:gd name="T16" fmla="*/ 0 w 48"/>
                <a:gd name="T17" fmla="*/ 13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13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7"/>
                  </a:lnTo>
                  <a:lnTo>
                    <a:pt x="0" y="137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137"/>
                  </a:lnTo>
                  <a:lnTo>
                    <a:pt x="0" y="13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6" name="Freeform 2406"/>
            <p:cNvSpPr>
              <a:spLocks/>
            </p:cNvSpPr>
            <p:nvPr/>
          </p:nvSpPr>
          <p:spPr bwMode="auto">
            <a:xfrm>
              <a:off x="5375561" y="5303642"/>
              <a:ext cx="81784" cy="544946"/>
            </a:xfrm>
            <a:custGeom>
              <a:avLst/>
              <a:gdLst>
                <a:gd name="T0" fmla="*/ 0 w 48"/>
                <a:gd name="T1" fmla="*/ 137 h 329"/>
                <a:gd name="T2" fmla="*/ 0 w 48"/>
                <a:gd name="T3" fmla="*/ 0 h 329"/>
                <a:gd name="T4" fmla="*/ 48 w 48"/>
                <a:gd name="T5" fmla="*/ 0 h 329"/>
                <a:gd name="T6" fmla="*/ 48 w 48"/>
                <a:gd name="T7" fmla="*/ 137 h 329"/>
                <a:gd name="T8" fmla="*/ 0 w 48"/>
                <a:gd name="T9" fmla="*/ 137 h 329"/>
                <a:gd name="T10" fmla="*/ 0 w 48"/>
                <a:gd name="T11" fmla="*/ 329 h 329"/>
                <a:gd name="T12" fmla="*/ 48 w 48"/>
                <a:gd name="T13" fmla="*/ 329 h 329"/>
                <a:gd name="T14" fmla="*/ 48 w 48"/>
                <a:gd name="T15" fmla="*/ 137 h 329"/>
                <a:gd name="T16" fmla="*/ 0 w 48"/>
                <a:gd name="T17" fmla="*/ 137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9">
                  <a:moveTo>
                    <a:pt x="0" y="13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37"/>
                  </a:lnTo>
                  <a:lnTo>
                    <a:pt x="0" y="137"/>
                  </a:lnTo>
                  <a:lnTo>
                    <a:pt x="0" y="329"/>
                  </a:lnTo>
                  <a:lnTo>
                    <a:pt x="48" y="329"/>
                  </a:lnTo>
                  <a:lnTo>
                    <a:pt x="48" y="137"/>
                  </a:lnTo>
                  <a:lnTo>
                    <a:pt x="0" y="13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7" name="Line 2407"/>
            <p:cNvSpPr>
              <a:spLocks noChangeShapeType="1"/>
            </p:cNvSpPr>
            <p:nvPr/>
          </p:nvSpPr>
          <p:spPr bwMode="auto">
            <a:xfrm flipV="1">
              <a:off x="5416453" y="5210885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8" name="Line 2408"/>
            <p:cNvSpPr>
              <a:spLocks noChangeShapeType="1"/>
            </p:cNvSpPr>
            <p:nvPr/>
          </p:nvSpPr>
          <p:spPr bwMode="auto">
            <a:xfrm>
              <a:off x="5402822" y="52108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59" name="Line 2409"/>
            <p:cNvSpPr>
              <a:spLocks noChangeShapeType="1"/>
            </p:cNvSpPr>
            <p:nvPr/>
          </p:nvSpPr>
          <p:spPr bwMode="auto">
            <a:xfrm>
              <a:off x="5416453" y="5848587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0" name="Line 2410"/>
            <p:cNvSpPr>
              <a:spLocks noChangeShapeType="1"/>
            </p:cNvSpPr>
            <p:nvPr/>
          </p:nvSpPr>
          <p:spPr bwMode="auto">
            <a:xfrm>
              <a:off x="5402822" y="592809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1" name="Oval 2411"/>
            <p:cNvSpPr>
              <a:spLocks noChangeArrowheads="1"/>
            </p:cNvSpPr>
            <p:nvPr/>
          </p:nvSpPr>
          <p:spPr bwMode="auto">
            <a:xfrm>
              <a:off x="5368745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2" name="Oval 2412"/>
            <p:cNvSpPr>
              <a:spLocks noChangeArrowheads="1"/>
            </p:cNvSpPr>
            <p:nvPr/>
          </p:nvSpPr>
          <p:spPr bwMode="auto">
            <a:xfrm>
              <a:off x="536874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3" name="Oval 2413"/>
            <p:cNvSpPr>
              <a:spLocks noChangeArrowheads="1"/>
            </p:cNvSpPr>
            <p:nvPr/>
          </p:nvSpPr>
          <p:spPr bwMode="auto">
            <a:xfrm>
              <a:off x="536874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4" name="Oval 2414"/>
            <p:cNvSpPr>
              <a:spLocks noChangeArrowheads="1"/>
            </p:cNvSpPr>
            <p:nvPr/>
          </p:nvSpPr>
          <p:spPr bwMode="auto">
            <a:xfrm>
              <a:off x="536874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5" name="Oval 2415"/>
            <p:cNvSpPr>
              <a:spLocks noChangeArrowheads="1"/>
            </p:cNvSpPr>
            <p:nvPr/>
          </p:nvSpPr>
          <p:spPr bwMode="auto">
            <a:xfrm>
              <a:off x="536874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6" name="Oval 2416"/>
            <p:cNvSpPr>
              <a:spLocks noChangeArrowheads="1"/>
            </p:cNvSpPr>
            <p:nvPr/>
          </p:nvSpPr>
          <p:spPr bwMode="auto">
            <a:xfrm>
              <a:off x="536874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7" name="Oval 2417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8" name="Oval 2418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69" name="Oval 2419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0" name="Oval 2420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1" name="Oval 2421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2" name="Oval 2422"/>
            <p:cNvSpPr>
              <a:spLocks noChangeArrowheads="1"/>
            </p:cNvSpPr>
            <p:nvPr/>
          </p:nvSpPr>
          <p:spPr bwMode="auto">
            <a:xfrm>
              <a:off x="536874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3" name="Oval 2423"/>
            <p:cNvSpPr>
              <a:spLocks noChangeArrowheads="1"/>
            </p:cNvSpPr>
            <p:nvPr/>
          </p:nvSpPr>
          <p:spPr bwMode="auto">
            <a:xfrm>
              <a:off x="5368745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4" name="Oval 2424"/>
            <p:cNvSpPr>
              <a:spLocks noChangeArrowheads="1"/>
            </p:cNvSpPr>
            <p:nvPr/>
          </p:nvSpPr>
          <p:spPr bwMode="auto">
            <a:xfrm>
              <a:off x="5368745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5" name="Oval 2425"/>
            <p:cNvSpPr>
              <a:spLocks noChangeArrowheads="1"/>
            </p:cNvSpPr>
            <p:nvPr/>
          </p:nvSpPr>
          <p:spPr bwMode="auto">
            <a:xfrm>
              <a:off x="5368745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6" name="Oval 2426"/>
            <p:cNvSpPr>
              <a:spLocks noChangeArrowheads="1"/>
            </p:cNvSpPr>
            <p:nvPr/>
          </p:nvSpPr>
          <p:spPr bwMode="auto">
            <a:xfrm>
              <a:off x="5368745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7" name="Oval 2427"/>
            <p:cNvSpPr>
              <a:spLocks noChangeArrowheads="1"/>
            </p:cNvSpPr>
            <p:nvPr/>
          </p:nvSpPr>
          <p:spPr bwMode="auto">
            <a:xfrm>
              <a:off x="5368745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8" name="Oval 2428"/>
            <p:cNvSpPr>
              <a:spLocks noChangeArrowheads="1"/>
            </p:cNvSpPr>
            <p:nvPr/>
          </p:nvSpPr>
          <p:spPr bwMode="auto">
            <a:xfrm>
              <a:off x="5368745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79" name="Oval 2429"/>
            <p:cNvSpPr>
              <a:spLocks noChangeArrowheads="1"/>
            </p:cNvSpPr>
            <p:nvPr/>
          </p:nvSpPr>
          <p:spPr bwMode="auto">
            <a:xfrm>
              <a:off x="5368745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0" name="Oval 2430"/>
            <p:cNvSpPr>
              <a:spLocks noChangeArrowheads="1"/>
            </p:cNvSpPr>
            <p:nvPr/>
          </p:nvSpPr>
          <p:spPr bwMode="auto">
            <a:xfrm>
              <a:off x="5368745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1" name="Oval 2431"/>
            <p:cNvSpPr>
              <a:spLocks noChangeArrowheads="1"/>
            </p:cNvSpPr>
            <p:nvPr/>
          </p:nvSpPr>
          <p:spPr bwMode="auto">
            <a:xfrm>
              <a:off x="5368745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2" name="Oval 2432"/>
            <p:cNvSpPr>
              <a:spLocks noChangeArrowheads="1"/>
            </p:cNvSpPr>
            <p:nvPr/>
          </p:nvSpPr>
          <p:spPr bwMode="auto">
            <a:xfrm>
              <a:off x="536874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3" name="Oval 2433"/>
            <p:cNvSpPr>
              <a:spLocks noChangeArrowheads="1"/>
            </p:cNvSpPr>
            <p:nvPr/>
          </p:nvSpPr>
          <p:spPr bwMode="auto">
            <a:xfrm>
              <a:off x="536874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4" name="Oval 2434"/>
            <p:cNvSpPr>
              <a:spLocks noChangeArrowheads="1"/>
            </p:cNvSpPr>
            <p:nvPr/>
          </p:nvSpPr>
          <p:spPr bwMode="auto">
            <a:xfrm>
              <a:off x="536874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5" name="Freeform 2435"/>
            <p:cNvSpPr>
              <a:spLocks/>
            </p:cNvSpPr>
            <p:nvPr/>
          </p:nvSpPr>
          <p:spPr bwMode="auto">
            <a:xfrm>
              <a:off x="5580022" y="5224136"/>
              <a:ext cx="95415" cy="584698"/>
            </a:xfrm>
            <a:custGeom>
              <a:avLst/>
              <a:gdLst>
                <a:gd name="T0" fmla="*/ 0 w 56"/>
                <a:gd name="T1" fmla="*/ 80 h 353"/>
                <a:gd name="T2" fmla="*/ 0 w 56"/>
                <a:gd name="T3" fmla="*/ 0 h 353"/>
                <a:gd name="T4" fmla="*/ 56 w 56"/>
                <a:gd name="T5" fmla="*/ 0 h 353"/>
                <a:gd name="T6" fmla="*/ 56 w 56"/>
                <a:gd name="T7" fmla="*/ 80 h 353"/>
                <a:gd name="T8" fmla="*/ 0 w 56"/>
                <a:gd name="T9" fmla="*/ 80 h 353"/>
                <a:gd name="T10" fmla="*/ 0 w 56"/>
                <a:gd name="T11" fmla="*/ 353 h 353"/>
                <a:gd name="T12" fmla="*/ 56 w 56"/>
                <a:gd name="T13" fmla="*/ 353 h 353"/>
                <a:gd name="T14" fmla="*/ 56 w 56"/>
                <a:gd name="T15" fmla="*/ 80 h 353"/>
                <a:gd name="T16" fmla="*/ 0 w 56"/>
                <a:gd name="T17" fmla="*/ 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3">
                  <a:moveTo>
                    <a:pt x="0" y="80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80"/>
                  </a:lnTo>
                  <a:lnTo>
                    <a:pt x="0" y="80"/>
                  </a:lnTo>
                  <a:lnTo>
                    <a:pt x="0" y="353"/>
                  </a:lnTo>
                  <a:lnTo>
                    <a:pt x="56" y="353"/>
                  </a:lnTo>
                  <a:lnTo>
                    <a:pt x="56" y="80"/>
                  </a:lnTo>
                  <a:lnTo>
                    <a:pt x="0" y="8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6" name="Freeform 2436"/>
            <p:cNvSpPr>
              <a:spLocks/>
            </p:cNvSpPr>
            <p:nvPr/>
          </p:nvSpPr>
          <p:spPr bwMode="auto">
            <a:xfrm>
              <a:off x="5580022" y="5224136"/>
              <a:ext cx="95415" cy="584698"/>
            </a:xfrm>
            <a:custGeom>
              <a:avLst/>
              <a:gdLst>
                <a:gd name="T0" fmla="*/ 0 w 56"/>
                <a:gd name="T1" fmla="*/ 80 h 353"/>
                <a:gd name="T2" fmla="*/ 0 w 56"/>
                <a:gd name="T3" fmla="*/ 0 h 353"/>
                <a:gd name="T4" fmla="*/ 56 w 56"/>
                <a:gd name="T5" fmla="*/ 0 h 353"/>
                <a:gd name="T6" fmla="*/ 56 w 56"/>
                <a:gd name="T7" fmla="*/ 80 h 353"/>
                <a:gd name="T8" fmla="*/ 0 w 56"/>
                <a:gd name="T9" fmla="*/ 80 h 353"/>
                <a:gd name="T10" fmla="*/ 0 w 56"/>
                <a:gd name="T11" fmla="*/ 353 h 353"/>
                <a:gd name="T12" fmla="*/ 56 w 56"/>
                <a:gd name="T13" fmla="*/ 353 h 353"/>
                <a:gd name="T14" fmla="*/ 56 w 56"/>
                <a:gd name="T15" fmla="*/ 80 h 353"/>
                <a:gd name="T16" fmla="*/ 0 w 56"/>
                <a:gd name="T17" fmla="*/ 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53">
                  <a:moveTo>
                    <a:pt x="0" y="80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80"/>
                  </a:lnTo>
                  <a:lnTo>
                    <a:pt x="0" y="80"/>
                  </a:lnTo>
                  <a:lnTo>
                    <a:pt x="0" y="353"/>
                  </a:lnTo>
                  <a:lnTo>
                    <a:pt x="56" y="353"/>
                  </a:lnTo>
                  <a:lnTo>
                    <a:pt x="56" y="80"/>
                  </a:lnTo>
                  <a:lnTo>
                    <a:pt x="0" y="8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7" name="Line 2437"/>
            <p:cNvSpPr>
              <a:spLocks noChangeShapeType="1"/>
            </p:cNvSpPr>
            <p:nvPr/>
          </p:nvSpPr>
          <p:spPr bwMode="auto">
            <a:xfrm flipV="1">
              <a:off x="5634545" y="5144630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8" name="Line 2438"/>
            <p:cNvSpPr>
              <a:spLocks noChangeShapeType="1"/>
            </p:cNvSpPr>
            <p:nvPr/>
          </p:nvSpPr>
          <p:spPr bwMode="auto">
            <a:xfrm>
              <a:off x="5620914" y="514463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89" name="Line 2439"/>
            <p:cNvSpPr>
              <a:spLocks noChangeShapeType="1"/>
            </p:cNvSpPr>
            <p:nvPr/>
          </p:nvSpPr>
          <p:spPr bwMode="auto">
            <a:xfrm>
              <a:off x="5634545" y="5808834"/>
              <a:ext cx="0" cy="1192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0" name="Line 2440"/>
            <p:cNvSpPr>
              <a:spLocks noChangeShapeType="1"/>
            </p:cNvSpPr>
            <p:nvPr/>
          </p:nvSpPr>
          <p:spPr bwMode="auto">
            <a:xfrm>
              <a:off x="5620914" y="592809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1" name="Oval 2441"/>
            <p:cNvSpPr>
              <a:spLocks noChangeArrowheads="1"/>
            </p:cNvSpPr>
            <p:nvPr/>
          </p:nvSpPr>
          <p:spPr bwMode="auto">
            <a:xfrm>
              <a:off x="558683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2" name="Oval 2442"/>
            <p:cNvSpPr>
              <a:spLocks noChangeArrowheads="1"/>
            </p:cNvSpPr>
            <p:nvPr/>
          </p:nvSpPr>
          <p:spPr bwMode="auto">
            <a:xfrm>
              <a:off x="558683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3" name="Oval 2443"/>
            <p:cNvSpPr>
              <a:spLocks noChangeArrowheads="1"/>
            </p:cNvSpPr>
            <p:nvPr/>
          </p:nvSpPr>
          <p:spPr bwMode="auto">
            <a:xfrm>
              <a:off x="558683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4" name="Oval 2444"/>
            <p:cNvSpPr>
              <a:spLocks noChangeArrowheads="1"/>
            </p:cNvSpPr>
            <p:nvPr/>
          </p:nvSpPr>
          <p:spPr bwMode="auto">
            <a:xfrm>
              <a:off x="558683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5" name="Oval 2445"/>
            <p:cNvSpPr>
              <a:spLocks noChangeArrowheads="1"/>
            </p:cNvSpPr>
            <p:nvPr/>
          </p:nvSpPr>
          <p:spPr bwMode="auto">
            <a:xfrm>
              <a:off x="5586837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6" name="Oval 2446"/>
            <p:cNvSpPr>
              <a:spLocks noChangeArrowheads="1"/>
            </p:cNvSpPr>
            <p:nvPr/>
          </p:nvSpPr>
          <p:spPr bwMode="auto">
            <a:xfrm>
              <a:off x="5586837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7" name="Oval 2447"/>
            <p:cNvSpPr>
              <a:spLocks noChangeArrowheads="1"/>
            </p:cNvSpPr>
            <p:nvPr/>
          </p:nvSpPr>
          <p:spPr bwMode="auto">
            <a:xfrm>
              <a:off x="5586837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8" name="Oval 2448"/>
            <p:cNvSpPr>
              <a:spLocks noChangeArrowheads="1"/>
            </p:cNvSpPr>
            <p:nvPr/>
          </p:nvSpPr>
          <p:spPr bwMode="auto">
            <a:xfrm>
              <a:off x="5586837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99" name="Oval 2449"/>
            <p:cNvSpPr>
              <a:spLocks noChangeArrowheads="1"/>
            </p:cNvSpPr>
            <p:nvPr/>
          </p:nvSpPr>
          <p:spPr bwMode="auto">
            <a:xfrm>
              <a:off x="5586837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0" name="Oval 2450"/>
            <p:cNvSpPr>
              <a:spLocks noChangeArrowheads="1"/>
            </p:cNvSpPr>
            <p:nvPr/>
          </p:nvSpPr>
          <p:spPr bwMode="auto">
            <a:xfrm>
              <a:off x="5586837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1" name="Oval 2451"/>
            <p:cNvSpPr>
              <a:spLocks noChangeArrowheads="1"/>
            </p:cNvSpPr>
            <p:nvPr/>
          </p:nvSpPr>
          <p:spPr bwMode="auto">
            <a:xfrm>
              <a:off x="5586837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2" name="Oval 2452"/>
            <p:cNvSpPr>
              <a:spLocks noChangeArrowheads="1"/>
            </p:cNvSpPr>
            <p:nvPr/>
          </p:nvSpPr>
          <p:spPr bwMode="auto">
            <a:xfrm>
              <a:off x="558683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3" name="Oval 2453"/>
            <p:cNvSpPr>
              <a:spLocks noChangeArrowheads="1"/>
            </p:cNvSpPr>
            <p:nvPr/>
          </p:nvSpPr>
          <p:spPr bwMode="auto">
            <a:xfrm>
              <a:off x="558683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4" name="Oval 2454"/>
            <p:cNvSpPr>
              <a:spLocks noChangeArrowheads="1"/>
            </p:cNvSpPr>
            <p:nvPr/>
          </p:nvSpPr>
          <p:spPr bwMode="auto">
            <a:xfrm>
              <a:off x="558683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5" name="Oval 2455"/>
            <p:cNvSpPr>
              <a:spLocks noChangeArrowheads="1"/>
            </p:cNvSpPr>
            <p:nvPr/>
          </p:nvSpPr>
          <p:spPr bwMode="auto">
            <a:xfrm>
              <a:off x="558683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6" name="Oval 2456"/>
            <p:cNvSpPr>
              <a:spLocks noChangeArrowheads="1"/>
            </p:cNvSpPr>
            <p:nvPr/>
          </p:nvSpPr>
          <p:spPr bwMode="auto">
            <a:xfrm>
              <a:off x="558683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7" name="Oval 2457"/>
            <p:cNvSpPr>
              <a:spLocks noChangeArrowheads="1"/>
            </p:cNvSpPr>
            <p:nvPr/>
          </p:nvSpPr>
          <p:spPr bwMode="auto">
            <a:xfrm>
              <a:off x="558683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8" name="Oval 2458"/>
            <p:cNvSpPr>
              <a:spLocks noChangeArrowheads="1"/>
            </p:cNvSpPr>
            <p:nvPr/>
          </p:nvSpPr>
          <p:spPr bwMode="auto">
            <a:xfrm>
              <a:off x="558683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09" name="Oval 2459"/>
            <p:cNvSpPr>
              <a:spLocks noChangeArrowheads="1"/>
            </p:cNvSpPr>
            <p:nvPr/>
          </p:nvSpPr>
          <p:spPr bwMode="auto">
            <a:xfrm>
              <a:off x="558683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0" name="Oval 2460"/>
            <p:cNvSpPr>
              <a:spLocks noChangeArrowheads="1"/>
            </p:cNvSpPr>
            <p:nvPr/>
          </p:nvSpPr>
          <p:spPr bwMode="auto">
            <a:xfrm>
              <a:off x="558683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1" name="Oval 2461"/>
            <p:cNvSpPr>
              <a:spLocks noChangeArrowheads="1"/>
            </p:cNvSpPr>
            <p:nvPr/>
          </p:nvSpPr>
          <p:spPr bwMode="auto">
            <a:xfrm>
              <a:off x="5586837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2" name="Oval 2462"/>
            <p:cNvSpPr>
              <a:spLocks noChangeArrowheads="1"/>
            </p:cNvSpPr>
            <p:nvPr/>
          </p:nvSpPr>
          <p:spPr bwMode="auto">
            <a:xfrm>
              <a:off x="5586837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3" name="Freeform 2463"/>
            <p:cNvSpPr>
              <a:spLocks/>
            </p:cNvSpPr>
            <p:nvPr/>
          </p:nvSpPr>
          <p:spPr bwMode="auto">
            <a:xfrm>
              <a:off x="5798114" y="5197634"/>
              <a:ext cx="81784" cy="306429"/>
            </a:xfrm>
            <a:custGeom>
              <a:avLst/>
              <a:gdLst>
                <a:gd name="T0" fmla="*/ 0 w 48"/>
                <a:gd name="T1" fmla="*/ 40 h 185"/>
                <a:gd name="T2" fmla="*/ 0 w 48"/>
                <a:gd name="T3" fmla="*/ 0 h 185"/>
                <a:gd name="T4" fmla="*/ 48 w 48"/>
                <a:gd name="T5" fmla="*/ 0 h 185"/>
                <a:gd name="T6" fmla="*/ 48 w 48"/>
                <a:gd name="T7" fmla="*/ 40 h 185"/>
                <a:gd name="T8" fmla="*/ 0 w 48"/>
                <a:gd name="T9" fmla="*/ 40 h 185"/>
                <a:gd name="T10" fmla="*/ 0 w 48"/>
                <a:gd name="T11" fmla="*/ 185 h 185"/>
                <a:gd name="T12" fmla="*/ 48 w 48"/>
                <a:gd name="T13" fmla="*/ 185 h 185"/>
                <a:gd name="T14" fmla="*/ 48 w 48"/>
                <a:gd name="T15" fmla="*/ 40 h 185"/>
                <a:gd name="T16" fmla="*/ 0 w 48"/>
                <a:gd name="T17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5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85"/>
                  </a:lnTo>
                  <a:lnTo>
                    <a:pt x="48" y="185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4" name="Freeform 2464"/>
            <p:cNvSpPr>
              <a:spLocks/>
            </p:cNvSpPr>
            <p:nvPr/>
          </p:nvSpPr>
          <p:spPr bwMode="auto">
            <a:xfrm>
              <a:off x="5798114" y="5197634"/>
              <a:ext cx="81784" cy="306429"/>
            </a:xfrm>
            <a:custGeom>
              <a:avLst/>
              <a:gdLst>
                <a:gd name="T0" fmla="*/ 0 w 48"/>
                <a:gd name="T1" fmla="*/ 40 h 185"/>
                <a:gd name="T2" fmla="*/ 0 w 48"/>
                <a:gd name="T3" fmla="*/ 0 h 185"/>
                <a:gd name="T4" fmla="*/ 48 w 48"/>
                <a:gd name="T5" fmla="*/ 0 h 185"/>
                <a:gd name="T6" fmla="*/ 48 w 48"/>
                <a:gd name="T7" fmla="*/ 40 h 185"/>
                <a:gd name="T8" fmla="*/ 0 w 48"/>
                <a:gd name="T9" fmla="*/ 40 h 185"/>
                <a:gd name="T10" fmla="*/ 0 w 48"/>
                <a:gd name="T11" fmla="*/ 185 h 185"/>
                <a:gd name="T12" fmla="*/ 48 w 48"/>
                <a:gd name="T13" fmla="*/ 185 h 185"/>
                <a:gd name="T14" fmla="*/ 48 w 48"/>
                <a:gd name="T15" fmla="*/ 40 h 185"/>
                <a:gd name="T16" fmla="*/ 0 w 48"/>
                <a:gd name="T17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85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85"/>
                  </a:lnTo>
                  <a:lnTo>
                    <a:pt x="48" y="185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5" name="Line 2465"/>
            <p:cNvSpPr>
              <a:spLocks noChangeShapeType="1"/>
            </p:cNvSpPr>
            <p:nvPr/>
          </p:nvSpPr>
          <p:spPr bwMode="auto">
            <a:xfrm flipV="1">
              <a:off x="5839006" y="5157881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6" name="Line 2466"/>
            <p:cNvSpPr>
              <a:spLocks noChangeShapeType="1"/>
            </p:cNvSpPr>
            <p:nvPr/>
          </p:nvSpPr>
          <p:spPr bwMode="auto">
            <a:xfrm>
              <a:off x="5825375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7" name="Line 2467"/>
            <p:cNvSpPr>
              <a:spLocks noChangeShapeType="1"/>
            </p:cNvSpPr>
            <p:nvPr/>
          </p:nvSpPr>
          <p:spPr bwMode="auto">
            <a:xfrm>
              <a:off x="5839006" y="5504063"/>
              <a:ext cx="0" cy="38427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8" name="Line 2468"/>
            <p:cNvSpPr>
              <a:spLocks noChangeShapeType="1"/>
            </p:cNvSpPr>
            <p:nvPr/>
          </p:nvSpPr>
          <p:spPr bwMode="auto">
            <a:xfrm>
              <a:off x="5825375" y="588834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19" name="Oval 2469"/>
            <p:cNvSpPr>
              <a:spLocks noChangeArrowheads="1"/>
            </p:cNvSpPr>
            <p:nvPr/>
          </p:nvSpPr>
          <p:spPr bwMode="auto">
            <a:xfrm>
              <a:off x="5791298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0" name="Oval 2470"/>
            <p:cNvSpPr>
              <a:spLocks noChangeArrowheads="1"/>
            </p:cNvSpPr>
            <p:nvPr/>
          </p:nvSpPr>
          <p:spPr bwMode="auto">
            <a:xfrm>
              <a:off x="5791298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1" name="Oval 2471"/>
            <p:cNvSpPr>
              <a:spLocks noChangeArrowheads="1"/>
            </p:cNvSpPr>
            <p:nvPr/>
          </p:nvSpPr>
          <p:spPr bwMode="auto">
            <a:xfrm>
              <a:off x="5791298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2" name="Oval 2472"/>
            <p:cNvSpPr>
              <a:spLocks noChangeArrowheads="1"/>
            </p:cNvSpPr>
            <p:nvPr/>
          </p:nvSpPr>
          <p:spPr bwMode="auto">
            <a:xfrm>
              <a:off x="5791298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3" name="Oval 2473"/>
            <p:cNvSpPr>
              <a:spLocks noChangeArrowheads="1"/>
            </p:cNvSpPr>
            <p:nvPr/>
          </p:nvSpPr>
          <p:spPr bwMode="auto">
            <a:xfrm>
              <a:off x="5791298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4" name="Oval 2474"/>
            <p:cNvSpPr>
              <a:spLocks noChangeArrowheads="1"/>
            </p:cNvSpPr>
            <p:nvPr/>
          </p:nvSpPr>
          <p:spPr bwMode="auto">
            <a:xfrm>
              <a:off x="5791298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5" name="Oval 2475"/>
            <p:cNvSpPr>
              <a:spLocks noChangeArrowheads="1"/>
            </p:cNvSpPr>
            <p:nvPr/>
          </p:nvSpPr>
          <p:spPr bwMode="auto">
            <a:xfrm>
              <a:off x="5791298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6" name="Oval 2476"/>
            <p:cNvSpPr>
              <a:spLocks noChangeArrowheads="1"/>
            </p:cNvSpPr>
            <p:nvPr/>
          </p:nvSpPr>
          <p:spPr bwMode="auto">
            <a:xfrm>
              <a:off x="5791298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7" name="Oval 2477"/>
            <p:cNvSpPr>
              <a:spLocks noChangeArrowheads="1"/>
            </p:cNvSpPr>
            <p:nvPr/>
          </p:nvSpPr>
          <p:spPr bwMode="auto">
            <a:xfrm>
              <a:off x="5791298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8" name="Oval 2478"/>
            <p:cNvSpPr>
              <a:spLocks noChangeArrowheads="1"/>
            </p:cNvSpPr>
            <p:nvPr/>
          </p:nvSpPr>
          <p:spPr bwMode="auto">
            <a:xfrm>
              <a:off x="5791298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29" name="Oval 2479"/>
            <p:cNvSpPr>
              <a:spLocks noChangeArrowheads="1"/>
            </p:cNvSpPr>
            <p:nvPr/>
          </p:nvSpPr>
          <p:spPr bwMode="auto">
            <a:xfrm>
              <a:off x="5791298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0" name="Oval 2480"/>
            <p:cNvSpPr>
              <a:spLocks noChangeArrowheads="1"/>
            </p:cNvSpPr>
            <p:nvPr/>
          </p:nvSpPr>
          <p:spPr bwMode="auto">
            <a:xfrm>
              <a:off x="5791298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1" name="Oval 2481"/>
            <p:cNvSpPr>
              <a:spLocks noChangeArrowheads="1"/>
            </p:cNvSpPr>
            <p:nvPr/>
          </p:nvSpPr>
          <p:spPr bwMode="auto">
            <a:xfrm>
              <a:off x="5791298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2" name="Oval 2482"/>
            <p:cNvSpPr>
              <a:spLocks noChangeArrowheads="1"/>
            </p:cNvSpPr>
            <p:nvPr/>
          </p:nvSpPr>
          <p:spPr bwMode="auto">
            <a:xfrm>
              <a:off x="5791298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3" name="Oval 2483"/>
            <p:cNvSpPr>
              <a:spLocks noChangeArrowheads="1"/>
            </p:cNvSpPr>
            <p:nvPr/>
          </p:nvSpPr>
          <p:spPr bwMode="auto">
            <a:xfrm>
              <a:off x="5791298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4" name="Oval 2484"/>
            <p:cNvSpPr>
              <a:spLocks noChangeArrowheads="1"/>
            </p:cNvSpPr>
            <p:nvPr/>
          </p:nvSpPr>
          <p:spPr bwMode="auto">
            <a:xfrm>
              <a:off x="5791298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5" name="Oval 2485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6" name="Oval 2486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7" name="Oval 2487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8" name="Oval 2488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39" name="Oval 2489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0" name="Oval 2490"/>
            <p:cNvSpPr>
              <a:spLocks noChangeArrowheads="1"/>
            </p:cNvSpPr>
            <p:nvPr/>
          </p:nvSpPr>
          <p:spPr bwMode="auto">
            <a:xfrm>
              <a:off x="5791298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1" name="Oval 2491"/>
            <p:cNvSpPr>
              <a:spLocks noChangeArrowheads="1"/>
            </p:cNvSpPr>
            <p:nvPr/>
          </p:nvSpPr>
          <p:spPr bwMode="auto">
            <a:xfrm>
              <a:off x="5791298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2" name="Oval 2492"/>
            <p:cNvSpPr>
              <a:spLocks noChangeArrowheads="1"/>
            </p:cNvSpPr>
            <p:nvPr/>
          </p:nvSpPr>
          <p:spPr bwMode="auto">
            <a:xfrm>
              <a:off x="5791298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3" name="Oval 2493"/>
            <p:cNvSpPr>
              <a:spLocks noChangeArrowheads="1"/>
            </p:cNvSpPr>
            <p:nvPr/>
          </p:nvSpPr>
          <p:spPr bwMode="auto">
            <a:xfrm>
              <a:off x="5791298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4" name="Oval 2494"/>
            <p:cNvSpPr>
              <a:spLocks noChangeArrowheads="1"/>
            </p:cNvSpPr>
            <p:nvPr/>
          </p:nvSpPr>
          <p:spPr bwMode="auto">
            <a:xfrm>
              <a:off x="5791298" y="58552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5" name="Oval 2495"/>
            <p:cNvSpPr>
              <a:spLocks noChangeArrowheads="1"/>
            </p:cNvSpPr>
            <p:nvPr/>
          </p:nvSpPr>
          <p:spPr bwMode="auto">
            <a:xfrm>
              <a:off x="5791298" y="58419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6" name="Oval 2496"/>
            <p:cNvSpPr>
              <a:spLocks noChangeArrowheads="1"/>
            </p:cNvSpPr>
            <p:nvPr/>
          </p:nvSpPr>
          <p:spPr bwMode="auto">
            <a:xfrm>
              <a:off x="5791298" y="58419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7" name="Oval 2497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8" name="Oval 2498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49" name="Oval 2499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0" name="Oval 2500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1" name="Oval 2501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2" name="Oval 2502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3" name="Oval 2503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4" name="Oval 2504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5" name="Oval 2505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6" name="Oval 2506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7" name="Oval 2507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8" name="Oval 2508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59" name="Oval 2509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0" name="Oval 2510"/>
            <p:cNvSpPr>
              <a:spLocks noChangeArrowheads="1"/>
            </p:cNvSpPr>
            <p:nvPr/>
          </p:nvSpPr>
          <p:spPr bwMode="auto">
            <a:xfrm>
              <a:off x="5791298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1" name="Oval 2511"/>
            <p:cNvSpPr>
              <a:spLocks noChangeArrowheads="1"/>
            </p:cNvSpPr>
            <p:nvPr/>
          </p:nvSpPr>
          <p:spPr bwMode="auto">
            <a:xfrm>
              <a:off x="5791298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2" name="Oval 2512"/>
            <p:cNvSpPr>
              <a:spLocks noChangeArrowheads="1"/>
            </p:cNvSpPr>
            <p:nvPr/>
          </p:nvSpPr>
          <p:spPr bwMode="auto">
            <a:xfrm>
              <a:off x="5791298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3" name="Oval 2513"/>
            <p:cNvSpPr>
              <a:spLocks noChangeArrowheads="1"/>
            </p:cNvSpPr>
            <p:nvPr/>
          </p:nvSpPr>
          <p:spPr bwMode="auto">
            <a:xfrm>
              <a:off x="5791298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4" name="Oval 2514"/>
            <p:cNvSpPr>
              <a:spLocks noChangeArrowheads="1"/>
            </p:cNvSpPr>
            <p:nvPr/>
          </p:nvSpPr>
          <p:spPr bwMode="auto">
            <a:xfrm>
              <a:off x="5791298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5" name="Oval 2515"/>
            <p:cNvSpPr>
              <a:spLocks noChangeArrowheads="1"/>
            </p:cNvSpPr>
            <p:nvPr/>
          </p:nvSpPr>
          <p:spPr bwMode="auto">
            <a:xfrm>
              <a:off x="5791298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6" name="Oval 2516"/>
            <p:cNvSpPr>
              <a:spLocks noChangeArrowheads="1"/>
            </p:cNvSpPr>
            <p:nvPr/>
          </p:nvSpPr>
          <p:spPr bwMode="auto">
            <a:xfrm>
              <a:off x="5791298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7" name="Oval 2517"/>
            <p:cNvSpPr>
              <a:spLocks noChangeArrowheads="1"/>
            </p:cNvSpPr>
            <p:nvPr/>
          </p:nvSpPr>
          <p:spPr bwMode="auto">
            <a:xfrm>
              <a:off x="5791298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8" name="Oval 2518"/>
            <p:cNvSpPr>
              <a:spLocks noChangeArrowheads="1"/>
            </p:cNvSpPr>
            <p:nvPr/>
          </p:nvSpPr>
          <p:spPr bwMode="auto">
            <a:xfrm>
              <a:off x="5791298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69" name="Oval 2519"/>
            <p:cNvSpPr>
              <a:spLocks noChangeArrowheads="1"/>
            </p:cNvSpPr>
            <p:nvPr/>
          </p:nvSpPr>
          <p:spPr bwMode="auto">
            <a:xfrm>
              <a:off x="5791298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0" name="Oval 2520"/>
            <p:cNvSpPr>
              <a:spLocks noChangeArrowheads="1"/>
            </p:cNvSpPr>
            <p:nvPr/>
          </p:nvSpPr>
          <p:spPr bwMode="auto">
            <a:xfrm>
              <a:off x="5791298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1" name="Oval 2521"/>
            <p:cNvSpPr>
              <a:spLocks noChangeArrowheads="1"/>
            </p:cNvSpPr>
            <p:nvPr/>
          </p:nvSpPr>
          <p:spPr bwMode="auto">
            <a:xfrm>
              <a:off x="5791298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2" name="Oval 2522"/>
            <p:cNvSpPr>
              <a:spLocks noChangeArrowheads="1"/>
            </p:cNvSpPr>
            <p:nvPr/>
          </p:nvSpPr>
          <p:spPr bwMode="auto">
            <a:xfrm>
              <a:off x="5791298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3" name="Oval 2523"/>
            <p:cNvSpPr>
              <a:spLocks noChangeArrowheads="1"/>
            </p:cNvSpPr>
            <p:nvPr/>
          </p:nvSpPr>
          <p:spPr bwMode="auto">
            <a:xfrm>
              <a:off x="5791298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4" name="Oval 2524"/>
            <p:cNvSpPr>
              <a:spLocks noChangeArrowheads="1"/>
            </p:cNvSpPr>
            <p:nvPr/>
          </p:nvSpPr>
          <p:spPr bwMode="auto">
            <a:xfrm>
              <a:off x="5791298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5" name="Freeform 2525"/>
            <p:cNvSpPr>
              <a:spLocks/>
            </p:cNvSpPr>
            <p:nvPr/>
          </p:nvSpPr>
          <p:spPr bwMode="auto">
            <a:xfrm>
              <a:off x="6099694" y="5396398"/>
              <a:ext cx="81784" cy="531695"/>
            </a:xfrm>
            <a:custGeom>
              <a:avLst/>
              <a:gdLst>
                <a:gd name="T0" fmla="*/ 0 w 48"/>
                <a:gd name="T1" fmla="*/ 217 h 321"/>
                <a:gd name="T2" fmla="*/ 0 w 48"/>
                <a:gd name="T3" fmla="*/ 0 h 321"/>
                <a:gd name="T4" fmla="*/ 48 w 48"/>
                <a:gd name="T5" fmla="*/ 0 h 321"/>
                <a:gd name="T6" fmla="*/ 48 w 48"/>
                <a:gd name="T7" fmla="*/ 217 h 321"/>
                <a:gd name="T8" fmla="*/ 0 w 48"/>
                <a:gd name="T9" fmla="*/ 217 h 321"/>
                <a:gd name="T10" fmla="*/ 0 w 48"/>
                <a:gd name="T11" fmla="*/ 321 h 321"/>
                <a:gd name="T12" fmla="*/ 48 w 48"/>
                <a:gd name="T13" fmla="*/ 321 h 321"/>
                <a:gd name="T14" fmla="*/ 48 w 48"/>
                <a:gd name="T15" fmla="*/ 217 h 321"/>
                <a:gd name="T16" fmla="*/ 0 w 48"/>
                <a:gd name="T17" fmla="*/ 21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1">
                  <a:moveTo>
                    <a:pt x="0" y="21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7"/>
                  </a:lnTo>
                  <a:lnTo>
                    <a:pt x="0" y="217"/>
                  </a:lnTo>
                  <a:lnTo>
                    <a:pt x="0" y="321"/>
                  </a:lnTo>
                  <a:lnTo>
                    <a:pt x="48" y="321"/>
                  </a:lnTo>
                  <a:lnTo>
                    <a:pt x="48" y="217"/>
                  </a:lnTo>
                  <a:lnTo>
                    <a:pt x="0" y="217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6" name="Freeform 2526"/>
            <p:cNvSpPr>
              <a:spLocks/>
            </p:cNvSpPr>
            <p:nvPr/>
          </p:nvSpPr>
          <p:spPr bwMode="auto">
            <a:xfrm>
              <a:off x="6099694" y="5396398"/>
              <a:ext cx="81784" cy="531695"/>
            </a:xfrm>
            <a:custGeom>
              <a:avLst/>
              <a:gdLst>
                <a:gd name="T0" fmla="*/ 0 w 48"/>
                <a:gd name="T1" fmla="*/ 217 h 321"/>
                <a:gd name="T2" fmla="*/ 0 w 48"/>
                <a:gd name="T3" fmla="*/ 0 h 321"/>
                <a:gd name="T4" fmla="*/ 48 w 48"/>
                <a:gd name="T5" fmla="*/ 0 h 321"/>
                <a:gd name="T6" fmla="*/ 48 w 48"/>
                <a:gd name="T7" fmla="*/ 217 h 321"/>
                <a:gd name="T8" fmla="*/ 0 w 48"/>
                <a:gd name="T9" fmla="*/ 217 h 321"/>
                <a:gd name="T10" fmla="*/ 0 w 48"/>
                <a:gd name="T11" fmla="*/ 321 h 321"/>
                <a:gd name="T12" fmla="*/ 48 w 48"/>
                <a:gd name="T13" fmla="*/ 321 h 321"/>
                <a:gd name="T14" fmla="*/ 48 w 48"/>
                <a:gd name="T15" fmla="*/ 217 h 321"/>
                <a:gd name="T16" fmla="*/ 0 w 48"/>
                <a:gd name="T17" fmla="*/ 217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21">
                  <a:moveTo>
                    <a:pt x="0" y="217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17"/>
                  </a:lnTo>
                  <a:lnTo>
                    <a:pt x="0" y="217"/>
                  </a:lnTo>
                  <a:lnTo>
                    <a:pt x="0" y="321"/>
                  </a:lnTo>
                  <a:lnTo>
                    <a:pt x="48" y="321"/>
                  </a:lnTo>
                  <a:lnTo>
                    <a:pt x="48" y="217"/>
                  </a:lnTo>
                  <a:lnTo>
                    <a:pt x="0" y="217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7" name="Line 2527"/>
            <p:cNvSpPr>
              <a:spLocks noChangeShapeType="1"/>
            </p:cNvSpPr>
            <p:nvPr/>
          </p:nvSpPr>
          <p:spPr bwMode="auto">
            <a:xfrm flipV="1">
              <a:off x="6140586" y="5303642"/>
              <a:ext cx="0" cy="9275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8" name="Line 2528"/>
            <p:cNvSpPr>
              <a:spLocks noChangeShapeType="1"/>
            </p:cNvSpPr>
            <p:nvPr/>
          </p:nvSpPr>
          <p:spPr bwMode="auto">
            <a:xfrm>
              <a:off x="6126956" y="530364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79" name="Line 2529"/>
            <p:cNvSpPr>
              <a:spLocks noChangeShapeType="1"/>
            </p:cNvSpPr>
            <p:nvPr/>
          </p:nvSpPr>
          <p:spPr bwMode="auto">
            <a:xfrm>
              <a:off x="6140586" y="592809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0" name="Line 2530"/>
            <p:cNvSpPr>
              <a:spLocks noChangeShapeType="1"/>
            </p:cNvSpPr>
            <p:nvPr/>
          </p:nvSpPr>
          <p:spPr bwMode="auto">
            <a:xfrm>
              <a:off x="6126956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1" name="Oval 2531"/>
            <p:cNvSpPr>
              <a:spLocks noChangeArrowheads="1"/>
            </p:cNvSpPr>
            <p:nvPr/>
          </p:nvSpPr>
          <p:spPr bwMode="auto">
            <a:xfrm>
              <a:off x="6092879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2" name="Oval 2532"/>
            <p:cNvSpPr>
              <a:spLocks noChangeArrowheads="1"/>
            </p:cNvSpPr>
            <p:nvPr/>
          </p:nvSpPr>
          <p:spPr bwMode="auto">
            <a:xfrm>
              <a:off x="6092879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3" name="Oval 2533"/>
            <p:cNvSpPr>
              <a:spLocks noChangeArrowheads="1"/>
            </p:cNvSpPr>
            <p:nvPr/>
          </p:nvSpPr>
          <p:spPr bwMode="auto">
            <a:xfrm>
              <a:off x="6092879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4" name="Oval 2534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5" name="Oval 2535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6" name="Oval 2536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7" name="Oval 2537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8" name="Oval 2538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89" name="Oval 2539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0" name="Oval 2540"/>
            <p:cNvSpPr>
              <a:spLocks noChangeArrowheads="1"/>
            </p:cNvSpPr>
            <p:nvPr/>
          </p:nvSpPr>
          <p:spPr bwMode="auto">
            <a:xfrm>
              <a:off x="6092879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1" name="Oval 2541"/>
            <p:cNvSpPr>
              <a:spLocks noChangeArrowheads="1"/>
            </p:cNvSpPr>
            <p:nvPr/>
          </p:nvSpPr>
          <p:spPr bwMode="auto">
            <a:xfrm>
              <a:off x="6092879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2" name="Oval 2542"/>
            <p:cNvSpPr>
              <a:spLocks noChangeArrowheads="1"/>
            </p:cNvSpPr>
            <p:nvPr/>
          </p:nvSpPr>
          <p:spPr bwMode="auto">
            <a:xfrm>
              <a:off x="6092879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3" name="Oval 2543"/>
            <p:cNvSpPr>
              <a:spLocks noChangeArrowheads="1"/>
            </p:cNvSpPr>
            <p:nvPr/>
          </p:nvSpPr>
          <p:spPr bwMode="auto">
            <a:xfrm>
              <a:off x="6092879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4" name="Oval 2544"/>
            <p:cNvSpPr>
              <a:spLocks noChangeArrowheads="1"/>
            </p:cNvSpPr>
            <p:nvPr/>
          </p:nvSpPr>
          <p:spPr bwMode="auto">
            <a:xfrm>
              <a:off x="6092879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5" name="Oval 2545"/>
            <p:cNvSpPr>
              <a:spLocks noChangeArrowheads="1"/>
            </p:cNvSpPr>
            <p:nvPr/>
          </p:nvSpPr>
          <p:spPr bwMode="auto">
            <a:xfrm>
              <a:off x="6092879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6" name="Oval 2546"/>
            <p:cNvSpPr>
              <a:spLocks noChangeArrowheads="1"/>
            </p:cNvSpPr>
            <p:nvPr/>
          </p:nvSpPr>
          <p:spPr bwMode="auto">
            <a:xfrm>
              <a:off x="6092879" y="52440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7" name="Oval 2547"/>
            <p:cNvSpPr>
              <a:spLocks noChangeArrowheads="1"/>
            </p:cNvSpPr>
            <p:nvPr/>
          </p:nvSpPr>
          <p:spPr bwMode="auto">
            <a:xfrm>
              <a:off x="6092879" y="524401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8" name="Oval 2548"/>
            <p:cNvSpPr>
              <a:spLocks noChangeArrowheads="1"/>
            </p:cNvSpPr>
            <p:nvPr/>
          </p:nvSpPr>
          <p:spPr bwMode="auto">
            <a:xfrm>
              <a:off x="6092879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99" name="Oval 2549"/>
            <p:cNvSpPr>
              <a:spLocks noChangeArrowheads="1"/>
            </p:cNvSpPr>
            <p:nvPr/>
          </p:nvSpPr>
          <p:spPr bwMode="auto">
            <a:xfrm>
              <a:off x="6092879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0" name="Oval 2550"/>
            <p:cNvSpPr>
              <a:spLocks noChangeArrowheads="1"/>
            </p:cNvSpPr>
            <p:nvPr/>
          </p:nvSpPr>
          <p:spPr bwMode="auto">
            <a:xfrm>
              <a:off x="6092879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1" name="Oval 2551"/>
            <p:cNvSpPr>
              <a:spLocks noChangeArrowheads="1"/>
            </p:cNvSpPr>
            <p:nvPr/>
          </p:nvSpPr>
          <p:spPr bwMode="auto">
            <a:xfrm>
              <a:off x="6092879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2" name="Oval 2552"/>
            <p:cNvSpPr>
              <a:spLocks noChangeArrowheads="1"/>
            </p:cNvSpPr>
            <p:nvPr/>
          </p:nvSpPr>
          <p:spPr bwMode="auto">
            <a:xfrm>
              <a:off x="6092879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3" name="Oval 2553"/>
            <p:cNvSpPr>
              <a:spLocks noChangeArrowheads="1"/>
            </p:cNvSpPr>
            <p:nvPr/>
          </p:nvSpPr>
          <p:spPr bwMode="auto">
            <a:xfrm>
              <a:off x="6092879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4" name="Oval 2554"/>
            <p:cNvSpPr>
              <a:spLocks noChangeArrowheads="1"/>
            </p:cNvSpPr>
            <p:nvPr/>
          </p:nvSpPr>
          <p:spPr bwMode="auto">
            <a:xfrm>
              <a:off x="6092879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5" name="Freeform 2555"/>
            <p:cNvSpPr>
              <a:spLocks/>
            </p:cNvSpPr>
            <p:nvPr/>
          </p:nvSpPr>
          <p:spPr bwMode="auto">
            <a:xfrm>
              <a:off x="6304155" y="5263889"/>
              <a:ext cx="81784" cy="624451"/>
            </a:xfrm>
            <a:custGeom>
              <a:avLst/>
              <a:gdLst>
                <a:gd name="T0" fmla="*/ 0 w 48"/>
                <a:gd name="T1" fmla="*/ 201 h 377"/>
                <a:gd name="T2" fmla="*/ 0 w 48"/>
                <a:gd name="T3" fmla="*/ 0 h 377"/>
                <a:gd name="T4" fmla="*/ 48 w 48"/>
                <a:gd name="T5" fmla="*/ 0 h 377"/>
                <a:gd name="T6" fmla="*/ 48 w 48"/>
                <a:gd name="T7" fmla="*/ 201 h 377"/>
                <a:gd name="T8" fmla="*/ 0 w 48"/>
                <a:gd name="T9" fmla="*/ 201 h 377"/>
                <a:gd name="T10" fmla="*/ 0 w 48"/>
                <a:gd name="T11" fmla="*/ 377 h 377"/>
                <a:gd name="T12" fmla="*/ 48 w 48"/>
                <a:gd name="T13" fmla="*/ 377 h 377"/>
                <a:gd name="T14" fmla="*/ 48 w 48"/>
                <a:gd name="T15" fmla="*/ 201 h 377"/>
                <a:gd name="T16" fmla="*/ 0 w 48"/>
                <a:gd name="T17" fmla="*/ 20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7">
                  <a:moveTo>
                    <a:pt x="0" y="20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01"/>
                  </a:lnTo>
                  <a:lnTo>
                    <a:pt x="0" y="201"/>
                  </a:lnTo>
                  <a:lnTo>
                    <a:pt x="0" y="377"/>
                  </a:lnTo>
                  <a:lnTo>
                    <a:pt x="48" y="377"/>
                  </a:lnTo>
                  <a:lnTo>
                    <a:pt x="48" y="201"/>
                  </a:lnTo>
                  <a:lnTo>
                    <a:pt x="0" y="201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6" name="Freeform 2556"/>
            <p:cNvSpPr>
              <a:spLocks/>
            </p:cNvSpPr>
            <p:nvPr/>
          </p:nvSpPr>
          <p:spPr bwMode="auto">
            <a:xfrm>
              <a:off x="6304155" y="5263889"/>
              <a:ext cx="81784" cy="624451"/>
            </a:xfrm>
            <a:custGeom>
              <a:avLst/>
              <a:gdLst>
                <a:gd name="T0" fmla="*/ 0 w 48"/>
                <a:gd name="T1" fmla="*/ 201 h 377"/>
                <a:gd name="T2" fmla="*/ 0 w 48"/>
                <a:gd name="T3" fmla="*/ 0 h 377"/>
                <a:gd name="T4" fmla="*/ 48 w 48"/>
                <a:gd name="T5" fmla="*/ 0 h 377"/>
                <a:gd name="T6" fmla="*/ 48 w 48"/>
                <a:gd name="T7" fmla="*/ 201 h 377"/>
                <a:gd name="T8" fmla="*/ 0 w 48"/>
                <a:gd name="T9" fmla="*/ 201 h 377"/>
                <a:gd name="T10" fmla="*/ 0 w 48"/>
                <a:gd name="T11" fmla="*/ 377 h 377"/>
                <a:gd name="T12" fmla="*/ 48 w 48"/>
                <a:gd name="T13" fmla="*/ 377 h 377"/>
                <a:gd name="T14" fmla="*/ 48 w 48"/>
                <a:gd name="T15" fmla="*/ 201 h 377"/>
                <a:gd name="T16" fmla="*/ 0 w 48"/>
                <a:gd name="T17" fmla="*/ 201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77">
                  <a:moveTo>
                    <a:pt x="0" y="201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01"/>
                  </a:lnTo>
                  <a:lnTo>
                    <a:pt x="0" y="201"/>
                  </a:lnTo>
                  <a:lnTo>
                    <a:pt x="0" y="377"/>
                  </a:lnTo>
                  <a:lnTo>
                    <a:pt x="48" y="377"/>
                  </a:lnTo>
                  <a:lnTo>
                    <a:pt x="48" y="201"/>
                  </a:lnTo>
                  <a:lnTo>
                    <a:pt x="0" y="201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7" name="Line 2557"/>
            <p:cNvSpPr>
              <a:spLocks noChangeShapeType="1"/>
            </p:cNvSpPr>
            <p:nvPr/>
          </p:nvSpPr>
          <p:spPr bwMode="auto">
            <a:xfrm flipV="1">
              <a:off x="6345048" y="5184383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8" name="Line 2558"/>
            <p:cNvSpPr>
              <a:spLocks noChangeShapeType="1"/>
            </p:cNvSpPr>
            <p:nvPr/>
          </p:nvSpPr>
          <p:spPr bwMode="auto">
            <a:xfrm>
              <a:off x="6331417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09" name="Line 2559"/>
            <p:cNvSpPr>
              <a:spLocks noChangeShapeType="1"/>
            </p:cNvSpPr>
            <p:nvPr/>
          </p:nvSpPr>
          <p:spPr bwMode="auto">
            <a:xfrm>
              <a:off x="6345048" y="5888340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0" name="Line 2560"/>
            <p:cNvSpPr>
              <a:spLocks noChangeShapeType="1"/>
            </p:cNvSpPr>
            <p:nvPr/>
          </p:nvSpPr>
          <p:spPr bwMode="auto">
            <a:xfrm>
              <a:off x="6331417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1" name="Oval 2561"/>
            <p:cNvSpPr>
              <a:spLocks noChangeArrowheads="1"/>
            </p:cNvSpPr>
            <p:nvPr/>
          </p:nvSpPr>
          <p:spPr bwMode="auto">
            <a:xfrm>
              <a:off x="629734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2" name="Oval 2562"/>
            <p:cNvSpPr>
              <a:spLocks noChangeArrowheads="1"/>
            </p:cNvSpPr>
            <p:nvPr/>
          </p:nvSpPr>
          <p:spPr bwMode="auto">
            <a:xfrm>
              <a:off x="629734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3" name="Oval 2563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4" name="Oval 2564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5" name="Oval 2565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6" name="Oval 2566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7" name="Oval 2567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8" name="Oval 2568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19" name="Oval 2569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0" name="Oval 2570"/>
            <p:cNvSpPr>
              <a:spLocks noChangeArrowheads="1"/>
            </p:cNvSpPr>
            <p:nvPr/>
          </p:nvSpPr>
          <p:spPr bwMode="auto">
            <a:xfrm>
              <a:off x="629734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1" name="Oval 2571"/>
            <p:cNvSpPr>
              <a:spLocks noChangeArrowheads="1"/>
            </p:cNvSpPr>
            <p:nvPr/>
          </p:nvSpPr>
          <p:spPr bwMode="auto">
            <a:xfrm>
              <a:off x="6297340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2" name="Oval 2572"/>
            <p:cNvSpPr>
              <a:spLocks noChangeArrowheads="1"/>
            </p:cNvSpPr>
            <p:nvPr/>
          </p:nvSpPr>
          <p:spPr bwMode="auto">
            <a:xfrm>
              <a:off x="6297340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3" name="Oval 2573"/>
            <p:cNvSpPr>
              <a:spLocks noChangeArrowheads="1"/>
            </p:cNvSpPr>
            <p:nvPr/>
          </p:nvSpPr>
          <p:spPr bwMode="auto">
            <a:xfrm>
              <a:off x="6297340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4" name="Oval 2574"/>
            <p:cNvSpPr>
              <a:spLocks noChangeArrowheads="1"/>
            </p:cNvSpPr>
            <p:nvPr/>
          </p:nvSpPr>
          <p:spPr bwMode="auto">
            <a:xfrm>
              <a:off x="629734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5" name="Oval 2575"/>
            <p:cNvSpPr>
              <a:spLocks noChangeArrowheads="1"/>
            </p:cNvSpPr>
            <p:nvPr/>
          </p:nvSpPr>
          <p:spPr bwMode="auto">
            <a:xfrm>
              <a:off x="629734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6" name="Oval 2576"/>
            <p:cNvSpPr>
              <a:spLocks noChangeArrowheads="1"/>
            </p:cNvSpPr>
            <p:nvPr/>
          </p:nvSpPr>
          <p:spPr bwMode="auto">
            <a:xfrm>
              <a:off x="6297340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7" name="Oval 2577"/>
            <p:cNvSpPr>
              <a:spLocks noChangeArrowheads="1"/>
            </p:cNvSpPr>
            <p:nvPr/>
          </p:nvSpPr>
          <p:spPr bwMode="auto">
            <a:xfrm>
              <a:off x="629734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8" name="Oval 2578"/>
            <p:cNvSpPr>
              <a:spLocks noChangeArrowheads="1"/>
            </p:cNvSpPr>
            <p:nvPr/>
          </p:nvSpPr>
          <p:spPr bwMode="auto">
            <a:xfrm>
              <a:off x="629734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29" name="Oval 2579"/>
            <p:cNvSpPr>
              <a:spLocks noChangeArrowheads="1"/>
            </p:cNvSpPr>
            <p:nvPr/>
          </p:nvSpPr>
          <p:spPr bwMode="auto">
            <a:xfrm>
              <a:off x="629734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0" name="Oval 2580"/>
            <p:cNvSpPr>
              <a:spLocks noChangeArrowheads="1"/>
            </p:cNvSpPr>
            <p:nvPr/>
          </p:nvSpPr>
          <p:spPr bwMode="auto">
            <a:xfrm>
              <a:off x="6297340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1" name="Oval 2581"/>
            <p:cNvSpPr>
              <a:spLocks noChangeArrowheads="1"/>
            </p:cNvSpPr>
            <p:nvPr/>
          </p:nvSpPr>
          <p:spPr bwMode="auto">
            <a:xfrm>
              <a:off x="6297340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2" name="Oval 2582"/>
            <p:cNvSpPr>
              <a:spLocks noChangeArrowheads="1"/>
            </p:cNvSpPr>
            <p:nvPr/>
          </p:nvSpPr>
          <p:spPr bwMode="auto">
            <a:xfrm>
              <a:off x="6297340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3" name="Freeform 2583"/>
            <p:cNvSpPr>
              <a:spLocks/>
            </p:cNvSpPr>
            <p:nvPr/>
          </p:nvSpPr>
          <p:spPr bwMode="auto">
            <a:xfrm>
              <a:off x="6508616" y="5224136"/>
              <a:ext cx="81784" cy="558196"/>
            </a:xfrm>
            <a:custGeom>
              <a:avLst/>
              <a:gdLst>
                <a:gd name="T0" fmla="*/ 0 w 48"/>
                <a:gd name="T1" fmla="*/ 56 h 337"/>
                <a:gd name="T2" fmla="*/ 0 w 48"/>
                <a:gd name="T3" fmla="*/ 0 h 337"/>
                <a:gd name="T4" fmla="*/ 48 w 48"/>
                <a:gd name="T5" fmla="*/ 0 h 337"/>
                <a:gd name="T6" fmla="*/ 48 w 48"/>
                <a:gd name="T7" fmla="*/ 56 h 337"/>
                <a:gd name="T8" fmla="*/ 0 w 48"/>
                <a:gd name="T9" fmla="*/ 56 h 337"/>
                <a:gd name="T10" fmla="*/ 0 w 48"/>
                <a:gd name="T11" fmla="*/ 337 h 337"/>
                <a:gd name="T12" fmla="*/ 48 w 48"/>
                <a:gd name="T13" fmla="*/ 337 h 337"/>
                <a:gd name="T14" fmla="*/ 48 w 48"/>
                <a:gd name="T15" fmla="*/ 56 h 337"/>
                <a:gd name="T16" fmla="*/ 0 w 48"/>
                <a:gd name="T17" fmla="*/ 5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337"/>
                  </a:lnTo>
                  <a:lnTo>
                    <a:pt x="48" y="337"/>
                  </a:lnTo>
                  <a:lnTo>
                    <a:pt x="48" y="56"/>
                  </a:lnTo>
                  <a:lnTo>
                    <a:pt x="0" y="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4" name="Freeform 2584"/>
            <p:cNvSpPr>
              <a:spLocks/>
            </p:cNvSpPr>
            <p:nvPr/>
          </p:nvSpPr>
          <p:spPr bwMode="auto">
            <a:xfrm>
              <a:off x="6508616" y="5224136"/>
              <a:ext cx="81784" cy="558196"/>
            </a:xfrm>
            <a:custGeom>
              <a:avLst/>
              <a:gdLst>
                <a:gd name="T0" fmla="*/ 0 w 48"/>
                <a:gd name="T1" fmla="*/ 56 h 337"/>
                <a:gd name="T2" fmla="*/ 0 w 48"/>
                <a:gd name="T3" fmla="*/ 0 h 337"/>
                <a:gd name="T4" fmla="*/ 48 w 48"/>
                <a:gd name="T5" fmla="*/ 0 h 337"/>
                <a:gd name="T6" fmla="*/ 48 w 48"/>
                <a:gd name="T7" fmla="*/ 56 h 337"/>
                <a:gd name="T8" fmla="*/ 0 w 48"/>
                <a:gd name="T9" fmla="*/ 56 h 337"/>
                <a:gd name="T10" fmla="*/ 0 w 48"/>
                <a:gd name="T11" fmla="*/ 337 h 337"/>
                <a:gd name="T12" fmla="*/ 48 w 48"/>
                <a:gd name="T13" fmla="*/ 337 h 337"/>
                <a:gd name="T14" fmla="*/ 48 w 48"/>
                <a:gd name="T15" fmla="*/ 56 h 337"/>
                <a:gd name="T16" fmla="*/ 0 w 48"/>
                <a:gd name="T17" fmla="*/ 5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37">
                  <a:moveTo>
                    <a:pt x="0" y="5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56"/>
                  </a:lnTo>
                  <a:lnTo>
                    <a:pt x="0" y="56"/>
                  </a:lnTo>
                  <a:lnTo>
                    <a:pt x="0" y="337"/>
                  </a:lnTo>
                  <a:lnTo>
                    <a:pt x="48" y="337"/>
                  </a:lnTo>
                  <a:lnTo>
                    <a:pt x="48" y="56"/>
                  </a:lnTo>
                  <a:lnTo>
                    <a:pt x="0" y="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5" name="Line 2585"/>
            <p:cNvSpPr>
              <a:spLocks noChangeShapeType="1"/>
            </p:cNvSpPr>
            <p:nvPr/>
          </p:nvSpPr>
          <p:spPr bwMode="auto">
            <a:xfrm flipV="1">
              <a:off x="6549509" y="517113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6" name="Line 2586"/>
            <p:cNvSpPr>
              <a:spLocks noChangeShapeType="1"/>
            </p:cNvSpPr>
            <p:nvPr/>
          </p:nvSpPr>
          <p:spPr bwMode="auto">
            <a:xfrm>
              <a:off x="6535878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7" name="Line 2587"/>
            <p:cNvSpPr>
              <a:spLocks noChangeShapeType="1"/>
            </p:cNvSpPr>
            <p:nvPr/>
          </p:nvSpPr>
          <p:spPr bwMode="auto">
            <a:xfrm>
              <a:off x="6549509" y="5782333"/>
              <a:ext cx="0" cy="1590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8" name="Line 2588"/>
            <p:cNvSpPr>
              <a:spLocks noChangeShapeType="1"/>
            </p:cNvSpPr>
            <p:nvPr/>
          </p:nvSpPr>
          <p:spPr bwMode="auto">
            <a:xfrm>
              <a:off x="6535878" y="594134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39" name="Oval 2589"/>
            <p:cNvSpPr>
              <a:spLocks noChangeArrowheads="1"/>
            </p:cNvSpPr>
            <p:nvPr/>
          </p:nvSpPr>
          <p:spPr bwMode="auto">
            <a:xfrm>
              <a:off x="650180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0" name="Oval 2590"/>
            <p:cNvSpPr>
              <a:spLocks noChangeArrowheads="1"/>
            </p:cNvSpPr>
            <p:nvPr/>
          </p:nvSpPr>
          <p:spPr bwMode="auto">
            <a:xfrm>
              <a:off x="650180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1" name="Oval 2591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2" name="Oval 2592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3" name="Oval 2593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4" name="Oval 2594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5" name="Oval 2595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46" name="Oval 2596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7" name="Oval 2598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8" name="Oval 2599"/>
            <p:cNvSpPr>
              <a:spLocks noChangeArrowheads="1"/>
            </p:cNvSpPr>
            <p:nvPr/>
          </p:nvSpPr>
          <p:spPr bwMode="auto">
            <a:xfrm>
              <a:off x="650180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9" name="Oval 2600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0" name="Oval 2601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1" name="Oval 2602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2" name="Oval 2603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3" name="Oval 2604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4" name="Oval 2605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5" name="Oval 2606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6" name="Oval 2607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7" name="Oval 2608"/>
            <p:cNvSpPr>
              <a:spLocks noChangeArrowheads="1"/>
            </p:cNvSpPr>
            <p:nvPr/>
          </p:nvSpPr>
          <p:spPr bwMode="auto">
            <a:xfrm>
              <a:off x="6501801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8" name="Oval 2609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59" name="Oval 2610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0" name="Oval 2611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1" name="Oval 2612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2" name="Oval 2613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3" name="Oval 2614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4" name="Oval 2615"/>
            <p:cNvSpPr>
              <a:spLocks noChangeArrowheads="1"/>
            </p:cNvSpPr>
            <p:nvPr/>
          </p:nvSpPr>
          <p:spPr bwMode="auto">
            <a:xfrm>
              <a:off x="6501801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5" name="Oval 2616"/>
            <p:cNvSpPr>
              <a:spLocks noChangeArrowheads="1"/>
            </p:cNvSpPr>
            <p:nvPr/>
          </p:nvSpPr>
          <p:spPr bwMode="auto">
            <a:xfrm>
              <a:off x="6501801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6" name="Oval 2617"/>
            <p:cNvSpPr>
              <a:spLocks noChangeArrowheads="1"/>
            </p:cNvSpPr>
            <p:nvPr/>
          </p:nvSpPr>
          <p:spPr bwMode="auto">
            <a:xfrm>
              <a:off x="6501801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7" name="Oval 2618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8" name="Oval 2619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69" name="Oval 2620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0" name="Oval 2621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1" name="Oval 2622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2" name="Oval 2623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3" name="Oval 2624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4" name="Oval 2625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5" name="Oval 2626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6" name="Oval 2627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7" name="Oval 2628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8" name="Oval 2629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79" name="Oval 2630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0" name="Oval 2631"/>
            <p:cNvSpPr>
              <a:spLocks noChangeArrowheads="1"/>
            </p:cNvSpPr>
            <p:nvPr/>
          </p:nvSpPr>
          <p:spPr bwMode="auto">
            <a:xfrm>
              <a:off x="650180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1" name="Oval 2632"/>
            <p:cNvSpPr>
              <a:spLocks noChangeArrowheads="1"/>
            </p:cNvSpPr>
            <p:nvPr/>
          </p:nvSpPr>
          <p:spPr bwMode="auto">
            <a:xfrm>
              <a:off x="6501801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2" name="Oval 2633"/>
            <p:cNvSpPr>
              <a:spLocks noChangeArrowheads="1"/>
            </p:cNvSpPr>
            <p:nvPr/>
          </p:nvSpPr>
          <p:spPr bwMode="auto">
            <a:xfrm>
              <a:off x="6501801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3" name="Oval 2634"/>
            <p:cNvSpPr>
              <a:spLocks noChangeArrowheads="1"/>
            </p:cNvSpPr>
            <p:nvPr/>
          </p:nvSpPr>
          <p:spPr bwMode="auto">
            <a:xfrm>
              <a:off x="6501801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4" name="Oval 2635"/>
            <p:cNvSpPr>
              <a:spLocks noChangeArrowheads="1"/>
            </p:cNvSpPr>
            <p:nvPr/>
          </p:nvSpPr>
          <p:spPr bwMode="auto">
            <a:xfrm>
              <a:off x="6501801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5" name="Oval 2636"/>
            <p:cNvSpPr>
              <a:spLocks noChangeArrowheads="1"/>
            </p:cNvSpPr>
            <p:nvPr/>
          </p:nvSpPr>
          <p:spPr bwMode="auto">
            <a:xfrm>
              <a:off x="6501801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6" name="Oval 2637"/>
            <p:cNvSpPr>
              <a:spLocks noChangeArrowheads="1"/>
            </p:cNvSpPr>
            <p:nvPr/>
          </p:nvSpPr>
          <p:spPr bwMode="auto">
            <a:xfrm>
              <a:off x="6501801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7" name="Oval 2638"/>
            <p:cNvSpPr>
              <a:spLocks noChangeArrowheads="1"/>
            </p:cNvSpPr>
            <p:nvPr/>
          </p:nvSpPr>
          <p:spPr bwMode="auto">
            <a:xfrm>
              <a:off x="6501801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8" name="Oval 2639"/>
            <p:cNvSpPr>
              <a:spLocks noChangeArrowheads="1"/>
            </p:cNvSpPr>
            <p:nvPr/>
          </p:nvSpPr>
          <p:spPr bwMode="auto">
            <a:xfrm>
              <a:off x="6501801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89" name="Oval 2640"/>
            <p:cNvSpPr>
              <a:spLocks noChangeArrowheads="1"/>
            </p:cNvSpPr>
            <p:nvPr/>
          </p:nvSpPr>
          <p:spPr bwMode="auto">
            <a:xfrm>
              <a:off x="6501801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0" name="Oval 2641"/>
            <p:cNvSpPr>
              <a:spLocks noChangeArrowheads="1"/>
            </p:cNvSpPr>
            <p:nvPr/>
          </p:nvSpPr>
          <p:spPr bwMode="auto">
            <a:xfrm>
              <a:off x="6501801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1" name="Oval 2642"/>
            <p:cNvSpPr>
              <a:spLocks noChangeArrowheads="1"/>
            </p:cNvSpPr>
            <p:nvPr/>
          </p:nvSpPr>
          <p:spPr bwMode="auto">
            <a:xfrm>
              <a:off x="6501801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2" name="Oval 2643"/>
            <p:cNvSpPr>
              <a:spLocks noChangeArrowheads="1"/>
            </p:cNvSpPr>
            <p:nvPr/>
          </p:nvSpPr>
          <p:spPr bwMode="auto">
            <a:xfrm>
              <a:off x="6501801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3" name="Oval 2644"/>
            <p:cNvSpPr>
              <a:spLocks noChangeArrowheads="1"/>
            </p:cNvSpPr>
            <p:nvPr/>
          </p:nvSpPr>
          <p:spPr bwMode="auto">
            <a:xfrm>
              <a:off x="6501801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4" name="Oval 2645"/>
            <p:cNvSpPr>
              <a:spLocks noChangeArrowheads="1"/>
            </p:cNvSpPr>
            <p:nvPr/>
          </p:nvSpPr>
          <p:spPr bwMode="auto">
            <a:xfrm>
              <a:off x="6501801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5" name="Freeform 2646"/>
            <p:cNvSpPr>
              <a:spLocks/>
            </p:cNvSpPr>
            <p:nvPr/>
          </p:nvSpPr>
          <p:spPr bwMode="auto">
            <a:xfrm>
              <a:off x="6808493" y="5517314"/>
              <a:ext cx="81784" cy="410779"/>
            </a:xfrm>
            <a:custGeom>
              <a:avLst/>
              <a:gdLst>
                <a:gd name="T0" fmla="*/ 0 w 48"/>
                <a:gd name="T1" fmla="*/ 152 h 248"/>
                <a:gd name="T2" fmla="*/ 0 w 48"/>
                <a:gd name="T3" fmla="*/ 0 h 248"/>
                <a:gd name="T4" fmla="*/ 48 w 48"/>
                <a:gd name="T5" fmla="*/ 0 h 248"/>
                <a:gd name="T6" fmla="*/ 48 w 48"/>
                <a:gd name="T7" fmla="*/ 152 h 248"/>
                <a:gd name="T8" fmla="*/ 0 w 48"/>
                <a:gd name="T9" fmla="*/ 152 h 248"/>
                <a:gd name="T10" fmla="*/ 0 w 48"/>
                <a:gd name="T11" fmla="*/ 248 h 248"/>
                <a:gd name="T12" fmla="*/ 48 w 48"/>
                <a:gd name="T13" fmla="*/ 248 h 248"/>
                <a:gd name="T14" fmla="*/ 48 w 48"/>
                <a:gd name="T15" fmla="*/ 152 h 248"/>
                <a:gd name="T16" fmla="*/ 0 w 48"/>
                <a:gd name="T17" fmla="*/ 15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8">
                  <a:moveTo>
                    <a:pt x="0" y="15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52"/>
                  </a:lnTo>
                  <a:lnTo>
                    <a:pt x="0" y="152"/>
                  </a:lnTo>
                  <a:lnTo>
                    <a:pt x="0" y="248"/>
                  </a:lnTo>
                  <a:lnTo>
                    <a:pt x="48" y="248"/>
                  </a:lnTo>
                  <a:lnTo>
                    <a:pt x="48" y="152"/>
                  </a:lnTo>
                  <a:lnTo>
                    <a:pt x="0" y="15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6" name="Freeform 2647"/>
            <p:cNvSpPr>
              <a:spLocks/>
            </p:cNvSpPr>
            <p:nvPr/>
          </p:nvSpPr>
          <p:spPr bwMode="auto">
            <a:xfrm>
              <a:off x="6808493" y="5517314"/>
              <a:ext cx="81784" cy="410779"/>
            </a:xfrm>
            <a:custGeom>
              <a:avLst/>
              <a:gdLst>
                <a:gd name="T0" fmla="*/ 0 w 48"/>
                <a:gd name="T1" fmla="*/ 152 h 248"/>
                <a:gd name="T2" fmla="*/ 0 w 48"/>
                <a:gd name="T3" fmla="*/ 0 h 248"/>
                <a:gd name="T4" fmla="*/ 48 w 48"/>
                <a:gd name="T5" fmla="*/ 0 h 248"/>
                <a:gd name="T6" fmla="*/ 48 w 48"/>
                <a:gd name="T7" fmla="*/ 152 h 248"/>
                <a:gd name="T8" fmla="*/ 0 w 48"/>
                <a:gd name="T9" fmla="*/ 152 h 248"/>
                <a:gd name="T10" fmla="*/ 0 w 48"/>
                <a:gd name="T11" fmla="*/ 248 h 248"/>
                <a:gd name="T12" fmla="*/ 48 w 48"/>
                <a:gd name="T13" fmla="*/ 248 h 248"/>
                <a:gd name="T14" fmla="*/ 48 w 48"/>
                <a:gd name="T15" fmla="*/ 152 h 248"/>
                <a:gd name="T16" fmla="*/ 0 w 48"/>
                <a:gd name="T17" fmla="*/ 15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48">
                  <a:moveTo>
                    <a:pt x="0" y="15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52"/>
                  </a:lnTo>
                  <a:lnTo>
                    <a:pt x="0" y="152"/>
                  </a:lnTo>
                  <a:lnTo>
                    <a:pt x="0" y="248"/>
                  </a:lnTo>
                  <a:lnTo>
                    <a:pt x="48" y="248"/>
                  </a:lnTo>
                  <a:lnTo>
                    <a:pt x="48" y="152"/>
                  </a:lnTo>
                  <a:lnTo>
                    <a:pt x="0" y="15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7" name="Line 2648"/>
            <p:cNvSpPr>
              <a:spLocks noChangeShapeType="1"/>
            </p:cNvSpPr>
            <p:nvPr/>
          </p:nvSpPr>
          <p:spPr bwMode="auto">
            <a:xfrm flipV="1">
              <a:off x="6849385" y="5316893"/>
              <a:ext cx="0" cy="20042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8" name="Line 2649"/>
            <p:cNvSpPr>
              <a:spLocks noChangeShapeType="1"/>
            </p:cNvSpPr>
            <p:nvPr/>
          </p:nvSpPr>
          <p:spPr bwMode="auto">
            <a:xfrm>
              <a:off x="6835754" y="531689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99" name="Line 2650"/>
            <p:cNvSpPr>
              <a:spLocks noChangeShapeType="1"/>
            </p:cNvSpPr>
            <p:nvPr/>
          </p:nvSpPr>
          <p:spPr bwMode="auto">
            <a:xfrm>
              <a:off x="6849385" y="5928093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0" name="Line 2651"/>
            <p:cNvSpPr>
              <a:spLocks noChangeShapeType="1"/>
            </p:cNvSpPr>
            <p:nvPr/>
          </p:nvSpPr>
          <p:spPr bwMode="auto">
            <a:xfrm>
              <a:off x="6835754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1" name="Oval 2652"/>
            <p:cNvSpPr>
              <a:spLocks noChangeArrowheads="1"/>
            </p:cNvSpPr>
            <p:nvPr/>
          </p:nvSpPr>
          <p:spPr bwMode="auto">
            <a:xfrm>
              <a:off x="6801677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2" name="Oval 2653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3" name="Oval 2654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4" name="Oval 2655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5" name="Oval 2656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6" name="Oval 2657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7" name="Oval 2658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8" name="Oval 2659"/>
            <p:cNvSpPr>
              <a:spLocks noChangeArrowheads="1"/>
            </p:cNvSpPr>
            <p:nvPr/>
          </p:nvSpPr>
          <p:spPr bwMode="auto">
            <a:xfrm>
              <a:off x="6801677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09" name="Oval 2660"/>
            <p:cNvSpPr>
              <a:spLocks noChangeArrowheads="1"/>
            </p:cNvSpPr>
            <p:nvPr/>
          </p:nvSpPr>
          <p:spPr bwMode="auto">
            <a:xfrm>
              <a:off x="680167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0" name="Oval 2661"/>
            <p:cNvSpPr>
              <a:spLocks noChangeArrowheads="1"/>
            </p:cNvSpPr>
            <p:nvPr/>
          </p:nvSpPr>
          <p:spPr bwMode="auto">
            <a:xfrm>
              <a:off x="680167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1" name="Oval 2662"/>
            <p:cNvSpPr>
              <a:spLocks noChangeArrowheads="1"/>
            </p:cNvSpPr>
            <p:nvPr/>
          </p:nvSpPr>
          <p:spPr bwMode="auto">
            <a:xfrm>
              <a:off x="680167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2" name="Oval 2663"/>
            <p:cNvSpPr>
              <a:spLocks noChangeArrowheads="1"/>
            </p:cNvSpPr>
            <p:nvPr/>
          </p:nvSpPr>
          <p:spPr bwMode="auto">
            <a:xfrm>
              <a:off x="6801677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3" name="Oval 2664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4" name="Oval 2665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5" name="Oval 2666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6" name="Oval 2667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7" name="Oval 2668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8" name="Oval 2669"/>
            <p:cNvSpPr>
              <a:spLocks noChangeArrowheads="1"/>
            </p:cNvSpPr>
            <p:nvPr/>
          </p:nvSpPr>
          <p:spPr bwMode="auto">
            <a:xfrm>
              <a:off x="6801677" y="52572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19" name="Oval 2670"/>
            <p:cNvSpPr>
              <a:spLocks noChangeArrowheads="1"/>
            </p:cNvSpPr>
            <p:nvPr/>
          </p:nvSpPr>
          <p:spPr bwMode="auto">
            <a:xfrm>
              <a:off x="6801677" y="523076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0" name="Oval 2671"/>
            <p:cNvSpPr>
              <a:spLocks noChangeArrowheads="1"/>
            </p:cNvSpPr>
            <p:nvPr/>
          </p:nvSpPr>
          <p:spPr bwMode="auto">
            <a:xfrm>
              <a:off x="6801677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1" name="Oval 2672"/>
            <p:cNvSpPr>
              <a:spLocks noChangeArrowheads="1"/>
            </p:cNvSpPr>
            <p:nvPr/>
          </p:nvSpPr>
          <p:spPr bwMode="auto">
            <a:xfrm>
              <a:off x="6801677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2" name="Oval 2673"/>
            <p:cNvSpPr>
              <a:spLocks noChangeArrowheads="1"/>
            </p:cNvSpPr>
            <p:nvPr/>
          </p:nvSpPr>
          <p:spPr bwMode="auto">
            <a:xfrm>
              <a:off x="6801677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3" name="Oval 2674"/>
            <p:cNvSpPr>
              <a:spLocks noChangeArrowheads="1"/>
            </p:cNvSpPr>
            <p:nvPr/>
          </p:nvSpPr>
          <p:spPr bwMode="auto">
            <a:xfrm>
              <a:off x="6801677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4" name="Oval 2675"/>
            <p:cNvSpPr>
              <a:spLocks noChangeArrowheads="1"/>
            </p:cNvSpPr>
            <p:nvPr/>
          </p:nvSpPr>
          <p:spPr bwMode="auto">
            <a:xfrm>
              <a:off x="680167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5" name="Freeform 2676"/>
            <p:cNvSpPr>
              <a:spLocks/>
            </p:cNvSpPr>
            <p:nvPr/>
          </p:nvSpPr>
          <p:spPr bwMode="auto">
            <a:xfrm>
              <a:off x="7014658" y="5316893"/>
              <a:ext cx="81784" cy="597949"/>
            </a:xfrm>
            <a:custGeom>
              <a:avLst/>
              <a:gdLst>
                <a:gd name="T0" fmla="*/ 0 w 48"/>
                <a:gd name="T1" fmla="*/ 193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93 h 361"/>
                <a:gd name="T8" fmla="*/ 0 w 48"/>
                <a:gd name="T9" fmla="*/ 193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93 h 361"/>
                <a:gd name="T16" fmla="*/ 0 w 48"/>
                <a:gd name="T17" fmla="*/ 19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9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93"/>
                  </a:lnTo>
                  <a:lnTo>
                    <a:pt x="0" y="19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6" name="Freeform 2677"/>
            <p:cNvSpPr>
              <a:spLocks/>
            </p:cNvSpPr>
            <p:nvPr/>
          </p:nvSpPr>
          <p:spPr bwMode="auto">
            <a:xfrm>
              <a:off x="7014658" y="5316893"/>
              <a:ext cx="81784" cy="597949"/>
            </a:xfrm>
            <a:custGeom>
              <a:avLst/>
              <a:gdLst>
                <a:gd name="T0" fmla="*/ 0 w 48"/>
                <a:gd name="T1" fmla="*/ 193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193 h 361"/>
                <a:gd name="T8" fmla="*/ 0 w 48"/>
                <a:gd name="T9" fmla="*/ 193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193 h 361"/>
                <a:gd name="T16" fmla="*/ 0 w 48"/>
                <a:gd name="T17" fmla="*/ 193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19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193"/>
                  </a:lnTo>
                  <a:lnTo>
                    <a:pt x="0" y="19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7" name="Line 2678"/>
            <p:cNvSpPr>
              <a:spLocks noChangeShapeType="1"/>
            </p:cNvSpPr>
            <p:nvPr/>
          </p:nvSpPr>
          <p:spPr bwMode="auto">
            <a:xfrm flipV="1">
              <a:off x="7055550" y="5210885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8" name="Line 2679"/>
            <p:cNvSpPr>
              <a:spLocks noChangeShapeType="1"/>
            </p:cNvSpPr>
            <p:nvPr/>
          </p:nvSpPr>
          <p:spPr bwMode="auto">
            <a:xfrm>
              <a:off x="7041920" y="521088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29" name="Line 2680"/>
            <p:cNvSpPr>
              <a:spLocks noChangeShapeType="1"/>
            </p:cNvSpPr>
            <p:nvPr/>
          </p:nvSpPr>
          <p:spPr bwMode="auto">
            <a:xfrm>
              <a:off x="7055550" y="591484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0" name="Line 2681"/>
            <p:cNvSpPr>
              <a:spLocks noChangeShapeType="1"/>
            </p:cNvSpPr>
            <p:nvPr/>
          </p:nvSpPr>
          <p:spPr bwMode="auto">
            <a:xfrm>
              <a:off x="7041920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1" name="Oval 2682"/>
            <p:cNvSpPr>
              <a:spLocks noChangeArrowheads="1"/>
            </p:cNvSpPr>
            <p:nvPr/>
          </p:nvSpPr>
          <p:spPr bwMode="auto">
            <a:xfrm>
              <a:off x="700784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2" name="Oval 2683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3" name="Oval 2684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4" name="Oval 2685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5" name="Oval 2686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6" name="Oval 2687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7" name="Oval 2688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8" name="Oval 2689"/>
            <p:cNvSpPr>
              <a:spLocks noChangeArrowheads="1"/>
            </p:cNvSpPr>
            <p:nvPr/>
          </p:nvSpPr>
          <p:spPr bwMode="auto">
            <a:xfrm>
              <a:off x="700784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39" name="Oval 2690"/>
            <p:cNvSpPr>
              <a:spLocks noChangeArrowheads="1"/>
            </p:cNvSpPr>
            <p:nvPr/>
          </p:nvSpPr>
          <p:spPr bwMode="auto">
            <a:xfrm>
              <a:off x="700784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0" name="Oval 2691"/>
            <p:cNvSpPr>
              <a:spLocks noChangeArrowheads="1"/>
            </p:cNvSpPr>
            <p:nvPr/>
          </p:nvSpPr>
          <p:spPr bwMode="auto">
            <a:xfrm>
              <a:off x="700784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1" name="Oval 2692"/>
            <p:cNvSpPr>
              <a:spLocks noChangeArrowheads="1"/>
            </p:cNvSpPr>
            <p:nvPr/>
          </p:nvSpPr>
          <p:spPr bwMode="auto">
            <a:xfrm>
              <a:off x="700784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2" name="Oval 2693"/>
            <p:cNvSpPr>
              <a:spLocks noChangeArrowheads="1"/>
            </p:cNvSpPr>
            <p:nvPr/>
          </p:nvSpPr>
          <p:spPr bwMode="auto">
            <a:xfrm>
              <a:off x="7007843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3" name="Oval 2694"/>
            <p:cNvSpPr>
              <a:spLocks noChangeArrowheads="1"/>
            </p:cNvSpPr>
            <p:nvPr/>
          </p:nvSpPr>
          <p:spPr bwMode="auto">
            <a:xfrm>
              <a:off x="7007843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4" name="Oval 2695"/>
            <p:cNvSpPr>
              <a:spLocks noChangeArrowheads="1"/>
            </p:cNvSpPr>
            <p:nvPr/>
          </p:nvSpPr>
          <p:spPr bwMode="auto">
            <a:xfrm>
              <a:off x="7007843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5" name="Oval 2696"/>
            <p:cNvSpPr>
              <a:spLocks noChangeArrowheads="1"/>
            </p:cNvSpPr>
            <p:nvPr/>
          </p:nvSpPr>
          <p:spPr bwMode="auto">
            <a:xfrm>
              <a:off x="7007843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6" name="Oval 2697"/>
            <p:cNvSpPr>
              <a:spLocks noChangeArrowheads="1"/>
            </p:cNvSpPr>
            <p:nvPr/>
          </p:nvSpPr>
          <p:spPr bwMode="auto">
            <a:xfrm>
              <a:off x="7007843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7" name="Oval 2698"/>
            <p:cNvSpPr>
              <a:spLocks noChangeArrowheads="1"/>
            </p:cNvSpPr>
            <p:nvPr/>
          </p:nvSpPr>
          <p:spPr bwMode="auto">
            <a:xfrm>
              <a:off x="7007843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8" name="Oval 2699"/>
            <p:cNvSpPr>
              <a:spLocks noChangeArrowheads="1"/>
            </p:cNvSpPr>
            <p:nvPr/>
          </p:nvSpPr>
          <p:spPr bwMode="auto">
            <a:xfrm>
              <a:off x="7007843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49" name="Oval 2700"/>
            <p:cNvSpPr>
              <a:spLocks noChangeArrowheads="1"/>
            </p:cNvSpPr>
            <p:nvPr/>
          </p:nvSpPr>
          <p:spPr bwMode="auto">
            <a:xfrm>
              <a:off x="7007843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0" name="Oval 2701"/>
            <p:cNvSpPr>
              <a:spLocks noChangeArrowheads="1"/>
            </p:cNvSpPr>
            <p:nvPr/>
          </p:nvSpPr>
          <p:spPr bwMode="auto">
            <a:xfrm>
              <a:off x="7007843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1" name="Oval 2702"/>
            <p:cNvSpPr>
              <a:spLocks noChangeArrowheads="1"/>
            </p:cNvSpPr>
            <p:nvPr/>
          </p:nvSpPr>
          <p:spPr bwMode="auto">
            <a:xfrm>
              <a:off x="7007843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2" name="Oval 2703"/>
            <p:cNvSpPr>
              <a:spLocks noChangeArrowheads="1"/>
            </p:cNvSpPr>
            <p:nvPr/>
          </p:nvSpPr>
          <p:spPr bwMode="auto">
            <a:xfrm>
              <a:off x="7007843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3" name="Freeform 2704"/>
            <p:cNvSpPr>
              <a:spLocks/>
            </p:cNvSpPr>
            <p:nvPr/>
          </p:nvSpPr>
          <p:spPr bwMode="auto">
            <a:xfrm>
              <a:off x="7219119" y="5224136"/>
              <a:ext cx="81784" cy="597949"/>
            </a:xfrm>
            <a:custGeom>
              <a:avLst/>
              <a:gdLst>
                <a:gd name="T0" fmla="*/ 0 w 48"/>
                <a:gd name="T1" fmla="*/ 72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72 h 361"/>
                <a:gd name="T8" fmla="*/ 0 w 48"/>
                <a:gd name="T9" fmla="*/ 72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72 h 361"/>
                <a:gd name="T16" fmla="*/ 0 w 48"/>
                <a:gd name="T17" fmla="*/ 7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72"/>
                  </a:lnTo>
                  <a:lnTo>
                    <a:pt x="0" y="7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4" name="Freeform 2705"/>
            <p:cNvSpPr>
              <a:spLocks/>
            </p:cNvSpPr>
            <p:nvPr/>
          </p:nvSpPr>
          <p:spPr bwMode="auto">
            <a:xfrm>
              <a:off x="7219119" y="5224136"/>
              <a:ext cx="81784" cy="597949"/>
            </a:xfrm>
            <a:custGeom>
              <a:avLst/>
              <a:gdLst>
                <a:gd name="T0" fmla="*/ 0 w 48"/>
                <a:gd name="T1" fmla="*/ 72 h 361"/>
                <a:gd name="T2" fmla="*/ 0 w 48"/>
                <a:gd name="T3" fmla="*/ 0 h 361"/>
                <a:gd name="T4" fmla="*/ 48 w 48"/>
                <a:gd name="T5" fmla="*/ 0 h 361"/>
                <a:gd name="T6" fmla="*/ 48 w 48"/>
                <a:gd name="T7" fmla="*/ 72 h 361"/>
                <a:gd name="T8" fmla="*/ 0 w 48"/>
                <a:gd name="T9" fmla="*/ 72 h 361"/>
                <a:gd name="T10" fmla="*/ 0 w 48"/>
                <a:gd name="T11" fmla="*/ 361 h 361"/>
                <a:gd name="T12" fmla="*/ 48 w 48"/>
                <a:gd name="T13" fmla="*/ 361 h 361"/>
                <a:gd name="T14" fmla="*/ 48 w 48"/>
                <a:gd name="T15" fmla="*/ 72 h 361"/>
                <a:gd name="T16" fmla="*/ 0 w 48"/>
                <a:gd name="T17" fmla="*/ 7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61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361"/>
                  </a:lnTo>
                  <a:lnTo>
                    <a:pt x="48" y="361"/>
                  </a:lnTo>
                  <a:lnTo>
                    <a:pt x="48" y="72"/>
                  </a:lnTo>
                  <a:lnTo>
                    <a:pt x="0" y="7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5" name="Line 2706"/>
            <p:cNvSpPr>
              <a:spLocks noChangeShapeType="1"/>
            </p:cNvSpPr>
            <p:nvPr/>
          </p:nvSpPr>
          <p:spPr bwMode="auto">
            <a:xfrm flipV="1">
              <a:off x="7260011" y="517113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6" name="Line 2707"/>
            <p:cNvSpPr>
              <a:spLocks noChangeShapeType="1"/>
            </p:cNvSpPr>
            <p:nvPr/>
          </p:nvSpPr>
          <p:spPr bwMode="auto">
            <a:xfrm>
              <a:off x="7246381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7" name="Line 2708"/>
            <p:cNvSpPr>
              <a:spLocks noChangeShapeType="1"/>
            </p:cNvSpPr>
            <p:nvPr/>
          </p:nvSpPr>
          <p:spPr bwMode="auto">
            <a:xfrm>
              <a:off x="7260011" y="5822085"/>
              <a:ext cx="0" cy="13250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8" name="Line 2709"/>
            <p:cNvSpPr>
              <a:spLocks noChangeShapeType="1"/>
            </p:cNvSpPr>
            <p:nvPr/>
          </p:nvSpPr>
          <p:spPr bwMode="auto">
            <a:xfrm>
              <a:off x="7246381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59" name="Oval 2710"/>
            <p:cNvSpPr>
              <a:spLocks noChangeArrowheads="1"/>
            </p:cNvSpPr>
            <p:nvPr/>
          </p:nvSpPr>
          <p:spPr bwMode="auto">
            <a:xfrm>
              <a:off x="721230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0" name="Oval 2711"/>
            <p:cNvSpPr>
              <a:spLocks noChangeArrowheads="1"/>
            </p:cNvSpPr>
            <p:nvPr/>
          </p:nvSpPr>
          <p:spPr bwMode="auto">
            <a:xfrm>
              <a:off x="7212304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1" name="Oval 2712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2" name="Oval 2713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3" name="Oval 2714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4" name="Oval 2715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5" name="Oval 2716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6" name="Oval 2717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7" name="Oval 2718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8" name="Oval 2719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69" name="Oval 2720"/>
            <p:cNvSpPr>
              <a:spLocks noChangeArrowheads="1"/>
            </p:cNvSpPr>
            <p:nvPr/>
          </p:nvSpPr>
          <p:spPr bwMode="auto">
            <a:xfrm>
              <a:off x="721230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0" name="Oval 2721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1" name="Oval 2722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2" name="Oval 2723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3" name="Oval 2724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4" name="Oval 2725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5" name="Oval 2726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6" name="Oval 2727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7" name="Oval 2728"/>
            <p:cNvSpPr>
              <a:spLocks noChangeArrowheads="1"/>
            </p:cNvSpPr>
            <p:nvPr/>
          </p:nvSpPr>
          <p:spPr bwMode="auto">
            <a:xfrm>
              <a:off x="721230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8" name="Oval 2729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79" name="Oval 2730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0" name="Oval 2731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1" name="Oval 2732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2" name="Oval 2733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3" name="Oval 2734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4" name="Oval 2735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5" name="Oval 2736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6" name="Oval 2737"/>
            <p:cNvSpPr>
              <a:spLocks noChangeArrowheads="1"/>
            </p:cNvSpPr>
            <p:nvPr/>
          </p:nvSpPr>
          <p:spPr bwMode="auto">
            <a:xfrm>
              <a:off x="7212304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7" name="Oval 2738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8" name="Oval 2739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89" name="Oval 2740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" name="Oval 2741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" name="Oval 2742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" name="Oval 2743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" name="Oval 2744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" name="Oval 2745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5" name="Oval 2746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6" name="Oval 2747"/>
            <p:cNvSpPr>
              <a:spLocks noChangeArrowheads="1"/>
            </p:cNvSpPr>
            <p:nvPr/>
          </p:nvSpPr>
          <p:spPr bwMode="auto">
            <a:xfrm>
              <a:off x="7212304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" name="Oval 2748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8" name="Oval 2749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9" name="Oval 2750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0" name="Oval 2751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1" name="Oval 2752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2" name="Oval 2753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3" name="Oval 2754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4" name="Oval 2755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5" name="Oval 2756"/>
            <p:cNvSpPr>
              <a:spLocks noChangeArrowheads="1"/>
            </p:cNvSpPr>
            <p:nvPr/>
          </p:nvSpPr>
          <p:spPr bwMode="auto">
            <a:xfrm>
              <a:off x="721230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6" name="Oval 2757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7" name="Oval 2758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8" name="Oval 2759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09" name="Oval 2760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0" name="Oval 2761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1" name="Oval 2762"/>
            <p:cNvSpPr>
              <a:spLocks noChangeArrowheads="1"/>
            </p:cNvSpPr>
            <p:nvPr/>
          </p:nvSpPr>
          <p:spPr bwMode="auto">
            <a:xfrm>
              <a:off x="721230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2" name="Oval 2763"/>
            <p:cNvSpPr>
              <a:spLocks noChangeArrowheads="1"/>
            </p:cNvSpPr>
            <p:nvPr/>
          </p:nvSpPr>
          <p:spPr bwMode="auto">
            <a:xfrm>
              <a:off x="7212304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3" name="Oval 2764"/>
            <p:cNvSpPr>
              <a:spLocks noChangeArrowheads="1"/>
            </p:cNvSpPr>
            <p:nvPr/>
          </p:nvSpPr>
          <p:spPr bwMode="auto">
            <a:xfrm>
              <a:off x="7212304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4" name="Oval 2765"/>
            <p:cNvSpPr>
              <a:spLocks noChangeArrowheads="1"/>
            </p:cNvSpPr>
            <p:nvPr/>
          </p:nvSpPr>
          <p:spPr bwMode="auto">
            <a:xfrm>
              <a:off x="7212304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5" name="Freeform 2766"/>
            <p:cNvSpPr>
              <a:spLocks/>
            </p:cNvSpPr>
            <p:nvPr/>
          </p:nvSpPr>
          <p:spPr bwMode="auto">
            <a:xfrm>
              <a:off x="7518995" y="5782333"/>
              <a:ext cx="81784" cy="185513"/>
            </a:xfrm>
            <a:custGeom>
              <a:avLst/>
              <a:gdLst>
                <a:gd name="T0" fmla="*/ 0 w 48"/>
                <a:gd name="T1" fmla="*/ 88 h 112"/>
                <a:gd name="T2" fmla="*/ 0 w 48"/>
                <a:gd name="T3" fmla="*/ 0 h 112"/>
                <a:gd name="T4" fmla="*/ 48 w 48"/>
                <a:gd name="T5" fmla="*/ 0 h 112"/>
                <a:gd name="T6" fmla="*/ 48 w 48"/>
                <a:gd name="T7" fmla="*/ 88 h 112"/>
                <a:gd name="T8" fmla="*/ 0 w 48"/>
                <a:gd name="T9" fmla="*/ 88 h 112"/>
                <a:gd name="T10" fmla="*/ 0 w 48"/>
                <a:gd name="T11" fmla="*/ 112 h 112"/>
                <a:gd name="T12" fmla="*/ 48 w 48"/>
                <a:gd name="T13" fmla="*/ 112 h 112"/>
                <a:gd name="T14" fmla="*/ 48 w 48"/>
                <a:gd name="T15" fmla="*/ 88 h 112"/>
                <a:gd name="T16" fmla="*/ 0 w 48"/>
                <a:gd name="T17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2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112"/>
                  </a:lnTo>
                  <a:lnTo>
                    <a:pt x="48" y="112"/>
                  </a:lnTo>
                  <a:lnTo>
                    <a:pt x="48" y="88"/>
                  </a:lnTo>
                  <a:lnTo>
                    <a:pt x="0" y="88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6" name="Freeform 2767"/>
            <p:cNvSpPr>
              <a:spLocks/>
            </p:cNvSpPr>
            <p:nvPr/>
          </p:nvSpPr>
          <p:spPr bwMode="auto">
            <a:xfrm>
              <a:off x="7518995" y="5782333"/>
              <a:ext cx="81784" cy="185513"/>
            </a:xfrm>
            <a:custGeom>
              <a:avLst/>
              <a:gdLst>
                <a:gd name="T0" fmla="*/ 0 w 48"/>
                <a:gd name="T1" fmla="*/ 88 h 112"/>
                <a:gd name="T2" fmla="*/ 0 w 48"/>
                <a:gd name="T3" fmla="*/ 0 h 112"/>
                <a:gd name="T4" fmla="*/ 48 w 48"/>
                <a:gd name="T5" fmla="*/ 0 h 112"/>
                <a:gd name="T6" fmla="*/ 48 w 48"/>
                <a:gd name="T7" fmla="*/ 88 h 112"/>
                <a:gd name="T8" fmla="*/ 0 w 48"/>
                <a:gd name="T9" fmla="*/ 88 h 112"/>
                <a:gd name="T10" fmla="*/ 0 w 48"/>
                <a:gd name="T11" fmla="*/ 112 h 112"/>
                <a:gd name="T12" fmla="*/ 48 w 48"/>
                <a:gd name="T13" fmla="*/ 112 h 112"/>
                <a:gd name="T14" fmla="*/ 48 w 48"/>
                <a:gd name="T15" fmla="*/ 88 h 112"/>
                <a:gd name="T16" fmla="*/ 0 w 48"/>
                <a:gd name="T17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12">
                  <a:moveTo>
                    <a:pt x="0" y="88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88"/>
                  </a:lnTo>
                  <a:lnTo>
                    <a:pt x="0" y="88"/>
                  </a:lnTo>
                  <a:lnTo>
                    <a:pt x="0" y="112"/>
                  </a:lnTo>
                  <a:lnTo>
                    <a:pt x="48" y="112"/>
                  </a:lnTo>
                  <a:lnTo>
                    <a:pt x="48" y="88"/>
                  </a:lnTo>
                  <a:lnTo>
                    <a:pt x="0" y="88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7" name="Line 2768"/>
            <p:cNvSpPr>
              <a:spLocks noChangeShapeType="1"/>
            </p:cNvSpPr>
            <p:nvPr/>
          </p:nvSpPr>
          <p:spPr bwMode="auto">
            <a:xfrm flipV="1">
              <a:off x="7559888" y="5504063"/>
              <a:ext cx="0" cy="27827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8" name="Line 2769"/>
            <p:cNvSpPr>
              <a:spLocks noChangeShapeType="1"/>
            </p:cNvSpPr>
            <p:nvPr/>
          </p:nvSpPr>
          <p:spPr bwMode="auto">
            <a:xfrm>
              <a:off x="7546257" y="550406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19" name="Line 2770"/>
            <p:cNvSpPr>
              <a:spLocks noChangeShapeType="1"/>
            </p:cNvSpPr>
            <p:nvPr/>
          </p:nvSpPr>
          <p:spPr bwMode="auto">
            <a:xfrm>
              <a:off x="7559888" y="5967846"/>
              <a:ext cx="0" cy="149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0" name="Line 2771"/>
            <p:cNvSpPr>
              <a:spLocks noChangeShapeType="1"/>
            </p:cNvSpPr>
            <p:nvPr/>
          </p:nvSpPr>
          <p:spPr bwMode="auto">
            <a:xfrm>
              <a:off x="7546257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1" name="Oval 2772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2" name="Oval 2773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3" name="Oval 2774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4" name="Oval 2775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5" name="Oval 2776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6" name="Oval 2777"/>
            <p:cNvSpPr>
              <a:spLocks noChangeArrowheads="1"/>
            </p:cNvSpPr>
            <p:nvPr/>
          </p:nvSpPr>
          <p:spPr bwMode="auto">
            <a:xfrm>
              <a:off x="7512180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7" name="Oval 2778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8" name="Oval 2779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29" name="Oval 2780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0" name="Oval 2781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1" name="Oval 2782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2" name="Oval 2783"/>
            <p:cNvSpPr>
              <a:spLocks noChangeArrowheads="1"/>
            </p:cNvSpPr>
            <p:nvPr/>
          </p:nvSpPr>
          <p:spPr bwMode="auto">
            <a:xfrm>
              <a:off x="7512180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3" name="Oval 2784"/>
            <p:cNvSpPr>
              <a:spLocks noChangeArrowheads="1"/>
            </p:cNvSpPr>
            <p:nvPr/>
          </p:nvSpPr>
          <p:spPr bwMode="auto">
            <a:xfrm>
              <a:off x="7512180" y="544277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4" name="Oval 2785"/>
            <p:cNvSpPr>
              <a:spLocks noChangeArrowheads="1"/>
            </p:cNvSpPr>
            <p:nvPr/>
          </p:nvSpPr>
          <p:spPr bwMode="auto">
            <a:xfrm>
              <a:off x="7512180" y="5376522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5" name="Oval 2786"/>
            <p:cNvSpPr>
              <a:spLocks noChangeArrowheads="1"/>
            </p:cNvSpPr>
            <p:nvPr/>
          </p:nvSpPr>
          <p:spPr bwMode="auto">
            <a:xfrm>
              <a:off x="7512180" y="531026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6" name="Oval 2787"/>
            <p:cNvSpPr>
              <a:spLocks noChangeArrowheads="1"/>
            </p:cNvSpPr>
            <p:nvPr/>
          </p:nvSpPr>
          <p:spPr bwMode="auto">
            <a:xfrm>
              <a:off x="7512180" y="529701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7" name="Oval 2788"/>
            <p:cNvSpPr>
              <a:spLocks noChangeArrowheads="1"/>
            </p:cNvSpPr>
            <p:nvPr/>
          </p:nvSpPr>
          <p:spPr bwMode="auto">
            <a:xfrm>
              <a:off x="7512180" y="52837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8" name="Oval 2789"/>
            <p:cNvSpPr>
              <a:spLocks noChangeArrowheads="1"/>
            </p:cNvSpPr>
            <p:nvPr/>
          </p:nvSpPr>
          <p:spPr bwMode="auto">
            <a:xfrm>
              <a:off x="7512180" y="528376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39" name="Oval 2790"/>
            <p:cNvSpPr>
              <a:spLocks noChangeArrowheads="1"/>
            </p:cNvSpPr>
            <p:nvPr/>
          </p:nvSpPr>
          <p:spPr bwMode="auto">
            <a:xfrm>
              <a:off x="7512180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0" name="Oval 2791"/>
            <p:cNvSpPr>
              <a:spLocks noChangeArrowheads="1"/>
            </p:cNvSpPr>
            <p:nvPr/>
          </p:nvSpPr>
          <p:spPr bwMode="auto">
            <a:xfrm>
              <a:off x="7512180" y="521751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1" name="Oval 2792"/>
            <p:cNvSpPr>
              <a:spLocks noChangeArrowheads="1"/>
            </p:cNvSpPr>
            <p:nvPr/>
          </p:nvSpPr>
          <p:spPr bwMode="auto">
            <a:xfrm>
              <a:off x="7512180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2" name="Oval 2793"/>
            <p:cNvSpPr>
              <a:spLocks noChangeArrowheads="1"/>
            </p:cNvSpPr>
            <p:nvPr/>
          </p:nvSpPr>
          <p:spPr bwMode="auto">
            <a:xfrm>
              <a:off x="7512180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3" name="Oval 2794"/>
            <p:cNvSpPr>
              <a:spLocks noChangeArrowheads="1"/>
            </p:cNvSpPr>
            <p:nvPr/>
          </p:nvSpPr>
          <p:spPr bwMode="auto">
            <a:xfrm>
              <a:off x="7512180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4" name="Oval 2795"/>
            <p:cNvSpPr>
              <a:spLocks noChangeArrowheads="1"/>
            </p:cNvSpPr>
            <p:nvPr/>
          </p:nvSpPr>
          <p:spPr bwMode="auto">
            <a:xfrm>
              <a:off x="7512180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5" name="Freeform 2796"/>
            <p:cNvSpPr>
              <a:spLocks/>
            </p:cNvSpPr>
            <p:nvPr/>
          </p:nvSpPr>
          <p:spPr bwMode="auto">
            <a:xfrm>
              <a:off x="7737087" y="5263889"/>
              <a:ext cx="81784" cy="690706"/>
            </a:xfrm>
            <a:custGeom>
              <a:avLst/>
              <a:gdLst>
                <a:gd name="T0" fmla="*/ 0 w 48"/>
                <a:gd name="T1" fmla="*/ 305 h 417"/>
                <a:gd name="T2" fmla="*/ 0 w 48"/>
                <a:gd name="T3" fmla="*/ 0 h 417"/>
                <a:gd name="T4" fmla="*/ 48 w 48"/>
                <a:gd name="T5" fmla="*/ 0 h 417"/>
                <a:gd name="T6" fmla="*/ 48 w 48"/>
                <a:gd name="T7" fmla="*/ 305 h 417"/>
                <a:gd name="T8" fmla="*/ 0 w 48"/>
                <a:gd name="T9" fmla="*/ 305 h 417"/>
                <a:gd name="T10" fmla="*/ 0 w 48"/>
                <a:gd name="T11" fmla="*/ 417 h 417"/>
                <a:gd name="T12" fmla="*/ 48 w 48"/>
                <a:gd name="T13" fmla="*/ 417 h 417"/>
                <a:gd name="T14" fmla="*/ 48 w 48"/>
                <a:gd name="T15" fmla="*/ 305 h 417"/>
                <a:gd name="T16" fmla="*/ 0 w 48"/>
                <a:gd name="T17" fmla="*/ 30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7">
                  <a:moveTo>
                    <a:pt x="0" y="30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05"/>
                  </a:lnTo>
                  <a:lnTo>
                    <a:pt x="0" y="305"/>
                  </a:lnTo>
                  <a:lnTo>
                    <a:pt x="0" y="417"/>
                  </a:lnTo>
                  <a:lnTo>
                    <a:pt x="48" y="417"/>
                  </a:lnTo>
                  <a:lnTo>
                    <a:pt x="48" y="305"/>
                  </a:lnTo>
                  <a:lnTo>
                    <a:pt x="0" y="305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46" name="Freeform 2797"/>
            <p:cNvSpPr>
              <a:spLocks/>
            </p:cNvSpPr>
            <p:nvPr/>
          </p:nvSpPr>
          <p:spPr bwMode="auto">
            <a:xfrm>
              <a:off x="7737087" y="5263889"/>
              <a:ext cx="81784" cy="690706"/>
            </a:xfrm>
            <a:custGeom>
              <a:avLst/>
              <a:gdLst>
                <a:gd name="T0" fmla="*/ 0 w 48"/>
                <a:gd name="T1" fmla="*/ 305 h 417"/>
                <a:gd name="T2" fmla="*/ 0 w 48"/>
                <a:gd name="T3" fmla="*/ 0 h 417"/>
                <a:gd name="T4" fmla="*/ 48 w 48"/>
                <a:gd name="T5" fmla="*/ 0 h 417"/>
                <a:gd name="T6" fmla="*/ 48 w 48"/>
                <a:gd name="T7" fmla="*/ 305 h 417"/>
                <a:gd name="T8" fmla="*/ 0 w 48"/>
                <a:gd name="T9" fmla="*/ 305 h 417"/>
                <a:gd name="T10" fmla="*/ 0 w 48"/>
                <a:gd name="T11" fmla="*/ 417 h 417"/>
                <a:gd name="T12" fmla="*/ 48 w 48"/>
                <a:gd name="T13" fmla="*/ 417 h 417"/>
                <a:gd name="T14" fmla="*/ 48 w 48"/>
                <a:gd name="T15" fmla="*/ 305 h 417"/>
                <a:gd name="T16" fmla="*/ 0 w 48"/>
                <a:gd name="T17" fmla="*/ 305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7">
                  <a:moveTo>
                    <a:pt x="0" y="305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305"/>
                  </a:lnTo>
                  <a:lnTo>
                    <a:pt x="0" y="305"/>
                  </a:lnTo>
                  <a:lnTo>
                    <a:pt x="0" y="417"/>
                  </a:lnTo>
                  <a:lnTo>
                    <a:pt x="48" y="417"/>
                  </a:lnTo>
                  <a:lnTo>
                    <a:pt x="48" y="305"/>
                  </a:lnTo>
                  <a:lnTo>
                    <a:pt x="0" y="305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7" name="Line 2799"/>
            <p:cNvSpPr>
              <a:spLocks noChangeShapeType="1"/>
            </p:cNvSpPr>
            <p:nvPr/>
          </p:nvSpPr>
          <p:spPr bwMode="auto">
            <a:xfrm flipV="1">
              <a:off x="7777978" y="5184383"/>
              <a:ext cx="0" cy="7950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8" name="Line 2800"/>
            <p:cNvSpPr>
              <a:spLocks noChangeShapeType="1"/>
            </p:cNvSpPr>
            <p:nvPr/>
          </p:nvSpPr>
          <p:spPr bwMode="auto">
            <a:xfrm>
              <a:off x="7764348" y="518438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9" name="Line 2801"/>
            <p:cNvSpPr>
              <a:spLocks noChangeShapeType="1"/>
            </p:cNvSpPr>
            <p:nvPr/>
          </p:nvSpPr>
          <p:spPr bwMode="auto">
            <a:xfrm>
              <a:off x="7777978" y="5954595"/>
              <a:ext cx="0" cy="2815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0" name="Line 2802"/>
            <p:cNvSpPr>
              <a:spLocks noChangeShapeType="1"/>
            </p:cNvSpPr>
            <p:nvPr/>
          </p:nvSpPr>
          <p:spPr bwMode="auto">
            <a:xfrm>
              <a:off x="7764348" y="5982753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1" name="Oval 2803"/>
            <p:cNvSpPr>
              <a:spLocks noChangeArrowheads="1"/>
            </p:cNvSpPr>
            <p:nvPr/>
          </p:nvSpPr>
          <p:spPr bwMode="auto">
            <a:xfrm>
              <a:off x="7730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2" name="Oval 2804"/>
            <p:cNvSpPr>
              <a:spLocks noChangeArrowheads="1"/>
            </p:cNvSpPr>
            <p:nvPr/>
          </p:nvSpPr>
          <p:spPr bwMode="auto">
            <a:xfrm>
              <a:off x="7730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3" name="Oval 2805"/>
            <p:cNvSpPr>
              <a:spLocks noChangeArrowheads="1"/>
            </p:cNvSpPr>
            <p:nvPr/>
          </p:nvSpPr>
          <p:spPr bwMode="auto">
            <a:xfrm>
              <a:off x="7730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4" name="Oval 2806"/>
            <p:cNvSpPr>
              <a:spLocks noChangeArrowheads="1"/>
            </p:cNvSpPr>
            <p:nvPr/>
          </p:nvSpPr>
          <p:spPr bwMode="auto">
            <a:xfrm>
              <a:off x="7730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5" name="Oval 2807"/>
            <p:cNvSpPr>
              <a:spLocks noChangeArrowheads="1"/>
            </p:cNvSpPr>
            <p:nvPr/>
          </p:nvSpPr>
          <p:spPr bwMode="auto">
            <a:xfrm>
              <a:off x="7730271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6" name="Oval 2808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7" name="Oval 2809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8" name="Oval 2810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59" name="Oval 2811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0" name="Oval 2812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1" name="Oval 2813"/>
            <p:cNvSpPr>
              <a:spLocks noChangeArrowheads="1"/>
            </p:cNvSpPr>
            <p:nvPr/>
          </p:nvSpPr>
          <p:spPr bwMode="auto">
            <a:xfrm>
              <a:off x="7730271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2" name="Oval 2814"/>
            <p:cNvSpPr>
              <a:spLocks noChangeArrowheads="1"/>
            </p:cNvSpPr>
            <p:nvPr/>
          </p:nvSpPr>
          <p:spPr bwMode="auto">
            <a:xfrm>
              <a:off x="7730271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3" name="Oval 2815"/>
            <p:cNvSpPr>
              <a:spLocks noChangeArrowheads="1"/>
            </p:cNvSpPr>
            <p:nvPr/>
          </p:nvSpPr>
          <p:spPr bwMode="auto">
            <a:xfrm>
              <a:off x="7730271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4" name="Oval 2816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5" name="Oval 2817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6" name="Oval 2818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7" name="Oval 2819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8" name="Oval 2820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69" name="Oval 2821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0" name="Oval 2822"/>
            <p:cNvSpPr>
              <a:spLocks noChangeArrowheads="1"/>
            </p:cNvSpPr>
            <p:nvPr/>
          </p:nvSpPr>
          <p:spPr bwMode="auto">
            <a:xfrm>
              <a:off x="7730271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1" name="Oval 2823"/>
            <p:cNvSpPr>
              <a:spLocks noChangeArrowheads="1"/>
            </p:cNvSpPr>
            <p:nvPr/>
          </p:nvSpPr>
          <p:spPr bwMode="auto">
            <a:xfrm>
              <a:off x="7730271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2" name="Oval 2824"/>
            <p:cNvSpPr>
              <a:spLocks noChangeArrowheads="1"/>
            </p:cNvSpPr>
            <p:nvPr/>
          </p:nvSpPr>
          <p:spPr bwMode="auto">
            <a:xfrm>
              <a:off x="7730271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3" name="Freeform 2825"/>
            <p:cNvSpPr>
              <a:spLocks/>
            </p:cNvSpPr>
            <p:nvPr/>
          </p:nvSpPr>
          <p:spPr bwMode="auto">
            <a:xfrm>
              <a:off x="7941547" y="5237387"/>
              <a:ext cx="83489" cy="571447"/>
            </a:xfrm>
            <a:custGeom>
              <a:avLst/>
              <a:gdLst>
                <a:gd name="T0" fmla="*/ 0 w 49"/>
                <a:gd name="T1" fmla="*/ 56 h 345"/>
                <a:gd name="T2" fmla="*/ 0 w 49"/>
                <a:gd name="T3" fmla="*/ 0 h 345"/>
                <a:gd name="T4" fmla="*/ 49 w 49"/>
                <a:gd name="T5" fmla="*/ 0 h 345"/>
                <a:gd name="T6" fmla="*/ 49 w 49"/>
                <a:gd name="T7" fmla="*/ 56 h 345"/>
                <a:gd name="T8" fmla="*/ 0 w 49"/>
                <a:gd name="T9" fmla="*/ 56 h 345"/>
                <a:gd name="T10" fmla="*/ 0 w 49"/>
                <a:gd name="T11" fmla="*/ 345 h 345"/>
                <a:gd name="T12" fmla="*/ 49 w 49"/>
                <a:gd name="T13" fmla="*/ 345 h 345"/>
                <a:gd name="T14" fmla="*/ 49 w 49"/>
                <a:gd name="T15" fmla="*/ 56 h 345"/>
                <a:gd name="T16" fmla="*/ 0 w 49"/>
                <a:gd name="T17" fmla="*/ 5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5">
                  <a:moveTo>
                    <a:pt x="0" y="5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56"/>
                  </a:lnTo>
                  <a:lnTo>
                    <a:pt x="0" y="56"/>
                  </a:lnTo>
                  <a:lnTo>
                    <a:pt x="0" y="345"/>
                  </a:lnTo>
                  <a:lnTo>
                    <a:pt x="49" y="345"/>
                  </a:lnTo>
                  <a:lnTo>
                    <a:pt x="49" y="56"/>
                  </a:lnTo>
                  <a:lnTo>
                    <a:pt x="0" y="5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4" name="Freeform 2826"/>
            <p:cNvSpPr>
              <a:spLocks/>
            </p:cNvSpPr>
            <p:nvPr/>
          </p:nvSpPr>
          <p:spPr bwMode="auto">
            <a:xfrm>
              <a:off x="7941547" y="5237387"/>
              <a:ext cx="83489" cy="571447"/>
            </a:xfrm>
            <a:custGeom>
              <a:avLst/>
              <a:gdLst>
                <a:gd name="T0" fmla="*/ 0 w 49"/>
                <a:gd name="T1" fmla="*/ 56 h 345"/>
                <a:gd name="T2" fmla="*/ 0 w 49"/>
                <a:gd name="T3" fmla="*/ 0 h 345"/>
                <a:gd name="T4" fmla="*/ 49 w 49"/>
                <a:gd name="T5" fmla="*/ 0 h 345"/>
                <a:gd name="T6" fmla="*/ 49 w 49"/>
                <a:gd name="T7" fmla="*/ 56 h 345"/>
                <a:gd name="T8" fmla="*/ 0 w 49"/>
                <a:gd name="T9" fmla="*/ 56 h 345"/>
                <a:gd name="T10" fmla="*/ 0 w 49"/>
                <a:gd name="T11" fmla="*/ 345 h 345"/>
                <a:gd name="T12" fmla="*/ 49 w 49"/>
                <a:gd name="T13" fmla="*/ 345 h 345"/>
                <a:gd name="T14" fmla="*/ 49 w 49"/>
                <a:gd name="T15" fmla="*/ 56 h 345"/>
                <a:gd name="T16" fmla="*/ 0 w 49"/>
                <a:gd name="T17" fmla="*/ 5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345">
                  <a:moveTo>
                    <a:pt x="0" y="56"/>
                  </a:moveTo>
                  <a:lnTo>
                    <a:pt x="0" y="0"/>
                  </a:lnTo>
                  <a:lnTo>
                    <a:pt x="49" y="0"/>
                  </a:lnTo>
                  <a:lnTo>
                    <a:pt x="49" y="56"/>
                  </a:lnTo>
                  <a:lnTo>
                    <a:pt x="0" y="56"/>
                  </a:lnTo>
                  <a:lnTo>
                    <a:pt x="0" y="345"/>
                  </a:lnTo>
                  <a:lnTo>
                    <a:pt x="49" y="345"/>
                  </a:lnTo>
                  <a:lnTo>
                    <a:pt x="49" y="56"/>
                  </a:lnTo>
                  <a:lnTo>
                    <a:pt x="0" y="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5" name="Line 2827"/>
            <p:cNvSpPr>
              <a:spLocks noChangeShapeType="1"/>
            </p:cNvSpPr>
            <p:nvPr/>
          </p:nvSpPr>
          <p:spPr bwMode="auto">
            <a:xfrm flipV="1">
              <a:off x="7984144" y="5197634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6" name="Line 2828"/>
            <p:cNvSpPr>
              <a:spLocks noChangeShapeType="1"/>
            </p:cNvSpPr>
            <p:nvPr/>
          </p:nvSpPr>
          <p:spPr bwMode="auto">
            <a:xfrm>
              <a:off x="7970513" y="519763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7" name="Line 2829"/>
            <p:cNvSpPr>
              <a:spLocks noChangeShapeType="1"/>
            </p:cNvSpPr>
            <p:nvPr/>
          </p:nvSpPr>
          <p:spPr bwMode="auto">
            <a:xfrm>
              <a:off x="7984144" y="5808834"/>
              <a:ext cx="0" cy="1457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8" name="Line 2830"/>
            <p:cNvSpPr>
              <a:spLocks noChangeShapeType="1"/>
            </p:cNvSpPr>
            <p:nvPr/>
          </p:nvSpPr>
          <p:spPr bwMode="auto">
            <a:xfrm>
              <a:off x="7970513" y="595459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79" name="Oval 2831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0" name="Oval 2832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1" name="Oval 2833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" name="Oval 2834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" name="Oval 2835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4" name="Oval 2836"/>
            <p:cNvSpPr>
              <a:spLocks noChangeArrowheads="1"/>
            </p:cNvSpPr>
            <p:nvPr/>
          </p:nvSpPr>
          <p:spPr bwMode="auto">
            <a:xfrm>
              <a:off x="7934732" y="5947969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5" name="Oval 2837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6" name="Oval 2838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7" name="Oval 2839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8" name="Oval 2840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9" name="Oval 2841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0" name="Oval 2842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1" name="Oval 2843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2" name="Oval 2844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3" name="Oval 2845"/>
            <p:cNvSpPr>
              <a:spLocks noChangeArrowheads="1"/>
            </p:cNvSpPr>
            <p:nvPr/>
          </p:nvSpPr>
          <p:spPr bwMode="auto">
            <a:xfrm>
              <a:off x="7934732" y="593471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4" name="Oval 2846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5" name="Oval 2847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6" name="Oval 2848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7" name="Oval 2849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8" name="Oval 2850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99" name="Oval 2851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0" name="Oval 2852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1" name="Oval 2853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2" name="Oval 2854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3" name="Oval 2855"/>
            <p:cNvSpPr>
              <a:spLocks noChangeArrowheads="1"/>
            </p:cNvSpPr>
            <p:nvPr/>
          </p:nvSpPr>
          <p:spPr bwMode="auto">
            <a:xfrm>
              <a:off x="7934732" y="592146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4" name="Oval 2856"/>
            <p:cNvSpPr>
              <a:spLocks noChangeArrowheads="1"/>
            </p:cNvSpPr>
            <p:nvPr/>
          </p:nvSpPr>
          <p:spPr bwMode="auto">
            <a:xfrm>
              <a:off x="7934732" y="59082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5" name="Oval 2857"/>
            <p:cNvSpPr>
              <a:spLocks noChangeArrowheads="1"/>
            </p:cNvSpPr>
            <p:nvPr/>
          </p:nvSpPr>
          <p:spPr bwMode="auto">
            <a:xfrm>
              <a:off x="7934732" y="59082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6" name="Oval 2858"/>
            <p:cNvSpPr>
              <a:spLocks noChangeArrowheads="1"/>
            </p:cNvSpPr>
            <p:nvPr/>
          </p:nvSpPr>
          <p:spPr bwMode="auto">
            <a:xfrm>
              <a:off x="7934732" y="59082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7" name="Oval 2859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8" name="Oval 2860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09" name="Oval 2861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0" name="Oval 2862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1" name="Oval 2863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2" name="Oval 2864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3" name="Oval 2865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4" name="Oval 2866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5" name="Oval 2867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6" name="Oval 2868"/>
            <p:cNvSpPr>
              <a:spLocks noChangeArrowheads="1"/>
            </p:cNvSpPr>
            <p:nvPr/>
          </p:nvSpPr>
          <p:spPr bwMode="auto">
            <a:xfrm>
              <a:off x="7934732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7" name="Oval 2869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8" name="Oval 2870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19" name="Oval 2871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0" name="Oval 2872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1" name="Oval 2873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2" name="Oval 2874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3" name="Oval 2875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4" name="Oval 2876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5" name="Oval 2877"/>
            <p:cNvSpPr>
              <a:spLocks noChangeArrowheads="1"/>
            </p:cNvSpPr>
            <p:nvPr/>
          </p:nvSpPr>
          <p:spPr bwMode="auto">
            <a:xfrm>
              <a:off x="7934732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6" name="Oval 2878"/>
            <p:cNvSpPr>
              <a:spLocks noChangeArrowheads="1"/>
            </p:cNvSpPr>
            <p:nvPr/>
          </p:nvSpPr>
          <p:spPr bwMode="auto">
            <a:xfrm>
              <a:off x="793473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7" name="Oval 2879"/>
            <p:cNvSpPr>
              <a:spLocks noChangeArrowheads="1"/>
            </p:cNvSpPr>
            <p:nvPr/>
          </p:nvSpPr>
          <p:spPr bwMode="auto">
            <a:xfrm>
              <a:off x="793473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8" name="Oval 2880"/>
            <p:cNvSpPr>
              <a:spLocks noChangeArrowheads="1"/>
            </p:cNvSpPr>
            <p:nvPr/>
          </p:nvSpPr>
          <p:spPr bwMode="auto">
            <a:xfrm>
              <a:off x="793473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29" name="Oval 2881"/>
            <p:cNvSpPr>
              <a:spLocks noChangeArrowheads="1"/>
            </p:cNvSpPr>
            <p:nvPr/>
          </p:nvSpPr>
          <p:spPr bwMode="auto">
            <a:xfrm>
              <a:off x="7934732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0" name="Oval 2882"/>
            <p:cNvSpPr>
              <a:spLocks noChangeArrowheads="1"/>
            </p:cNvSpPr>
            <p:nvPr/>
          </p:nvSpPr>
          <p:spPr bwMode="auto">
            <a:xfrm>
              <a:off x="793473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1" name="Oval 2883"/>
            <p:cNvSpPr>
              <a:spLocks noChangeArrowheads="1"/>
            </p:cNvSpPr>
            <p:nvPr/>
          </p:nvSpPr>
          <p:spPr bwMode="auto">
            <a:xfrm>
              <a:off x="793473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2" name="Oval 2884"/>
            <p:cNvSpPr>
              <a:spLocks noChangeArrowheads="1"/>
            </p:cNvSpPr>
            <p:nvPr/>
          </p:nvSpPr>
          <p:spPr bwMode="auto">
            <a:xfrm>
              <a:off x="7934732" y="5111503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3" name="Oval 2885"/>
            <p:cNvSpPr>
              <a:spLocks noChangeArrowheads="1"/>
            </p:cNvSpPr>
            <p:nvPr/>
          </p:nvSpPr>
          <p:spPr bwMode="auto">
            <a:xfrm>
              <a:off x="7934732" y="5098252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4" name="Oval 2886"/>
            <p:cNvSpPr>
              <a:spLocks noChangeArrowheads="1"/>
            </p:cNvSpPr>
            <p:nvPr/>
          </p:nvSpPr>
          <p:spPr bwMode="auto">
            <a:xfrm>
              <a:off x="7934732" y="5098252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5" name="Freeform 2887"/>
            <p:cNvSpPr>
              <a:spLocks/>
            </p:cNvSpPr>
            <p:nvPr/>
          </p:nvSpPr>
          <p:spPr bwMode="auto">
            <a:xfrm>
              <a:off x="8243128" y="5530565"/>
              <a:ext cx="81784" cy="424030"/>
            </a:xfrm>
            <a:custGeom>
              <a:avLst/>
              <a:gdLst>
                <a:gd name="T0" fmla="*/ 0 w 48"/>
                <a:gd name="T1" fmla="*/ 176 h 256"/>
                <a:gd name="T2" fmla="*/ 0 w 48"/>
                <a:gd name="T3" fmla="*/ 0 h 256"/>
                <a:gd name="T4" fmla="*/ 48 w 48"/>
                <a:gd name="T5" fmla="*/ 0 h 256"/>
                <a:gd name="T6" fmla="*/ 48 w 48"/>
                <a:gd name="T7" fmla="*/ 176 h 256"/>
                <a:gd name="T8" fmla="*/ 0 w 48"/>
                <a:gd name="T9" fmla="*/ 176 h 256"/>
                <a:gd name="T10" fmla="*/ 0 w 48"/>
                <a:gd name="T11" fmla="*/ 256 h 256"/>
                <a:gd name="T12" fmla="*/ 48 w 48"/>
                <a:gd name="T13" fmla="*/ 256 h 256"/>
                <a:gd name="T14" fmla="*/ 48 w 48"/>
                <a:gd name="T15" fmla="*/ 176 h 256"/>
                <a:gd name="T16" fmla="*/ 0 w 48"/>
                <a:gd name="T17" fmla="*/ 17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56">
                  <a:moveTo>
                    <a:pt x="0" y="17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6"/>
                  </a:lnTo>
                  <a:lnTo>
                    <a:pt x="0" y="176"/>
                  </a:lnTo>
                  <a:lnTo>
                    <a:pt x="0" y="256"/>
                  </a:lnTo>
                  <a:lnTo>
                    <a:pt x="48" y="256"/>
                  </a:lnTo>
                  <a:lnTo>
                    <a:pt x="48" y="176"/>
                  </a:lnTo>
                  <a:lnTo>
                    <a:pt x="0" y="176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6" name="Freeform 2888"/>
            <p:cNvSpPr>
              <a:spLocks/>
            </p:cNvSpPr>
            <p:nvPr/>
          </p:nvSpPr>
          <p:spPr bwMode="auto">
            <a:xfrm>
              <a:off x="8243128" y="5530565"/>
              <a:ext cx="81784" cy="424030"/>
            </a:xfrm>
            <a:custGeom>
              <a:avLst/>
              <a:gdLst>
                <a:gd name="T0" fmla="*/ 0 w 48"/>
                <a:gd name="T1" fmla="*/ 176 h 256"/>
                <a:gd name="T2" fmla="*/ 0 w 48"/>
                <a:gd name="T3" fmla="*/ 0 h 256"/>
                <a:gd name="T4" fmla="*/ 48 w 48"/>
                <a:gd name="T5" fmla="*/ 0 h 256"/>
                <a:gd name="T6" fmla="*/ 48 w 48"/>
                <a:gd name="T7" fmla="*/ 176 h 256"/>
                <a:gd name="T8" fmla="*/ 0 w 48"/>
                <a:gd name="T9" fmla="*/ 176 h 256"/>
                <a:gd name="T10" fmla="*/ 0 w 48"/>
                <a:gd name="T11" fmla="*/ 256 h 256"/>
                <a:gd name="T12" fmla="*/ 48 w 48"/>
                <a:gd name="T13" fmla="*/ 256 h 256"/>
                <a:gd name="T14" fmla="*/ 48 w 48"/>
                <a:gd name="T15" fmla="*/ 176 h 256"/>
                <a:gd name="T16" fmla="*/ 0 w 48"/>
                <a:gd name="T17" fmla="*/ 176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256">
                  <a:moveTo>
                    <a:pt x="0" y="176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76"/>
                  </a:lnTo>
                  <a:lnTo>
                    <a:pt x="0" y="176"/>
                  </a:lnTo>
                  <a:lnTo>
                    <a:pt x="0" y="256"/>
                  </a:lnTo>
                  <a:lnTo>
                    <a:pt x="48" y="256"/>
                  </a:lnTo>
                  <a:lnTo>
                    <a:pt x="48" y="176"/>
                  </a:lnTo>
                  <a:lnTo>
                    <a:pt x="0" y="17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7" name="Line 2889"/>
            <p:cNvSpPr>
              <a:spLocks noChangeShapeType="1"/>
            </p:cNvSpPr>
            <p:nvPr/>
          </p:nvSpPr>
          <p:spPr bwMode="auto">
            <a:xfrm flipV="1">
              <a:off x="8284020" y="5277140"/>
              <a:ext cx="0" cy="2534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8" name="Line 2890"/>
            <p:cNvSpPr>
              <a:spLocks noChangeShapeType="1"/>
            </p:cNvSpPr>
            <p:nvPr/>
          </p:nvSpPr>
          <p:spPr bwMode="auto">
            <a:xfrm>
              <a:off x="8270389" y="527714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39" name="Line 2891"/>
            <p:cNvSpPr>
              <a:spLocks noChangeShapeType="1"/>
            </p:cNvSpPr>
            <p:nvPr/>
          </p:nvSpPr>
          <p:spPr bwMode="auto">
            <a:xfrm>
              <a:off x="8284020" y="5954595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0" name="Line 2892"/>
            <p:cNvSpPr>
              <a:spLocks noChangeShapeType="1"/>
            </p:cNvSpPr>
            <p:nvPr/>
          </p:nvSpPr>
          <p:spPr bwMode="auto">
            <a:xfrm>
              <a:off x="8270389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1" name="Oval 2893"/>
            <p:cNvSpPr>
              <a:spLocks noChangeArrowheads="1"/>
            </p:cNvSpPr>
            <p:nvPr/>
          </p:nvSpPr>
          <p:spPr bwMode="auto">
            <a:xfrm>
              <a:off x="8236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2" name="Oval 2894"/>
            <p:cNvSpPr>
              <a:spLocks noChangeArrowheads="1"/>
            </p:cNvSpPr>
            <p:nvPr/>
          </p:nvSpPr>
          <p:spPr bwMode="auto">
            <a:xfrm>
              <a:off x="8236313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3" name="Oval 2895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4" name="Oval 2896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5" name="Oval 2897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6" name="Oval 2898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7" name="Oval 2899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8" name="Oval 2900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49" name="Oval 2901"/>
            <p:cNvSpPr>
              <a:spLocks noChangeArrowheads="1"/>
            </p:cNvSpPr>
            <p:nvPr/>
          </p:nvSpPr>
          <p:spPr bwMode="auto">
            <a:xfrm>
              <a:off x="8236313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0" name="Oval 2902"/>
            <p:cNvSpPr>
              <a:spLocks noChangeArrowheads="1"/>
            </p:cNvSpPr>
            <p:nvPr/>
          </p:nvSpPr>
          <p:spPr bwMode="auto">
            <a:xfrm>
              <a:off x="823631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1" name="Oval 2903"/>
            <p:cNvSpPr>
              <a:spLocks noChangeArrowheads="1"/>
            </p:cNvSpPr>
            <p:nvPr/>
          </p:nvSpPr>
          <p:spPr bwMode="auto">
            <a:xfrm>
              <a:off x="823631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2" name="Oval 2904"/>
            <p:cNvSpPr>
              <a:spLocks noChangeArrowheads="1"/>
            </p:cNvSpPr>
            <p:nvPr/>
          </p:nvSpPr>
          <p:spPr bwMode="auto">
            <a:xfrm>
              <a:off x="8236313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3" name="Oval 2905"/>
            <p:cNvSpPr>
              <a:spLocks noChangeArrowheads="1"/>
            </p:cNvSpPr>
            <p:nvPr/>
          </p:nvSpPr>
          <p:spPr bwMode="auto">
            <a:xfrm>
              <a:off x="8236313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4" name="Oval 2906"/>
            <p:cNvSpPr>
              <a:spLocks noChangeArrowheads="1"/>
            </p:cNvSpPr>
            <p:nvPr/>
          </p:nvSpPr>
          <p:spPr bwMode="auto">
            <a:xfrm>
              <a:off x="8236313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5" name="Oval 2907"/>
            <p:cNvSpPr>
              <a:spLocks noChangeArrowheads="1"/>
            </p:cNvSpPr>
            <p:nvPr/>
          </p:nvSpPr>
          <p:spPr bwMode="auto">
            <a:xfrm>
              <a:off x="8236313" y="520426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6" name="Oval 2908"/>
            <p:cNvSpPr>
              <a:spLocks noChangeArrowheads="1"/>
            </p:cNvSpPr>
            <p:nvPr/>
          </p:nvSpPr>
          <p:spPr bwMode="auto">
            <a:xfrm>
              <a:off x="8236313" y="519100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7" name="Oval 2909"/>
            <p:cNvSpPr>
              <a:spLocks noChangeArrowheads="1"/>
            </p:cNvSpPr>
            <p:nvPr/>
          </p:nvSpPr>
          <p:spPr bwMode="auto">
            <a:xfrm>
              <a:off x="8236313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8" name="Oval 2910"/>
            <p:cNvSpPr>
              <a:spLocks noChangeArrowheads="1"/>
            </p:cNvSpPr>
            <p:nvPr/>
          </p:nvSpPr>
          <p:spPr bwMode="auto">
            <a:xfrm>
              <a:off x="8236313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59" name="Oval 2911"/>
            <p:cNvSpPr>
              <a:spLocks noChangeArrowheads="1"/>
            </p:cNvSpPr>
            <p:nvPr/>
          </p:nvSpPr>
          <p:spPr bwMode="auto">
            <a:xfrm>
              <a:off x="8236313" y="5177758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0" name="Oval 2912"/>
            <p:cNvSpPr>
              <a:spLocks noChangeArrowheads="1"/>
            </p:cNvSpPr>
            <p:nvPr/>
          </p:nvSpPr>
          <p:spPr bwMode="auto">
            <a:xfrm>
              <a:off x="8236313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1" name="Oval 2913"/>
            <p:cNvSpPr>
              <a:spLocks noChangeArrowheads="1"/>
            </p:cNvSpPr>
            <p:nvPr/>
          </p:nvSpPr>
          <p:spPr bwMode="auto">
            <a:xfrm>
              <a:off x="8236313" y="5164507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2" name="Oval 2914"/>
            <p:cNvSpPr>
              <a:spLocks noChangeArrowheads="1"/>
            </p:cNvSpPr>
            <p:nvPr/>
          </p:nvSpPr>
          <p:spPr bwMode="auto">
            <a:xfrm>
              <a:off x="8236313" y="5151256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3" name="Oval 2915"/>
            <p:cNvSpPr>
              <a:spLocks noChangeArrowheads="1"/>
            </p:cNvSpPr>
            <p:nvPr/>
          </p:nvSpPr>
          <p:spPr bwMode="auto">
            <a:xfrm>
              <a:off x="8236313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4" name="Oval 2916"/>
            <p:cNvSpPr>
              <a:spLocks noChangeArrowheads="1"/>
            </p:cNvSpPr>
            <p:nvPr/>
          </p:nvSpPr>
          <p:spPr bwMode="auto">
            <a:xfrm>
              <a:off x="8236313" y="5138005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5" name="Freeform 2917"/>
            <p:cNvSpPr>
              <a:spLocks/>
            </p:cNvSpPr>
            <p:nvPr/>
          </p:nvSpPr>
          <p:spPr bwMode="auto">
            <a:xfrm>
              <a:off x="8447589" y="5224136"/>
              <a:ext cx="81784" cy="690706"/>
            </a:xfrm>
            <a:custGeom>
              <a:avLst/>
              <a:gdLst>
                <a:gd name="T0" fmla="*/ 0 w 48"/>
                <a:gd name="T1" fmla="*/ 104 h 417"/>
                <a:gd name="T2" fmla="*/ 0 w 48"/>
                <a:gd name="T3" fmla="*/ 0 h 417"/>
                <a:gd name="T4" fmla="*/ 48 w 48"/>
                <a:gd name="T5" fmla="*/ 0 h 417"/>
                <a:gd name="T6" fmla="*/ 48 w 48"/>
                <a:gd name="T7" fmla="*/ 104 h 417"/>
                <a:gd name="T8" fmla="*/ 0 w 48"/>
                <a:gd name="T9" fmla="*/ 104 h 417"/>
                <a:gd name="T10" fmla="*/ 0 w 48"/>
                <a:gd name="T11" fmla="*/ 417 h 417"/>
                <a:gd name="T12" fmla="*/ 48 w 48"/>
                <a:gd name="T13" fmla="*/ 417 h 417"/>
                <a:gd name="T14" fmla="*/ 48 w 48"/>
                <a:gd name="T15" fmla="*/ 104 h 417"/>
                <a:gd name="T16" fmla="*/ 0 w 48"/>
                <a:gd name="T17" fmla="*/ 10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7">
                  <a:moveTo>
                    <a:pt x="0" y="10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4"/>
                  </a:lnTo>
                  <a:lnTo>
                    <a:pt x="0" y="104"/>
                  </a:lnTo>
                  <a:lnTo>
                    <a:pt x="0" y="417"/>
                  </a:lnTo>
                  <a:lnTo>
                    <a:pt x="48" y="417"/>
                  </a:lnTo>
                  <a:lnTo>
                    <a:pt x="48" y="104"/>
                  </a:lnTo>
                  <a:lnTo>
                    <a:pt x="0" y="104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6" name="Freeform 2918"/>
            <p:cNvSpPr>
              <a:spLocks/>
            </p:cNvSpPr>
            <p:nvPr/>
          </p:nvSpPr>
          <p:spPr bwMode="auto">
            <a:xfrm>
              <a:off x="8447589" y="5224136"/>
              <a:ext cx="81784" cy="690706"/>
            </a:xfrm>
            <a:custGeom>
              <a:avLst/>
              <a:gdLst>
                <a:gd name="T0" fmla="*/ 0 w 48"/>
                <a:gd name="T1" fmla="*/ 104 h 417"/>
                <a:gd name="T2" fmla="*/ 0 w 48"/>
                <a:gd name="T3" fmla="*/ 0 h 417"/>
                <a:gd name="T4" fmla="*/ 48 w 48"/>
                <a:gd name="T5" fmla="*/ 0 h 417"/>
                <a:gd name="T6" fmla="*/ 48 w 48"/>
                <a:gd name="T7" fmla="*/ 104 h 417"/>
                <a:gd name="T8" fmla="*/ 0 w 48"/>
                <a:gd name="T9" fmla="*/ 104 h 417"/>
                <a:gd name="T10" fmla="*/ 0 w 48"/>
                <a:gd name="T11" fmla="*/ 417 h 417"/>
                <a:gd name="T12" fmla="*/ 48 w 48"/>
                <a:gd name="T13" fmla="*/ 417 h 417"/>
                <a:gd name="T14" fmla="*/ 48 w 48"/>
                <a:gd name="T15" fmla="*/ 104 h 417"/>
                <a:gd name="T16" fmla="*/ 0 w 48"/>
                <a:gd name="T17" fmla="*/ 10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17">
                  <a:moveTo>
                    <a:pt x="0" y="104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04"/>
                  </a:lnTo>
                  <a:lnTo>
                    <a:pt x="0" y="104"/>
                  </a:lnTo>
                  <a:lnTo>
                    <a:pt x="0" y="417"/>
                  </a:lnTo>
                  <a:lnTo>
                    <a:pt x="48" y="417"/>
                  </a:lnTo>
                  <a:lnTo>
                    <a:pt x="48" y="104"/>
                  </a:lnTo>
                  <a:lnTo>
                    <a:pt x="0" y="10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7" name="Line 2919"/>
            <p:cNvSpPr>
              <a:spLocks noChangeShapeType="1"/>
            </p:cNvSpPr>
            <p:nvPr/>
          </p:nvSpPr>
          <p:spPr bwMode="auto">
            <a:xfrm flipV="1">
              <a:off x="8488481" y="5157881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8" name="Line 2920"/>
            <p:cNvSpPr>
              <a:spLocks noChangeShapeType="1"/>
            </p:cNvSpPr>
            <p:nvPr/>
          </p:nvSpPr>
          <p:spPr bwMode="auto">
            <a:xfrm>
              <a:off x="8474851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69" name="Line 2921"/>
            <p:cNvSpPr>
              <a:spLocks noChangeShapeType="1"/>
            </p:cNvSpPr>
            <p:nvPr/>
          </p:nvSpPr>
          <p:spPr bwMode="auto">
            <a:xfrm>
              <a:off x="8488481" y="5914842"/>
              <a:ext cx="0" cy="5300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0" name="Line 2922"/>
            <p:cNvSpPr>
              <a:spLocks noChangeShapeType="1"/>
            </p:cNvSpPr>
            <p:nvPr/>
          </p:nvSpPr>
          <p:spPr bwMode="auto">
            <a:xfrm>
              <a:off x="8474851" y="5967846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1" name="Oval 2923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2" name="Oval 2924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3" name="Oval 2925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4" name="Oval 2926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5" name="Oval 2927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6" name="Oval 2928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7" name="Oval 2929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8" name="Oval 2930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79" name="Oval 2931"/>
            <p:cNvSpPr>
              <a:spLocks noChangeArrowheads="1"/>
            </p:cNvSpPr>
            <p:nvPr/>
          </p:nvSpPr>
          <p:spPr bwMode="auto">
            <a:xfrm>
              <a:off x="8440774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0" name="Oval 2932"/>
            <p:cNvSpPr>
              <a:spLocks noChangeArrowheads="1"/>
            </p:cNvSpPr>
            <p:nvPr/>
          </p:nvSpPr>
          <p:spPr bwMode="auto">
            <a:xfrm>
              <a:off x="844077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1" name="Oval 2933"/>
            <p:cNvSpPr>
              <a:spLocks noChangeArrowheads="1"/>
            </p:cNvSpPr>
            <p:nvPr/>
          </p:nvSpPr>
          <p:spPr bwMode="auto">
            <a:xfrm>
              <a:off x="8440774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2" name="Oval 2934"/>
            <p:cNvSpPr>
              <a:spLocks noChangeArrowheads="1"/>
            </p:cNvSpPr>
            <p:nvPr/>
          </p:nvSpPr>
          <p:spPr bwMode="auto">
            <a:xfrm>
              <a:off x="8440774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3" name="Oval 2935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4" name="Oval 2936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5" name="Oval 2937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6" name="Oval 2938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7" name="Oval 2939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8" name="Oval 2940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89" name="Oval 2941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0" name="Oval 2942"/>
            <p:cNvSpPr>
              <a:spLocks noChangeArrowheads="1"/>
            </p:cNvSpPr>
            <p:nvPr/>
          </p:nvSpPr>
          <p:spPr bwMode="auto">
            <a:xfrm>
              <a:off x="8440774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1" name="Oval 2943"/>
            <p:cNvSpPr>
              <a:spLocks noChangeArrowheads="1"/>
            </p:cNvSpPr>
            <p:nvPr/>
          </p:nvSpPr>
          <p:spPr bwMode="auto">
            <a:xfrm>
              <a:off x="8440774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2" name="Oval 2944"/>
            <p:cNvSpPr>
              <a:spLocks noChangeArrowheads="1"/>
            </p:cNvSpPr>
            <p:nvPr/>
          </p:nvSpPr>
          <p:spPr bwMode="auto">
            <a:xfrm>
              <a:off x="8440774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3" name="Freeform 2945"/>
            <p:cNvSpPr>
              <a:spLocks/>
            </p:cNvSpPr>
            <p:nvPr/>
          </p:nvSpPr>
          <p:spPr bwMode="auto">
            <a:xfrm>
              <a:off x="8652050" y="5197634"/>
              <a:ext cx="81784" cy="279927"/>
            </a:xfrm>
            <a:custGeom>
              <a:avLst/>
              <a:gdLst>
                <a:gd name="T0" fmla="*/ 0 w 48"/>
                <a:gd name="T1" fmla="*/ 40 h 169"/>
                <a:gd name="T2" fmla="*/ 0 w 48"/>
                <a:gd name="T3" fmla="*/ 0 h 169"/>
                <a:gd name="T4" fmla="*/ 48 w 48"/>
                <a:gd name="T5" fmla="*/ 0 h 169"/>
                <a:gd name="T6" fmla="*/ 48 w 48"/>
                <a:gd name="T7" fmla="*/ 40 h 169"/>
                <a:gd name="T8" fmla="*/ 0 w 48"/>
                <a:gd name="T9" fmla="*/ 40 h 169"/>
                <a:gd name="T10" fmla="*/ 0 w 48"/>
                <a:gd name="T11" fmla="*/ 169 h 169"/>
                <a:gd name="T12" fmla="*/ 48 w 48"/>
                <a:gd name="T13" fmla="*/ 169 h 169"/>
                <a:gd name="T14" fmla="*/ 48 w 48"/>
                <a:gd name="T15" fmla="*/ 40 h 169"/>
                <a:gd name="T16" fmla="*/ 0 w 48"/>
                <a:gd name="T17" fmla="*/ 4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9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69"/>
                  </a:lnTo>
                  <a:lnTo>
                    <a:pt x="48" y="169"/>
                  </a:lnTo>
                  <a:lnTo>
                    <a:pt x="48" y="40"/>
                  </a:lnTo>
                  <a:lnTo>
                    <a:pt x="0" y="40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4" name="Freeform 2946"/>
            <p:cNvSpPr>
              <a:spLocks/>
            </p:cNvSpPr>
            <p:nvPr/>
          </p:nvSpPr>
          <p:spPr bwMode="auto">
            <a:xfrm>
              <a:off x="8652050" y="5197634"/>
              <a:ext cx="81784" cy="279927"/>
            </a:xfrm>
            <a:custGeom>
              <a:avLst/>
              <a:gdLst>
                <a:gd name="T0" fmla="*/ 0 w 48"/>
                <a:gd name="T1" fmla="*/ 40 h 169"/>
                <a:gd name="T2" fmla="*/ 0 w 48"/>
                <a:gd name="T3" fmla="*/ 0 h 169"/>
                <a:gd name="T4" fmla="*/ 48 w 48"/>
                <a:gd name="T5" fmla="*/ 0 h 169"/>
                <a:gd name="T6" fmla="*/ 48 w 48"/>
                <a:gd name="T7" fmla="*/ 40 h 169"/>
                <a:gd name="T8" fmla="*/ 0 w 48"/>
                <a:gd name="T9" fmla="*/ 40 h 169"/>
                <a:gd name="T10" fmla="*/ 0 w 48"/>
                <a:gd name="T11" fmla="*/ 169 h 169"/>
                <a:gd name="T12" fmla="*/ 48 w 48"/>
                <a:gd name="T13" fmla="*/ 169 h 169"/>
                <a:gd name="T14" fmla="*/ 48 w 48"/>
                <a:gd name="T15" fmla="*/ 40 h 169"/>
                <a:gd name="T16" fmla="*/ 0 w 48"/>
                <a:gd name="T17" fmla="*/ 4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69">
                  <a:moveTo>
                    <a:pt x="0" y="4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40"/>
                  </a:lnTo>
                  <a:lnTo>
                    <a:pt x="0" y="40"/>
                  </a:lnTo>
                  <a:lnTo>
                    <a:pt x="0" y="169"/>
                  </a:lnTo>
                  <a:lnTo>
                    <a:pt x="48" y="169"/>
                  </a:lnTo>
                  <a:lnTo>
                    <a:pt x="48" y="40"/>
                  </a:lnTo>
                  <a:lnTo>
                    <a:pt x="0" y="4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5" name="Line 2947"/>
            <p:cNvSpPr>
              <a:spLocks noChangeShapeType="1"/>
            </p:cNvSpPr>
            <p:nvPr/>
          </p:nvSpPr>
          <p:spPr bwMode="auto">
            <a:xfrm flipV="1">
              <a:off x="8692942" y="5171132"/>
              <a:ext cx="0" cy="265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6" name="Line 2948"/>
            <p:cNvSpPr>
              <a:spLocks noChangeShapeType="1"/>
            </p:cNvSpPr>
            <p:nvPr/>
          </p:nvSpPr>
          <p:spPr bwMode="auto">
            <a:xfrm>
              <a:off x="8679312" y="517113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7" name="Line 2949"/>
            <p:cNvSpPr>
              <a:spLocks noChangeShapeType="1"/>
            </p:cNvSpPr>
            <p:nvPr/>
          </p:nvSpPr>
          <p:spPr bwMode="auto">
            <a:xfrm>
              <a:off x="8692942" y="5477561"/>
              <a:ext cx="0" cy="43728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8" name="Line 2950"/>
            <p:cNvSpPr>
              <a:spLocks noChangeShapeType="1"/>
            </p:cNvSpPr>
            <p:nvPr/>
          </p:nvSpPr>
          <p:spPr bwMode="auto">
            <a:xfrm>
              <a:off x="8679312" y="5914842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99" name="Oval 2951"/>
            <p:cNvSpPr>
              <a:spLocks noChangeArrowheads="1"/>
            </p:cNvSpPr>
            <p:nvPr/>
          </p:nvSpPr>
          <p:spPr bwMode="auto">
            <a:xfrm>
              <a:off x="8645235" y="5947969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0" name="Oval 2952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1" name="Oval 2953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2" name="Oval 2954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3" name="Oval 2955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4" name="Oval 2956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5" name="Oval 2957"/>
            <p:cNvSpPr>
              <a:spLocks noChangeArrowheads="1"/>
            </p:cNvSpPr>
            <p:nvPr/>
          </p:nvSpPr>
          <p:spPr bwMode="auto">
            <a:xfrm>
              <a:off x="8645235" y="593471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6" name="Oval 2958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7" name="Oval 2959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8" name="Oval 2960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09" name="Oval 2961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0" name="Oval 2962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1" name="Oval 2963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2" name="Oval 2964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3" name="Oval 2965"/>
            <p:cNvSpPr>
              <a:spLocks noChangeArrowheads="1"/>
            </p:cNvSpPr>
            <p:nvPr/>
          </p:nvSpPr>
          <p:spPr bwMode="auto">
            <a:xfrm>
              <a:off x="8645235" y="592146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4" name="Oval 2966"/>
            <p:cNvSpPr>
              <a:spLocks noChangeArrowheads="1"/>
            </p:cNvSpPr>
            <p:nvPr/>
          </p:nvSpPr>
          <p:spPr bwMode="auto">
            <a:xfrm>
              <a:off x="864523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5" name="Oval 2967"/>
            <p:cNvSpPr>
              <a:spLocks noChangeArrowheads="1"/>
            </p:cNvSpPr>
            <p:nvPr/>
          </p:nvSpPr>
          <p:spPr bwMode="auto">
            <a:xfrm>
              <a:off x="8645235" y="59082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6" name="Oval 2968"/>
            <p:cNvSpPr>
              <a:spLocks noChangeArrowheads="1"/>
            </p:cNvSpPr>
            <p:nvPr/>
          </p:nvSpPr>
          <p:spPr bwMode="auto">
            <a:xfrm>
              <a:off x="864523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7" name="Oval 2969"/>
            <p:cNvSpPr>
              <a:spLocks noChangeArrowheads="1"/>
            </p:cNvSpPr>
            <p:nvPr/>
          </p:nvSpPr>
          <p:spPr bwMode="auto">
            <a:xfrm>
              <a:off x="864523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8" name="Oval 2970"/>
            <p:cNvSpPr>
              <a:spLocks noChangeArrowheads="1"/>
            </p:cNvSpPr>
            <p:nvPr/>
          </p:nvSpPr>
          <p:spPr bwMode="auto">
            <a:xfrm>
              <a:off x="864523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19" name="Oval 2971"/>
            <p:cNvSpPr>
              <a:spLocks noChangeArrowheads="1"/>
            </p:cNvSpPr>
            <p:nvPr/>
          </p:nvSpPr>
          <p:spPr bwMode="auto">
            <a:xfrm>
              <a:off x="8645235" y="58949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0" name="Oval 2972"/>
            <p:cNvSpPr>
              <a:spLocks noChangeArrowheads="1"/>
            </p:cNvSpPr>
            <p:nvPr/>
          </p:nvSpPr>
          <p:spPr bwMode="auto">
            <a:xfrm>
              <a:off x="8645235" y="588171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1" name="Oval 2973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2" name="Oval 2974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3" name="Oval 2975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4" name="Oval 2976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5" name="Oval 2977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6" name="Oval 2978"/>
            <p:cNvSpPr>
              <a:spLocks noChangeArrowheads="1"/>
            </p:cNvSpPr>
            <p:nvPr/>
          </p:nvSpPr>
          <p:spPr bwMode="auto">
            <a:xfrm>
              <a:off x="8645235" y="586846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7" name="Oval 2979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8" name="Oval 2980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29" name="Oval 2981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0" name="Oval 2982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1" name="Oval 2983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2" name="Oval 2984"/>
            <p:cNvSpPr>
              <a:spLocks noChangeArrowheads="1"/>
            </p:cNvSpPr>
            <p:nvPr/>
          </p:nvSpPr>
          <p:spPr bwMode="auto">
            <a:xfrm>
              <a:off x="8645235" y="5124754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3" name="Oval 2985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4" name="Oval 2986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5" name="Oval 2987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6" name="Oval 2988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7" name="Oval 2989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8" name="Oval 2990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39" name="Oval 2991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0" name="Oval 2992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1" name="Oval 2993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2" name="Oval 2994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3" name="Oval 2995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4" name="Oval 2996"/>
            <p:cNvSpPr>
              <a:spLocks noChangeArrowheads="1"/>
            </p:cNvSpPr>
            <p:nvPr/>
          </p:nvSpPr>
          <p:spPr bwMode="auto">
            <a:xfrm>
              <a:off x="8645235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5" name="Oval 2997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46" name="Oval 2998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7" name="Oval 3000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8" name="Oval 3001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19" name="Oval 3002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0" name="Oval 3003"/>
            <p:cNvSpPr>
              <a:spLocks noChangeArrowheads="1"/>
            </p:cNvSpPr>
            <p:nvPr/>
          </p:nvSpPr>
          <p:spPr bwMode="auto">
            <a:xfrm>
              <a:off x="864523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1" name="Oval 3004"/>
            <p:cNvSpPr>
              <a:spLocks noChangeArrowheads="1"/>
            </p:cNvSpPr>
            <p:nvPr/>
          </p:nvSpPr>
          <p:spPr bwMode="auto">
            <a:xfrm>
              <a:off x="864523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2" name="Oval 3005"/>
            <p:cNvSpPr>
              <a:spLocks noChangeArrowheads="1"/>
            </p:cNvSpPr>
            <p:nvPr/>
          </p:nvSpPr>
          <p:spPr bwMode="auto">
            <a:xfrm>
              <a:off x="864523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3" name="Oval 3006"/>
            <p:cNvSpPr>
              <a:spLocks noChangeArrowheads="1"/>
            </p:cNvSpPr>
            <p:nvPr/>
          </p:nvSpPr>
          <p:spPr bwMode="auto">
            <a:xfrm>
              <a:off x="8645235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4" name="Oval 3007"/>
            <p:cNvSpPr>
              <a:spLocks noChangeArrowheads="1"/>
            </p:cNvSpPr>
            <p:nvPr/>
          </p:nvSpPr>
          <p:spPr bwMode="auto">
            <a:xfrm>
              <a:off x="8645235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5" name="Freeform 3008"/>
            <p:cNvSpPr>
              <a:spLocks/>
            </p:cNvSpPr>
            <p:nvPr/>
          </p:nvSpPr>
          <p:spPr bwMode="auto">
            <a:xfrm>
              <a:off x="8953630" y="5356646"/>
              <a:ext cx="81784" cy="571447"/>
            </a:xfrm>
            <a:custGeom>
              <a:avLst/>
              <a:gdLst>
                <a:gd name="T0" fmla="*/ 0 w 48"/>
                <a:gd name="T1" fmla="*/ 273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273 h 345"/>
                <a:gd name="T8" fmla="*/ 0 w 48"/>
                <a:gd name="T9" fmla="*/ 273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273 h 345"/>
                <a:gd name="T16" fmla="*/ 0 w 48"/>
                <a:gd name="T17" fmla="*/ 27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27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73"/>
                  </a:lnTo>
                  <a:lnTo>
                    <a:pt x="0" y="273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273"/>
                  </a:lnTo>
                  <a:lnTo>
                    <a:pt x="0" y="273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6" name="Freeform 3009"/>
            <p:cNvSpPr>
              <a:spLocks/>
            </p:cNvSpPr>
            <p:nvPr/>
          </p:nvSpPr>
          <p:spPr bwMode="auto">
            <a:xfrm>
              <a:off x="8953630" y="5356646"/>
              <a:ext cx="81784" cy="571447"/>
            </a:xfrm>
            <a:custGeom>
              <a:avLst/>
              <a:gdLst>
                <a:gd name="T0" fmla="*/ 0 w 48"/>
                <a:gd name="T1" fmla="*/ 273 h 345"/>
                <a:gd name="T2" fmla="*/ 0 w 48"/>
                <a:gd name="T3" fmla="*/ 0 h 345"/>
                <a:gd name="T4" fmla="*/ 48 w 48"/>
                <a:gd name="T5" fmla="*/ 0 h 345"/>
                <a:gd name="T6" fmla="*/ 48 w 48"/>
                <a:gd name="T7" fmla="*/ 273 h 345"/>
                <a:gd name="T8" fmla="*/ 0 w 48"/>
                <a:gd name="T9" fmla="*/ 273 h 345"/>
                <a:gd name="T10" fmla="*/ 0 w 48"/>
                <a:gd name="T11" fmla="*/ 345 h 345"/>
                <a:gd name="T12" fmla="*/ 48 w 48"/>
                <a:gd name="T13" fmla="*/ 345 h 345"/>
                <a:gd name="T14" fmla="*/ 48 w 48"/>
                <a:gd name="T15" fmla="*/ 273 h 345"/>
                <a:gd name="T16" fmla="*/ 0 w 48"/>
                <a:gd name="T17" fmla="*/ 273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45">
                  <a:moveTo>
                    <a:pt x="0" y="273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273"/>
                  </a:lnTo>
                  <a:lnTo>
                    <a:pt x="0" y="273"/>
                  </a:lnTo>
                  <a:lnTo>
                    <a:pt x="0" y="345"/>
                  </a:lnTo>
                  <a:lnTo>
                    <a:pt x="48" y="345"/>
                  </a:lnTo>
                  <a:lnTo>
                    <a:pt x="48" y="273"/>
                  </a:lnTo>
                  <a:lnTo>
                    <a:pt x="0" y="273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7" name="Line 3010"/>
            <p:cNvSpPr>
              <a:spLocks noChangeShapeType="1"/>
            </p:cNvSpPr>
            <p:nvPr/>
          </p:nvSpPr>
          <p:spPr bwMode="auto">
            <a:xfrm flipV="1">
              <a:off x="8994522" y="5250638"/>
              <a:ext cx="0" cy="1060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8" name="Line 3011"/>
            <p:cNvSpPr>
              <a:spLocks noChangeShapeType="1"/>
            </p:cNvSpPr>
            <p:nvPr/>
          </p:nvSpPr>
          <p:spPr bwMode="auto">
            <a:xfrm>
              <a:off x="8980891" y="5250638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29" name="Line 3012"/>
            <p:cNvSpPr>
              <a:spLocks noChangeShapeType="1"/>
            </p:cNvSpPr>
            <p:nvPr/>
          </p:nvSpPr>
          <p:spPr bwMode="auto">
            <a:xfrm>
              <a:off x="8994522" y="5928092"/>
              <a:ext cx="0" cy="3975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0" name="Line 3013"/>
            <p:cNvSpPr>
              <a:spLocks noChangeShapeType="1"/>
            </p:cNvSpPr>
            <p:nvPr/>
          </p:nvSpPr>
          <p:spPr bwMode="auto">
            <a:xfrm>
              <a:off x="8980891" y="5967845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1" name="Oval 3014"/>
            <p:cNvSpPr>
              <a:spLocks noChangeArrowheads="1"/>
            </p:cNvSpPr>
            <p:nvPr/>
          </p:nvSpPr>
          <p:spPr bwMode="auto">
            <a:xfrm>
              <a:off x="8945111" y="5947968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2" name="Oval 3015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3" name="Oval 3016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4" name="Oval 3017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5" name="Oval 3018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6" name="Oval 3019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7" name="Oval 3020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8" name="Oval 3021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39" name="Oval 3022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0" name="Oval 3023"/>
            <p:cNvSpPr>
              <a:spLocks noChangeArrowheads="1"/>
            </p:cNvSpPr>
            <p:nvPr/>
          </p:nvSpPr>
          <p:spPr bwMode="auto">
            <a:xfrm>
              <a:off x="8945111" y="5934717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1" name="Oval 3024"/>
            <p:cNvSpPr>
              <a:spLocks noChangeArrowheads="1"/>
            </p:cNvSpPr>
            <p:nvPr/>
          </p:nvSpPr>
          <p:spPr bwMode="auto">
            <a:xfrm>
              <a:off x="8945111" y="5921466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2" name="Oval 3025"/>
            <p:cNvSpPr>
              <a:spLocks noChangeArrowheads="1"/>
            </p:cNvSpPr>
            <p:nvPr/>
          </p:nvSpPr>
          <p:spPr bwMode="auto">
            <a:xfrm>
              <a:off x="8945111" y="5921466"/>
              <a:ext cx="97120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3" name="Oval 3026"/>
            <p:cNvSpPr>
              <a:spLocks noChangeArrowheads="1"/>
            </p:cNvSpPr>
            <p:nvPr/>
          </p:nvSpPr>
          <p:spPr bwMode="auto">
            <a:xfrm>
              <a:off x="8945111" y="5191009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4" name="Oval 3027"/>
            <p:cNvSpPr>
              <a:spLocks noChangeArrowheads="1"/>
            </p:cNvSpPr>
            <p:nvPr/>
          </p:nvSpPr>
          <p:spPr bwMode="auto">
            <a:xfrm>
              <a:off x="8945111" y="5177758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5" name="Oval 3028"/>
            <p:cNvSpPr>
              <a:spLocks noChangeArrowheads="1"/>
            </p:cNvSpPr>
            <p:nvPr/>
          </p:nvSpPr>
          <p:spPr bwMode="auto">
            <a:xfrm>
              <a:off x="8945111" y="5164507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6" name="Oval 3029"/>
            <p:cNvSpPr>
              <a:spLocks noChangeArrowheads="1"/>
            </p:cNvSpPr>
            <p:nvPr/>
          </p:nvSpPr>
          <p:spPr bwMode="auto">
            <a:xfrm>
              <a:off x="8945111" y="5164507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7" name="Oval 3030"/>
            <p:cNvSpPr>
              <a:spLocks noChangeArrowheads="1"/>
            </p:cNvSpPr>
            <p:nvPr/>
          </p:nvSpPr>
          <p:spPr bwMode="auto">
            <a:xfrm>
              <a:off x="8945111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8" name="Oval 3031"/>
            <p:cNvSpPr>
              <a:spLocks noChangeArrowheads="1"/>
            </p:cNvSpPr>
            <p:nvPr/>
          </p:nvSpPr>
          <p:spPr bwMode="auto">
            <a:xfrm>
              <a:off x="8945111" y="5151256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49" name="Oval 3032"/>
            <p:cNvSpPr>
              <a:spLocks noChangeArrowheads="1"/>
            </p:cNvSpPr>
            <p:nvPr/>
          </p:nvSpPr>
          <p:spPr bwMode="auto">
            <a:xfrm>
              <a:off x="8945111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0" name="Oval 3033"/>
            <p:cNvSpPr>
              <a:spLocks noChangeArrowheads="1"/>
            </p:cNvSpPr>
            <p:nvPr/>
          </p:nvSpPr>
          <p:spPr bwMode="auto">
            <a:xfrm>
              <a:off x="8945111" y="5138005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1" name="Oval 3034"/>
            <p:cNvSpPr>
              <a:spLocks noChangeArrowheads="1"/>
            </p:cNvSpPr>
            <p:nvPr/>
          </p:nvSpPr>
          <p:spPr bwMode="auto">
            <a:xfrm>
              <a:off x="8945111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2" name="Oval 3035"/>
            <p:cNvSpPr>
              <a:spLocks noChangeArrowheads="1"/>
            </p:cNvSpPr>
            <p:nvPr/>
          </p:nvSpPr>
          <p:spPr bwMode="auto">
            <a:xfrm>
              <a:off x="8945111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3" name="Oval 3036"/>
            <p:cNvSpPr>
              <a:spLocks noChangeArrowheads="1"/>
            </p:cNvSpPr>
            <p:nvPr/>
          </p:nvSpPr>
          <p:spPr bwMode="auto">
            <a:xfrm>
              <a:off x="8945111" y="5124754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4" name="Oval 3037"/>
            <p:cNvSpPr>
              <a:spLocks noChangeArrowheads="1"/>
            </p:cNvSpPr>
            <p:nvPr/>
          </p:nvSpPr>
          <p:spPr bwMode="auto">
            <a:xfrm>
              <a:off x="8945111" y="5058499"/>
              <a:ext cx="97120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5" name="Freeform 3038"/>
            <p:cNvSpPr>
              <a:spLocks/>
            </p:cNvSpPr>
            <p:nvPr/>
          </p:nvSpPr>
          <p:spPr bwMode="auto">
            <a:xfrm>
              <a:off x="9158091" y="5210885"/>
              <a:ext cx="81784" cy="677455"/>
            </a:xfrm>
            <a:custGeom>
              <a:avLst/>
              <a:gdLst>
                <a:gd name="T0" fmla="*/ 0 w 48"/>
                <a:gd name="T1" fmla="*/ 72 h 409"/>
                <a:gd name="T2" fmla="*/ 0 w 48"/>
                <a:gd name="T3" fmla="*/ 0 h 409"/>
                <a:gd name="T4" fmla="*/ 48 w 48"/>
                <a:gd name="T5" fmla="*/ 0 h 409"/>
                <a:gd name="T6" fmla="*/ 48 w 48"/>
                <a:gd name="T7" fmla="*/ 72 h 409"/>
                <a:gd name="T8" fmla="*/ 0 w 48"/>
                <a:gd name="T9" fmla="*/ 72 h 409"/>
                <a:gd name="T10" fmla="*/ 0 w 48"/>
                <a:gd name="T11" fmla="*/ 409 h 409"/>
                <a:gd name="T12" fmla="*/ 48 w 48"/>
                <a:gd name="T13" fmla="*/ 409 h 409"/>
                <a:gd name="T14" fmla="*/ 48 w 48"/>
                <a:gd name="T15" fmla="*/ 72 h 409"/>
                <a:gd name="T16" fmla="*/ 0 w 48"/>
                <a:gd name="T17" fmla="*/ 7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9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409"/>
                  </a:lnTo>
                  <a:lnTo>
                    <a:pt x="48" y="409"/>
                  </a:lnTo>
                  <a:lnTo>
                    <a:pt x="48" y="72"/>
                  </a:lnTo>
                  <a:lnTo>
                    <a:pt x="0" y="7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6" name="Freeform 3039"/>
            <p:cNvSpPr>
              <a:spLocks/>
            </p:cNvSpPr>
            <p:nvPr/>
          </p:nvSpPr>
          <p:spPr bwMode="auto">
            <a:xfrm>
              <a:off x="9158091" y="5210885"/>
              <a:ext cx="81784" cy="677455"/>
            </a:xfrm>
            <a:custGeom>
              <a:avLst/>
              <a:gdLst>
                <a:gd name="T0" fmla="*/ 0 w 48"/>
                <a:gd name="T1" fmla="*/ 72 h 409"/>
                <a:gd name="T2" fmla="*/ 0 w 48"/>
                <a:gd name="T3" fmla="*/ 0 h 409"/>
                <a:gd name="T4" fmla="*/ 48 w 48"/>
                <a:gd name="T5" fmla="*/ 0 h 409"/>
                <a:gd name="T6" fmla="*/ 48 w 48"/>
                <a:gd name="T7" fmla="*/ 72 h 409"/>
                <a:gd name="T8" fmla="*/ 0 w 48"/>
                <a:gd name="T9" fmla="*/ 72 h 409"/>
                <a:gd name="T10" fmla="*/ 0 w 48"/>
                <a:gd name="T11" fmla="*/ 409 h 409"/>
                <a:gd name="T12" fmla="*/ 48 w 48"/>
                <a:gd name="T13" fmla="*/ 409 h 409"/>
                <a:gd name="T14" fmla="*/ 48 w 48"/>
                <a:gd name="T15" fmla="*/ 72 h 409"/>
                <a:gd name="T16" fmla="*/ 0 w 48"/>
                <a:gd name="T17" fmla="*/ 72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09">
                  <a:moveTo>
                    <a:pt x="0" y="72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72"/>
                  </a:lnTo>
                  <a:lnTo>
                    <a:pt x="0" y="72"/>
                  </a:lnTo>
                  <a:lnTo>
                    <a:pt x="0" y="409"/>
                  </a:lnTo>
                  <a:lnTo>
                    <a:pt x="48" y="409"/>
                  </a:lnTo>
                  <a:lnTo>
                    <a:pt x="48" y="72"/>
                  </a:lnTo>
                  <a:lnTo>
                    <a:pt x="0" y="7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7" name="Line 3040"/>
            <p:cNvSpPr>
              <a:spLocks noChangeShapeType="1"/>
            </p:cNvSpPr>
            <p:nvPr/>
          </p:nvSpPr>
          <p:spPr bwMode="auto">
            <a:xfrm flipV="1">
              <a:off x="9198983" y="5144630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8" name="Line 3041"/>
            <p:cNvSpPr>
              <a:spLocks noChangeShapeType="1"/>
            </p:cNvSpPr>
            <p:nvPr/>
          </p:nvSpPr>
          <p:spPr bwMode="auto">
            <a:xfrm>
              <a:off x="9185352" y="5144630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59" name="Line 3042"/>
            <p:cNvSpPr>
              <a:spLocks noChangeShapeType="1"/>
            </p:cNvSpPr>
            <p:nvPr/>
          </p:nvSpPr>
          <p:spPr bwMode="auto">
            <a:xfrm>
              <a:off x="9198983" y="5888339"/>
              <a:ext cx="0" cy="662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0" name="Line 3043"/>
            <p:cNvSpPr>
              <a:spLocks noChangeShapeType="1"/>
            </p:cNvSpPr>
            <p:nvPr/>
          </p:nvSpPr>
          <p:spPr bwMode="auto">
            <a:xfrm>
              <a:off x="9185352" y="5954594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1" name="Oval 3044"/>
            <p:cNvSpPr>
              <a:spLocks noChangeArrowheads="1"/>
            </p:cNvSpPr>
            <p:nvPr/>
          </p:nvSpPr>
          <p:spPr bwMode="auto">
            <a:xfrm>
              <a:off x="9151275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2" name="Oval 3045"/>
            <p:cNvSpPr>
              <a:spLocks noChangeArrowheads="1"/>
            </p:cNvSpPr>
            <p:nvPr/>
          </p:nvSpPr>
          <p:spPr bwMode="auto">
            <a:xfrm>
              <a:off x="9151275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3" name="Oval 3046"/>
            <p:cNvSpPr>
              <a:spLocks noChangeArrowheads="1"/>
            </p:cNvSpPr>
            <p:nvPr/>
          </p:nvSpPr>
          <p:spPr bwMode="auto">
            <a:xfrm>
              <a:off x="9151275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4" name="Oval 3047"/>
            <p:cNvSpPr>
              <a:spLocks noChangeArrowheads="1"/>
            </p:cNvSpPr>
            <p:nvPr/>
          </p:nvSpPr>
          <p:spPr bwMode="auto">
            <a:xfrm>
              <a:off x="9151275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5" name="Oval 3048"/>
            <p:cNvSpPr>
              <a:spLocks noChangeArrowheads="1"/>
            </p:cNvSpPr>
            <p:nvPr/>
          </p:nvSpPr>
          <p:spPr bwMode="auto">
            <a:xfrm>
              <a:off x="9151275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6" name="Oval 3049"/>
            <p:cNvSpPr>
              <a:spLocks noChangeArrowheads="1"/>
            </p:cNvSpPr>
            <p:nvPr/>
          </p:nvSpPr>
          <p:spPr bwMode="auto">
            <a:xfrm>
              <a:off x="9151275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7" name="Oval 3050"/>
            <p:cNvSpPr>
              <a:spLocks noChangeArrowheads="1"/>
            </p:cNvSpPr>
            <p:nvPr/>
          </p:nvSpPr>
          <p:spPr bwMode="auto">
            <a:xfrm>
              <a:off x="9151275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8" name="Oval 3051"/>
            <p:cNvSpPr>
              <a:spLocks noChangeArrowheads="1"/>
            </p:cNvSpPr>
            <p:nvPr/>
          </p:nvSpPr>
          <p:spPr bwMode="auto">
            <a:xfrm>
              <a:off x="9151275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69" name="Oval 3052"/>
            <p:cNvSpPr>
              <a:spLocks noChangeArrowheads="1"/>
            </p:cNvSpPr>
            <p:nvPr/>
          </p:nvSpPr>
          <p:spPr bwMode="auto">
            <a:xfrm>
              <a:off x="9151275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0" name="Oval 3053"/>
            <p:cNvSpPr>
              <a:spLocks noChangeArrowheads="1"/>
            </p:cNvSpPr>
            <p:nvPr/>
          </p:nvSpPr>
          <p:spPr bwMode="auto">
            <a:xfrm>
              <a:off x="9151275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1" name="Oval 3054"/>
            <p:cNvSpPr>
              <a:spLocks noChangeArrowheads="1"/>
            </p:cNvSpPr>
            <p:nvPr/>
          </p:nvSpPr>
          <p:spPr bwMode="auto">
            <a:xfrm>
              <a:off x="9151275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2" name="Oval 3055"/>
            <p:cNvSpPr>
              <a:spLocks noChangeArrowheads="1"/>
            </p:cNvSpPr>
            <p:nvPr/>
          </p:nvSpPr>
          <p:spPr bwMode="auto">
            <a:xfrm>
              <a:off x="915127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3" name="Oval 3056"/>
            <p:cNvSpPr>
              <a:spLocks noChangeArrowheads="1"/>
            </p:cNvSpPr>
            <p:nvPr/>
          </p:nvSpPr>
          <p:spPr bwMode="auto">
            <a:xfrm>
              <a:off x="915127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4" name="Oval 3057"/>
            <p:cNvSpPr>
              <a:spLocks noChangeArrowheads="1"/>
            </p:cNvSpPr>
            <p:nvPr/>
          </p:nvSpPr>
          <p:spPr bwMode="auto">
            <a:xfrm>
              <a:off x="915127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5" name="Oval 3058"/>
            <p:cNvSpPr>
              <a:spLocks noChangeArrowheads="1"/>
            </p:cNvSpPr>
            <p:nvPr/>
          </p:nvSpPr>
          <p:spPr bwMode="auto">
            <a:xfrm>
              <a:off x="9151275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6" name="Oval 3059"/>
            <p:cNvSpPr>
              <a:spLocks noChangeArrowheads="1"/>
            </p:cNvSpPr>
            <p:nvPr/>
          </p:nvSpPr>
          <p:spPr bwMode="auto">
            <a:xfrm>
              <a:off x="915127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7" name="Oval 3060"/>
            <p:cNvSpPr>
              <a:spLocks noChangeArrowheads="1"/>
            </p:cNvSpPr>
            <p:nvPr/>
          </p:nvSpPr>
          <p:spPr bwMode="auto">
            <a:xfrm>
              <a:off x="915127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8" name="Oval 3061"/>
            <p:cNvSpPr>
              <a:spLocks noChangeArrowheads="1"/>
            </p:cNvSpPr>
            <p:nvPr/>
          </p:nvSpPr>
          <p:spPr bwMode="auto">
            <a:xfrm>
              <a:off x="915127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79" name="Oval 3062"/>
            <p:cNvSpPr>
              <a:spLocks noChangeArrowheads="1"/>
            </p:cNvSpPr>
            <p:nvPr/>
          </p:nvSpPr>
          <p:spPr bwMode="auto">
            <a:xfrm>
              <a:off x="9151275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0" name="Oval 3063"/>
            <p:cNvSpPr>
              <a:spLocks noChangeArrowheads="1"/>
            </p:cNvSpPr>
            <p:nvPr/>
          </p:nvSpPr>
          <p:spPr bwMode="auto">
            <a:xfrm>
              <a:off x="9151275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1" name="Oval 3064"/>
            <p:cNvSpPr>
              <a:spLocks noChangeArrowheads="1"/>
            </p:cNvSpPr>
            <p:nvPr/>
          </p:nvSpPr>
          <p:spPr bwMode="auto">
            <a:xfrm>
              <a:off x="9151275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2" name="Oval 3065"/>
            <p:cNvSpPr>
              <a:spLocks noChangeArrowheads="1"/>
            </p:cNvSpPr>
            <p:nvPr/>
          </p:nvSpPr>
          <p:spPr bwMode="auto">
            <a:xfrm>
              <a:off x="9151275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3" name="Freeform 3066"/>
            <p:cNvSpPr>
              <a:spLocks/>
            </p:cNvSpPr>
            <p:nvPr/>
          </p:nvSpPr>
          <p:spPr bwMode="auto">
            <a:xfrm>
              <a:off x="9362552" y="5171132"/>
              <a:ext cx="95415" cy="145760"/>
            </a:xfrm>
            <a:custGeom>
              <a:avLst/>
              <a:gdLst>
                <a:gd name="T0" fmla="*/ 0 w 56"/>
                <a:gd name="T1" fmla="*/ 32 h 88"/>
                <a:gd name="T2" fmla="*/ 0 w 56"/>
                <a:gd name="T3" fmla="*/ 0 h 88"/>
                <a:gd name="T4" fmla="*/ 56 w 56"/>
                <a:gd name="T5" fmla="*/ 0 h 88"/>
                <a:gd name="T6" fmla="*/ 56 w 56"/>
                <a:gd name="T7" fmla="*/ 32 h 88"/>
                <a:gd name="T8" fmla="*/ 0 w 56"/>
                <a:gd name="T9" fmla="*/ 32 h 88"/>
                <a:gd name="T10" fmla="*/ 0 w 56"/>
                <a:gd name="T11" fmla="*/ 88 h 88"/>
                <a:gd name="T12" fmla="*/ 56 w 56"/>
                <a:gd name="T13" fmla="*/ 88 h 88"/>
                <a:gd name="T14" fmla="*/ 56 w 56"/>
                <a:gd name="T15" fmla="*/ 32 h 88"/>
                <a:gd name="T16" fmla="*/ 0 w 56"/>
                <a:gd name="T17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8">
                  <a:moveTo>
                    <a:pt x="0" y="3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32"/>
                  </a:lnTo>
                  <a:lnTo>
                    <a:pt x="0" y="32"/>
                  </a:lnTo>
                  <a:lnTo>
                    <a:pt x="0" y="88"/>
                  </a:lnTo>
                  <a:lnTo>
                    <a:pt x="56" y="88"/>
                  </a:lnTo>
                  <a:lnTo>
                    <a:pt x="56" y="32"/>
                  </a:lnTo>
                  <a:lnTo>
                    <a:pt x="0" y="32"/>
                  </a:lnTo>
                  <a:close/>
                </a:path>
              </a:pathLst>
            </a:custGeom>
            <a:noFill/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4" name="Freeform 3067"/>
            <p:cNvSpPr>
              <a:spLocks/>
            </p:cNvSpPr>
            <p:nvPr/>
          </p:nvSpPr>
          <p:spPr bwMode="auto">
            <a:xfrm>
              <a:off x="9362552" y="5171132"/>
              <a:ext cx="95415" cy="145760"/>
            </a:xfrm>
            <a:custGeom>
              <a:avLst/>
              <a:gdLst>
                <a:gd name="T0" fmla="*/ 0 w 56"/>
                <a:gd name="T1" fmla="*/ 32 h 88"/>
                <a:gd name="T2" fmla="*/ 0 w 56"/>
                <a:gd name="T3" fmla="*/ 0 h 88"/>
                <a:gd name="T4" fmla="*/ 56 w 56"/>
                <a:gd name="T5" fmla="*/ 0 h 88"/>
                <a:gd name="T6" fmla="*/ 56 w 56"/>
                <a:gd name="T7" fmla="*/ 32 h 88"/>
                <a:gd name="T8" fmla="*/ 0 w 56"/>
                <a:gd name="T9" fmla="*/ 32 h 88"/>
                <a:gd name="T10" fmla="*/ 0 w 56"/>
                <a:gd name="T11" fmla="*/ 88 h 88"/>
                <a:gd name="T12" fmla="*/ 56 w 56"/>
                <a:gd name="T13" fmla="*/ 88 h 88"/>
                <a:gd name="T14" fmla="*/ 56 w 56"/>
                <a:gd name="T15" fmla="*/ 32 h 88"/>
                <a:gd name="T16" fmla="*/ 0 w 56"/>
                <a:gd name="T17" fmla="*/ 32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88">
                  <a:moveTo>
                    <a:pt x="0" y="32"/>
                  </a:moveTo>
                  <a:lnTo>
                    <a:pt x="0" y="0"/>
                  </a:lnTo>
                  <a:lnTo>
                    <a:pt x="56" y="0"/>
                  </a:lnTo>
                  <a:lnTo>
                    <a:pt x="56" y="32"/>
                  </a:lnTo>
                  <a:lnTo>
                    <a:pt x="0" y="32"/>
                  </a:lnTo>
                  <a:lnTo>
                    <a:pt x="0" y="88"/>
                  </a:lnTo>
                  <a:lnTo>
                    <a:pt x="56" y="88"/>
                  </a:lnTo>
                  <a:lnTo>
                    <a:pt x="56" y="32"/>
                  </a:lnTo>
                  <a:lnTo>
                    <a:pt x="0" y="32"/>
                  </a:lnTo>
                </a:path>
              </a:pathLst>
            </a:cu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5" name="Line 3068"/>
            <p:cNvSpPr>
              <a:spLocks noChangeShapeType="1"/>
            </p:cNvSpPr>
            <p:nvPr/>
          </p:nvSpPr>
          <p:spPr bwMode="auto">
            <a:xfrm flipV="1">
              <a:off x="9417075" y="5157881"/>
              <a:ext cx="0" cy="1325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6" name="Line 3069"/>
            <p:cNvSpPr>
              <a:spLocks noChangeShapeType="1"/>
            </p:cNvSpPr>
            <p:nvPr/>
          </p:nvSpPr>
          <p:spPr bwMode="auto">
            <a:xfrm>
              <a:off x="9403444" y="5157881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7" name="Line 3070"/>
            <p:cNvSpPr>
              <a:spLocks noChangeShapeType="1"/>
            </p:cNvSpPr>
            <p:nvPr/>
          </p:nvSpPr>
          <p:spPr bwMode="auto">
            <a:xfrm>
              <a:off x="9417075" y="5316893"/>
              <a:ext cx="0" cy="558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8" name="Line 3071"/>
            <p:cNvSpPr>
              <a:spLocks noChangeShapeType="1"/>
            </p:cNvSpPr>
            <p:nvPr/>
          </p:nvSpPr>
          <p:spPr bwMode="auto">
            <a:xfrm>
              <a:off x="9403444" y="5875088"/>
              <a:ext cx="4089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89" name="Oval 3072"/>
            <p:cNvSpPr>
              <a:spLocks noChangeArrowheads="1"/>
            </p:cNvSpPr>
            <p:nvPr/>
          </p:nvSpPr>
          <p:spPr bwMode="auto">
            <a:xfrm>
              <a:off x="9369367" y="5947968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0" name="Oval 3073"/>
            <p:cNvSpPr>
              <a:spLocks noChangeArrowheads="1"/>
            </p:cNvSpPr>
            <p:nvPr/>
          </p:nvSpPr>
          <p:spPr bwMode="auto">
            <a:xfrm>
              <a:off x="9369367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1" name="Oval 3074"/>
            <p:cNvSpPr>
              <a:spLocks noChangeArrowheads="1"/>
            </p:cNvSpPr>
            <p:nvPr/>
          </p:nvSpPr>
          <p:spPr bwMode="auto">
            <a:xfrm>
              <a:off x="9369367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2" name="Oval 3075"/>
            <p:cNvSpPr>
              <a:spLocks noChangeArrowheads="1"/>
            </p:cNvSpPr>
            <p:nvPr/>
          </p:nvSpPr>
          <p:spPr bwMode="auto">
            <a:xfrm>
              <a:off x="9369367" y="5934717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3" name="Oval 3076"/>
            <p:cNvSpPr>
              <a:spLocks noChangeArrowheads="1"/>
            </p:cNvSpPr>
            <p:nvPr/>
          </p:nvSpPr>
          <p:spPr bwMode="auto">
            <a:xfrm>
              <a:off x="9369367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4" name="Oval 3077"/>
            <p:cNvSpPr>
              <a:spLocks noChangeArrowheads="1"/>
            </p:cNvSpPr>
            <p:nvPr/>
          </p:nvSpPr>
          <p:spPr bwMode="auto">
            <a:xfrm>
              <a:off x="9369367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5" name="Oval 3078"/>
            <p:cNvSpPr>
              <a:spLocks noChangeArrowheads="1"/>
            </p:cNvSpPr>
            <p:nvPr/>
          </p:nvSpPr>
          <p:spPr bwMode="auto">
            <a:xfrm>
              <a:off x="9369367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6" name="Oval 3079"/>
            <p:cNvSpPr>
              <a:spLocks noChangeArrowheads="1"/>
            </p:cNvSpPr>
            <p:nvPr/>
          </p:nvSpPr>
          <p:spPr bwMode="auto">
            <a:xfrm>
              <a:off x="9369367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7" name="Oval 3080"/>
            <p:cNvSpPr>
              <a:spLocks noChangeArrowheads="1"/>
            </p:cNvSpPr>
            <p:nvPr/>
          </p:nvSpPr>
          <p:spPr bwMode="auto">
            <a:xfrm>
              <a:off x="9369367" y="592146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8" name="Oval 3081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99" name="Oval 3082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0" name="Oval 3083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1" name="Oval 3084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2" name="Oval 3085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3" name="Oval 3086"/>
            <p:cNvSpPr>
              <a:spLocks noChangeArrowheads="1"/>
            </p:cNvSpPr>
            <p:nvPr/>
          </p:nvSpPr>
          <p:spPr bwMode="auto">
            <a:xfrm>
              <a:off x="9369367" y="5908216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4" name="Oval 3087"/>
            <p:cNvSpPr>
              <a:spLocks noChangeArrowheads="1"/>
            </p:cNvSpPr>
            <p:nvPr/>
          </p:nvSpPr>
          <p:spPr bwMode="auto">
            <a:xfrm>
              <a:off x="9369367" y="589496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5" name="Oval 3088"/>
            <p:cNvSpPr>
              <a:spLocks noChangeArrowheads="1"/>
            </p:cNvSpPr>
            <p:nvPr/>
          </p:nvSpPr>
          <p:spPr bwMode="auto">
            <a:xfrm>
              <a:off x="9369367" y="589496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6" name="Oval 3089"/>
            <p:cNvSpPr>
              <a:spLocks noChangeArrowheads="1"/>
            </p:cNvSpPr>
            <p:nvPr/>
          </p:nvSpPr>
          <p:spPr bwMode="auto">
            <a:xfrm>
              <a:off x="9369367" y="5894965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7" name="Oval 3090"/>
            <p:cNvSpPr>
              <a:spLocks noChangeArrowheads="1"/>
            </p:cNvSpPr>
            <p:nvPr/>
          </p:nvSpPr>
          <p:spPr bwMode="auto">
            <a:xfrm>
              <a:off x="9369367" y="588171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8" name="Oval 3091"/>
            <p:cNvSpPr>
              <a:spLocks noChangeArrowheads="1"/>
            </p:cNvSpPr>
            <p:nvPr/>
          </p:nvSpPr>
          <p:spPr bwMode="auto">
            <a:xfrm>
              <a:off x="9369367" y="588171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09" name="Oval 3092"/>
            <p:cNvSpPr>
              <a:spLocks noChangeArrowheads="1"/>
            </p:cNvSpPr>
            <p:nvPr/>
          </p:nvSpPr>
          <p:spPr bwMode="auto">
            <a:xfrm>
              <a:off x="9369367" y="588171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0" name="Oval 3093"/>
            <p:cNvSpPr>
              <a:spLocks noChangeArrowheads="1"/>
            </p:cNvSpPr>
            <p:nvPr/>
          </p:nvSpPr>
          <p:spPr bwMode="auto">
            <a:xfrm>
              <a:off x="9369367" y="588171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1" name="Oval 3094"/>
            <p:cNvSpPr>
              <a:spLocks noChangeArrowheads="1"/>
            </p:cNvSpPr>
            <p:nvPr/>
          </p:nvSpPr>
          <p:spPr bwMode="auto">
            <a:xfrm>
              <a:off x="9369367" y="5881714"/>
              <a:ext cx="95415" cy="94413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2" name="Oval 3095"/>
            <p:cNvSpPr>
              <a:spLocks noChangeArrowheads="1"/>
            </p:cNvSpPr>
            <p:nvPr/>
          </p:nvSpPr>
          <p:spPr bwMode="auto">
            <a:xfrm>
              <a:off x="9369367" y="586846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3" name="Oval 3096"/>
            <p:cNvSpPr>
              <a:spLocks noChangeArrowheads="1"/>
            </p:cNvSpPr>
            <p:nvPr/>
          </p:nvSpPr>
          <p:spPr bwMode="auto">
            <a:xfrm>
              <a:off x="9369367" y="584196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4" name="Oval 3097"/>
            <p:cNvSpPr>
              <a:spLocks noChangeArrowheads="1"/>
            </p:cNvSpPr>
            <p:nvPr/>
          </p:nvSpPr>
          <p:spPr bwMode="auto">
            <a:xfrm>
              <a:off x="9369367" y="584196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5" name="Oval 3098"/>
            <p:cNvSpPr>
              <a:spLocks noChangeArrowheads="1"/>
            </p:cNvSpPr>
            <p:nvPr/>
          </p:nvSpPr>
          <p:spPr bwMode="auto">
            <a:xfrm>
              <a:off x="9369367" y="582871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6" name="Oval 3099"/>
            <p:cNvSpPr>
              <a:spLocks noChangeArrowheads="1"/>
            </p:cNvSpPr>
            <p:nvPr/>
          </p:nvSpPr>
          <p:spPr bwMode="auto">
            <a:xfrm>
              <a:off x="9369367" y="582871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7" name="Oval 3100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8" name="Oval 3101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19" name="Oval 3102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0" name="Oval 3103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1" name="Oval 3104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2" name="Oval 3105"/>
            <p:cNvSpPr>
              <a:spLocks noChangeArrowheads="1"/>
            </p:cNvSpPr>
            <p:nvPr/>
          </p:nvSpPr>
          <p:spPr bwMode="auto">
            <a:xfrm>
              <a:off x="9369367" y="5111503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3" name="Oval 3106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4" name="Oval 3107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5" name="Oval 3108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6" name="Oval 3109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7" name="Oval 3110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8" name="Oval 3111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29" name="Oval 3112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0" name="Oval 3113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1" name="Oval 3114"/>
            <p:cNvSpPr>
              <a:spLocks noChangeArrowheads="1"/>
            </p:cNvSpPr>
            <p:nvPr/>
          </p:nvSpPr>
          <p:spPr bwMode="auto">
            <a:xfrm>
              <a:off x="9369367" y="5098252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2" name="Oval 3115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3" name="Oval 3116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4" name="Oval 3117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5" name="Oval 3118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6" name="Oval 3119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7" name="Oval 3120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8" name="Oval 3121"/>
            <p:cNvSpPr>
              <a:spLocks noChangeArrowheads="1"/>
            </p:cNvSpPr>
            <p:nvPr/>
          </p:nvSpPr>
          <p:spPr bwMode="auto">
            <a:xfrm>
              <a:off x="9369367" y="5085001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39" name="Oval 3122"/>
            <p:cNvSpPr>
              <a:spLocks noChangeArrowheads="1"/>
            </p:cNvSpPr>
            <p:nvPr/>
          </p:nvSpPr>
          <p:spPr bwMode="auto">
            <a:xfrm>
              <a:off x="9369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0" name="Oval 3123"/>
            <p:cNvSpPr>
              <a:spLocks noChangeArrowheads="1"/>
            </p:cNvSpPr>
            <p:nvPr/>
          </p:nvSpPr>
          <p:spPr bwMode="auto">
            <a:xfrm>
              <a:off x="9369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1" name="Oval 3124"/>
            <p:cNvSpPr>
              <a:spLocks noChangeArrowheads="1"/>
            </p:cNvSpPr>
            <p:nvPr/>
          </p:nvSpPr>
          <p:spPr bwMode="auto">
            <a:xfrm>
              <a:off x="9369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2" name="Oval 3125"/>
            <p:cNvSpPr>
              <a:spLocks noChangeArrowheads="1"/>
            </p:cNvSpPr>
            <p:nvPr/>
          </p:nvSpPr>
          <p:spPr bwMode="auto">
            <a:xfrm>
              <a:off x="9369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3" name="Oval 3126"/>
            <p:cNvSpPr>
              <a:spLocks noChangeArrowheads="1"/>
            </p:cNvSpPr>
            <p:nvPr/>
          </p:nvSpPr>
          <p:spPr bwMode="auto">
            <a:xfrm>
              <a:off x="9369367" y="5071750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4" name="Oval 3127"/>
            <p:cNvSpPr>
              <a:spLocks noChangeArrowheads="1"/>
            </p:cNvSpPr>
            <p:nvPr/>
          </p:nvSpPr>
          <p:spPr bwMode="auto">
            <a:xfrm>
              <a:off x="9369367" y="5058499"/>
              <a:ext cx="95415" cy="9275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5" name="Line 3128"/>
            <p:cNvSpPr>
              <a:spLocks noChangeShapeType="1"/>
            </p:cNvSpPr>
            <p:nvPr/>
          </p:nvSpPr>
          <p:spPr bwMode="auto">
            <a:xfrm>
              <a:off x="1647554" y="6141764"/>
              <a:ext cx="7864936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46" name="Line 3129"/>
            <p:cNvSpPr>
              <a:spLocks noChangeShapeType="1"/>
            </p:cNvSpPr>
            <p:nvPr/>
          </p:nvSpPr>
          <p:spPr bwMode="auto">
            <a:xfrm flipV="1">
              <a:off x="1606661" y="4864704"/>
              <a:ext cx="0" cy="1277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47" name="TextBox 5046"/>
            <p:cNvSpPr txBox="1"/>
            <p:nvPr/>
          </p:nvSpPr>
          <p:spPr>
            <a:xfrm>
              <a:off x="1755854" y="6354732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DBL2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5048" name="TextBox 5047"/>
            <p:cNvSpPr txBox="1"/>
            <p:nvPr/>
          </p:nvSpPr>
          <p:spPr>
            <a:xfrm>
              <a:off x="5342859" y="6354732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5049" name="TextBox 5048"/>
            <p:cNvSpPr txBox="1"/>
            <p:nvPr/>
          </p:nvSpPr>
          <p:spPr>
            <a:xfrm>
              <a:off x="4594387" y="6354732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3D7</a:t>
              </a:r>
            </a:p>
          </p:txBody>
        </p:sp>
        <p:sp>
          <p:nvSpPr>
            <p:cNvPr id="5050" name="TextBox 5049"/>
            <p:cNvSpPr txBox="1"/>
            <p:nvPr/>
          </p:nvSpPr>
          <p:spPr>
            <a:xfrm>
              <a:off x="3838123" y="6354732"/>
              <a:ext cx="63864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DBL3-4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5051" name="TextBox 5050"/>
            <p:cNvSpPr txBox="1"/>
            <p:nvPr/>
          </p:nvSpPr>
          <p:spPr>
            <a:xfrm>
              <a:off x="6029296" y="6354732"/>
              <a:ext cx="63692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5052" name="TextBox 5051"/>
            <p:cNvSpPr txBox="1"/>
            <p:nvPr/>
          </p:nvSpPr>
          <p:spPr>
            <a:xfrm>
              <a:off x="3192990" y="6354732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DBL3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5054" name="TextBox 5053"/>
            <p:cNvSpPr txBox="1"/>
            <p:nvPr/>
          </p:nvSpPr>
          <p:spPr>
            <a:xfrm>
              <a:off x="6765568" y="6354732"/>
              <a:ext cx="559501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DBL4</a:t>
              </a:r>
            </a:p>
            <a:p>
              <a:r>
                <a:rPr lang="en-US" sz="1100" dirty="0"/>
                <a:t>M711</a:t>
              </a:r>
            </a:p>
          </p:txBody>
        </p:sp>
        <p:sp>
          <p:nvSpPr>
            <p:cNvPr id="5055" name="TextBox 5054"/>
            <p:cNvSpPr txBox="1"/>
            <p:nvPr/>
          </p:nvSpPr>
          <p:spPr>
            <a:xfrm>
              <a:off x="7501942" y="6354732"/>
              <a:ext cx="514768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FCR3</a:t>
              </a:r>
            </a:p>
          </p:txBody>
        </p:sp>
        <p:sp>
          <p:nvSpPr>
            <p:cNvPr id="5056" name="TextBox 5055"/>
            <p:cNvSpPr txBox="1"/>
            <p:nvPr/>
          </p:nvSpPr>
          <p:spPr>
            <a:xfrm>
              <a:off x="8145680" y="6354732"/>
              <a:ext cx="636923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M1010</a:t>
              </a:r>
            </a:p>
          </p:txBody>
        </p:sp>
        <p:sp>
          <p:nvSpPr>
            <p:cNvPr id="5057" name="TextBox 5056"/>
            <p:cNvSpPr txBox="1"/>
            <p:nvPr/>
          </p:nvSpPr>
          <p:spPr>
            <a:xfrm>
              <a:off x="8903577" y="6354732"/>
              <a:ext cx="559501" cy="4495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DBL5</a:t>
              </a:r>
            </a:p>
            <a:p>
              <a:r>
                <a:rPr lang="en-US" sz="1100" dirty="0"/>
                <a:t>M466</a:t>
              </a:r>
            </a:p>
          </p:txBody>
        </p:sp>
        <p:grpSp>
          <p:nvGrpSpPr>
            <p:cNvPr id="5058" name="Group 5057"/>
            <p:cNvGrpSpPr/>
            <p:nvPr/>
          </p:nvGrpSpPr>
          <p:grpSpPr>
            <a:xfrm>
              <a:off x="1671876" y="6203050"/>
              <a:ext cx="699961" cy="240846"/>
              <a:chOff x="1561549" y="1817688"/>
              <a:chExt cx="652166" cy="230832"/>
            </a:xfrm>
          </p:grpSpPr>
          <p:sp>
            <p:nvSpPr>
              <p:cNvPr id="5059" name="TextBox 5058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60" name="TextBox 5059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61" name="TextBox 5060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62" name="Group 5061"/>
            <p:cNvGrpSpPr/>
            <p:nvPr/>
          </p:nvGrpSpPr>
          <p:grpSpPr>
            <a:xfrm>
              <a:off x="3833917" y="6203050"/>
              <a:ext cx="699961" cy="240846"/>
              <a:chOff x="1561549" y="1817688"/>
              <a:chExt cx="652166" cy="230832"/>
            </a:xfrm>
          </p:grpSpPr>
          <p:sp>
            <p:nvSpPr>
              <p:cNvPr id="5063" name="TextBox 5062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64" name="TextBox 5063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65" name="TextBox 5064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66" name="Group 5065"/>
            <p:cNvGrpSpPr/>
            <p:nvPr/>
          </p:nvGrpSpPr>
          <p:grpSpPr>
            <a:xfrm>
              <a:off x="4533878" y="6203050"/>
              <a:ext cx="699961" cy="240846"/>
              <a:chOff x="1561549" y="1817688"/>
              <a:chExt cx="652166" cy="230832"/>
            </a:xfrm>
          </p:grpSpPr>
          <p:sp>
            <p:nvSpPr>
              <p:cNvPr id="5067" name="TextBox 5066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68" name="TextBox 5067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69" name="TextBox 5068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70" name="Group 5069"/>
            <p:cNvGrpSpPr/>
            <p:nvPr/>
          </p:nvGrpSpPr>
          <p:grpSpPr>
            <a:xfrm>
              <a:off x="5265874" y="6203050"/>
              <a:ext cx="699961" cy="240846"/>
              <a:chOff x="1561549" y="1817688"/>
              <a:chExt cx="652166" cy="230832"/>
            </a:xfrm>
          </p:grpSpPr>
          <p:sp>
            <p:nvSpPr>
              <p:cNvPr id="5071" name="TextBox 5070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72" name="TextBox 5071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73" name="TextBox 5072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74" name="Group 5073"/>
            <p:cNvGrpSpPr/>
            <p:nvPr/>
          </p:nvGrpSpPr>
          <p:grpSpPr>
            <a:xfrm>
              <a:off x="5991197" y="6203050"/>
              <a:ext cx="699961" cy="240846"/>
              <a:chOff x="1561549" y="1817688"/>
              <a:chExt cx="652166" cy="230832"/>
            </a:xfrm>
          </p:grpSpPr>
          <p:sp>
            <p:nvSpPr>
              <p:cNvPr id="5075" name="TextBox 5074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76" name="TextBox 5075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77" name="TextBox 5076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78" name="Group 5077"/>
            <p:cNvGrpSpPr/>
            <p:nvPr/>
          </p:nvGrpSpPr>
          <p:grpSpPr>
            <a:xfrm>
              <a:off x="6712013" y="6203050"/>
              <a:ext cx="699961" cy="240846"/>
              <a:chOff x="1561549" y="1817688"/>
              <a:chExt cx="652166" cy="230832"/>
            </a:xfrm>
          </p:grpSpPr>
          <p:sp>
            <p:nvSpPr>
              <p:cNvPr id="5079" name="TextBox 5078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80" name="TextBox 5079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81" name="TextBox 5080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82" name="Group 5081"/>
            <p:cNvGrpSpPr/>
            <p:nvPr/>
          </p:nvGrpSpPr>
          <p:grpSpPr>
            <a:xfrm>
              <a:off x="7400787" y="6203050"/>
              <a:ext cx="699961" cy="240846"/>
              <a:chOff x="1561549" y="1817688"/>
              <a:chExt cx="652166" cy="230832"/>
            </a:xfrm>
          </p:grpSpPr>
          <p:sp>
            <p:nvSpPr>
              <p:cNvPr id="5083" name="TextBox 5082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84" name="TextBox 5083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85" name="TextBox 5084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86" name="Group 5085"/>
            <p:cNvGrpSpPr/>
            <p:nvPr/>
          </p:nvGrpSpPr>
          <p:grpSpPr>
            <a:xfrm>
              <a:off x="8081631" y="6203050"/>
              <a:ext cx="699961" cy="240846"/>
              <a:chOff x="1561549" y="1817688"/>
              <a:chExt cx="652166" cy="230832"/>
            </a:xfrm>
          </p:grpSpPr>
          <p:sp>
            <p:nvSpPr>
              <p:cNvPr id="5087" name="TextBox 5086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88" name="TextBox 5087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89" name="TextBox 5088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90" name="Group 5089"/>
            <p:cNvGrpSpPr/>
            <p:nvPr/>
          </p:nvGrpSpPr>
          <p:grpSpPr>
            <a:xfrm>
              <a:off x="8811729" y="6203050"/>
              <a:ext cx="699961" cy="240846"/>
              <a:chOff x="1561549" y="1817688"/>
              <a:chExt cx="652166" cy="230832"/>
            </a:xfrm>
          </p:grpSpPr>
          <p:sp>
            <p:nvSpPr>
              <p:cNvPr id="5091" name="TextBox 5090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92" name="TextBox 5091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93" name="TextBox 5092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94" name="Group 5093"/>
            <p:cNvGrpSpPr/>
            <p:nvPr/>
          </p:nvGrpSpPr>
          <p:grpSpPr>
            <a:xfrm>
              <a:off x="3084261" y="6203050"/>
              <a:ext cx="699961" cy="240846"/>
              <a:chOff x="1561549" y="1817688"/>
              <a:chExt cx="652166" cy="230832"/>
            </a:xfrm>
          </p:grpSpPr>
          <p:sp>
            <p:nvSpPr>
              <p:cNvPr id="5095" name="TextBox 5094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096" name="TextBox 5095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097" name="TextBox 5096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grpSp>
          <p:nvGrpSpPr>
            <p:cNvPr id="5098" name="Group 5097"/>
            <p:cNvGrpSpPr/>
            <p:nvPr/>
          </p:nvGrpSpPr>
          <p:grpSpPr>
            <a:xfrm>
              <a:off x="2393959" y="6203050"/>
              <a:ext cx="699961" cy="240846"/>
              <a:chOff x="1561549" y="1817688"/>
              <a:chExt cx="652166" cy="230832"/>
            </a:xfrm>
          </p:grpSpPr>
          <p:sp>
            <p:nvSpPr>
              <p:cNvPr id="5099" name="TextBox 5098"/>
              <p:cNvSpPr txBox="1"/>
              <p:nvPr/>
            </p:nvSpPr>
            <p:spPr>
              <a:xfrm>
                <a:off x="1561549" y="1817688"/>
                <a:ext cx="24558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P</a:t>
                </a:r>
              </a:p>
            </p:txBody>
          </p:sp>
          <p:sp>
            <p:nvSpPr>
              <p:cNvPr id="5100" name="TextBox 5099"/>
              <p:cNvSpPr txBox="1"/>
              <p:nvPr/>
            </p:nvSpPr>
            <p:spPr>
              <a:xfrm>
                <a:off x="1754364" y="1817688"/>
                <a:ext cx="23756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S</a:t>
                </a:r>
              </a:p>
            </p:txBody>
          </p:sp>
          <p:sp>
            <p:nvSpPr>
              <p:cNvPr id="5101" name="TextBox 5100"/>
              <p:cNvSpPr txBox="1"/>
              <p:nvPr/>
            </p:nvSpPr>
            <p:spPr>
              <a:xfrm>
                <a:off x="1929663" y="1817688"/>
                <a:ext cx="284052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M</a:t>
                </a:r>
              </a:p>
            </p:txBody>
          </p:sp>
        </p:grpSp>
        <p:sp>
          <p:nvSpPr>
            <p:cNvPr id="5113" name="TextBox 5112"/>
            <p:cNvSpPr txBox="1"/>
            <p:nvPr/>
          </p:nvSpPr>
          <p:spPr>
            <a:xfrm>
              <a:off x="1539139" y="4584463"/>
              <a:ext cx="7986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B. Delivery</a:t>
              </a:r>
            </a:p>
          </p:txBody>
        </p:sp>
        <p:sp>
          <p:nvSpPr>
            <p:cNvPr id="5105" name="TextBox 5104"/>
            <p:cNvSpPr txBox="1"/>
            <p:nvPr/>
          </p:nvSpPr>
          <p:spPr>
            <a:xfrm rot="16200000">
              <a:off x="922440" y="5312900"/>
              <a:ext cx="4042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MFI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453911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23149</TotalTime>
  <Words>207</Words>
  <Application>Microsoft Office PowerPoint</Application>
  <PresentationFormat>Custom</PresentationFormat>
  <Paragraphs>127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NIH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Fried, Michal (NIH/NIAID) [E]</dc:creator>
  <cp:lastModifiedBy>0013359</cp:lastModifiedBy>
  <cp:revision>242</cp:revision>
  <cp:lastPrinted>2017-04-19T21:01:34Z</cp:lastPrinted>
  <dcterms:created xsi:type="dcterms:W3CDTF">2015-11-10T18:49:55Z</dcterms:created>
  <dcterms:modified xsi:type="dcterms:W3CDTF">2018-03-05T14:56:34Z</dcterms:modified>
</cp:coreProperties>
</file>