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5"/>
    <p:restoredTop sz="94633"/>
  </p:normalViewPr>
  <p:slideViewPr>
    <p:cSldViewPr snapToGrid="0" snapToObjects="1" showGuides="1">
      <p:cViewPr varScale="1">
        <p:scale>
          <a:sx n="212" d="100"/>
          <a:sy n="212" d="100"/>
        </p:scale>
        <p:origin x="2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クリックしてマスター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83328-2DC4-394E-AD65-B5B2C0AF4FC7}" type="datetimeFigureOut">
              <a:t>2018/2/23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C2267-73BD-264B-AF4A-A88D23075D9A}" type="slidenum"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F34_0930.jpg"/>
          <p:cNvPicPr>
            <a:picLocks noChangeAspect="1"/>
          </p:cNvPicPr>
          <p:nvPr/>
        </p:nvPicPr>
        <p:blipFill>
          <a:blip r:embed="rId2"/>
          <a:srcRect t="3323" r="6090" b="3323"/>
          <a:stretch>
            <a:fillRect/>
          </a:stretch>
        </p:blipFill>
        <p:spPr>
          <a:xfrm>
            <a:off x="855133" y="425703"/>
            <a:ext cx="1845420" cy="1222527"/>
          </a:xfrm>
          <a:prstGeom prst="rect">
            <a:avLst/>
          </a:prstGeom>
        </p:spPr>
      </p:pic>
      <p:pic>
        <p:nvPicPr>
          <p:cNvPr id="13" name="図 12" descr="F33_1007.jpg"/>
          <p:cNvPicPr>
            <a:picLocks noChangeAspect="1"/>
          </p:cNvPicPr>
          <p:nvPr/>
        </p:nvPicPr>
        <p:blipFill>
          <a:blip r:embed="rId3"/>
          <a:srcRect l="2215" r="3322" b="6646"/>
          <a:stretch>
            <a:fillRect/>
          </a:stretch>
        </p:blipFill>
        <p:spPr>
          <a:xfrm>
            <a:off x="2952446" y="425698"/>
            <a:ext cx="1856296" cy="1222532"/>
          </a:xfrm>
          <a:prstGeom prst="rect">
            <a:avLst/>
          </a:prstGeom>
        </p:spPr>
      </p:pic>
      <p:pic>
        <p:nvPicPr>
          <p:cNvPr id="14" name="図 13" descr="MS05_1011_2.jpg"/>
          <p:cNvPicPr>
            <a:picLocks noChangeAspect="1"/>
          </p:cNvPicPr>
          <p:nvPr/>
        </p:nvPicPr>
        <p:blipFill>
          <a:blip r:embed="rId4"/>
          <a:srcRect l="2215" t="1662" r="3322" b="4985"/>
          <a:stretch>
            <a:fillRect/>
          </a:stretch>
        </p:blipFill>
        <p:spPr>
          <a:xfrm>
            <a:off x="855133" y="1829216"/>
            <a:ext cx="1856302" cy="1222530"/>
          </a:xfrm>
          <a:prstGeom prst="rect">
            <a:avLst/>
          </a:prstGeom>
        </p:spPr>
      </p:pic>
      <p:pic>
        <p:nvPicPr>
          <p:cNvPr id="15" name="図 14" descr="F33_1011.jpg"/>
          <p:cNvPicPr>
            <a:picLocks noChangeAspect="1"/>
          </p:cNvPicPr>
          <p:nvPr/>
        </p:nvPicPr>
        <p:blipFill>
          <a:blip r:embed="rId5"/>
          <a:srcRect l="2215" r="3322" b="6646"/>
          <a:stretch>
            <a:fillRect/>
          </a:stretch>
        </p:blipFill>
        <p:spPr>
          <a:xfrm>
            <a:off x="2952446" y="1829214"/>
            <a:ext cx="1856315" cy="1222532"/>
          </a:xfrm>
          <a:prstGeom prst="rect">
            <a:avLst/>
          </a:prstGeom>
        </p:spPr>
      </p:pic>
      <p:pic>
        <p:nvPicPr>
          <p:cNvPr id="16" name="図 15" descr="F34_1019.jpg"/>
          <p:cNvPicPr>
            <a:picLocks noChangeAspect="1"/>
          </p:cNvPicPr>
          <p:nvPr/>
        </p:nvPicPr>
        <p:blipFill>
          <a:blip r:embed="rId6"/>
          <a:srcRect l="2215" r="3322" b="6646"/>
          <a:stretch>
            <a:fillRect/>
          </a:stretch>
        </p:blipFill>
        <p:spPr>
          <a:xfrm>
            <a:off x="898647" y="3253980"/>
            <a:ext cx="1856315" cy="1222532"/>
          </a:xfrm>
          <a:prstGeom prst="rect">
            <a:avLst/>
          </a:prstGeom>
        </p:spPr>
      </p:pic>
      <p:pic>
        <p:nvPicPr>
          <p:cNvPr id="17" name="図 16" descr="MS04_1019.jpg"/>
          <p:cNvPicPr>
            <a:picLocks noChangeAspect="1"/>
          </p:cNvPicPr>
          <p:nvPr/>
        </p:nvPicPr>
        <p:blipFill>
          <a:blip r:embed="rId7"/>
          <a:srcRect l="2215" r="3322" b="6646"/>
          <a:stretch>
            <a:fillRect/>
          </a:stretch>
        </p:blipFill>
        <p:spPr>
          <a:xfrm>
            <a:off x="2952446" y="3253980"/>
            <a:ext cx="1856315" cy="1222532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855132" y="4563532"/>
            <a:ext cx="58589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Times New Roman" charset="0"/>
                <a:ea typeface="Times New Roman" charset="0"/>
                <a:cs typeface="Times New Roman" charset="0"/>
              </a:rPr>
              <a:t>S1 Fig. Light micrographs of pollen development.</a:t>
            </a:r>
            <a:r>
              <a:rPr lang="en-US" altLang="ja-JP" sz="1400" dirty="0">
                <a:latin typeface="Times New Roman" charset="0"/>
                <a:ea typeface="Times New Roman" charset="0"/>
                <a:cs typeface="Times New Roman" charset="0"/>
              </a:rPr>
              <a:t> a.  Early microsporocyte stage, b. Pre-meiotic stage, c. Meiotic stage, d. Tetrad stage, e. Microspore stage. f. Unseparated tetrads in a male sterile individual (MS04) at microspore stage. </a:t>
            </a:r>
            <a:endParaRPr lang="ja-JP" altLang="ja-JP" sz="1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38199" y="357967"/>
            <a:ext cx="270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/>
              <a:t>a</a:t>
            </a:r>
            <a:endParaRPr kumimoji="1" lang="ja-JP" altLang="en-US" sz="140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35512" y="357967"/>
            <a:ext cx="278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b</a:t>
            </a:r>
            <a:endParaRPr kumimoji="1" lang="ja-JP" altLang="en-US" sz="140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29871" y="1761480"/>
            <a:ext cx="261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c</a:t>
            </a:r>
            <a:endParaRPr kumimoji="1" lang="ja-JP" altLang="en-US" sz="140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935512" y="1761480"/>
            <a:ext cx="278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d</a:t>
            </a:r>
            <a:endParaRPr kumimoji="1" lang="ja-JP" altLang="en-US" sz="140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81713" y="3186244"/>
            <a:ext cx="278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e</a:t>
            </a:r>
            <a:endParaRPr kumimoji="1" lang="ja-JP" altLang="en-US" sz="140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935512" y="3186244"/>
            <a:ext cx="239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f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929811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テーマ</Template>
  <TotalTime>0</TotalTime>
  <Words>57</Words>
  <Application>Microsoft Macintosh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1</cp:revision>
  <dcterms:created xsi:type="dcterms:W3CDTF">2018-02-23T07:27:05Z</dcterms:created>
  <dcterms:modified xsi:type="dcterms:W3CDTF">2018-02-23T07:27:42Z</dcterms:modified>
</cp:coreProperties>
</file>