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5"/>
    <p:restoredTop sz="94633"/>
  </p:normalViewPr>
  <p:slideViewPr>
    <p:cSldViewPr snapToGrid="0" snapToObjects="1" showGuides="1">
      <p:cViewPr varScale="1">
        <p:scale>
          <a:sx n="212" d="100"/>
          <a:sy n="212" d="100"/>
        </p:scale>
        <p:origin x="2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83832" y="4254519"/>
            <a:ext cx="660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charset="0"/>
                <a:ea typeface="Times New Roman" charset="0"/>
                <a:cs typeface="Times New Roman" charset="0"/>
              </a:rPr>
              <a:t>S5 Fig. Length distribution of </a:t>
            </a:r>
            <a:r>
              <a:rPr lang="en-US" altLang="ja-JP" sz="1200" b="1" dirty="0" err="1">
                <a:latin typeface="Times New Roman" charset="0"/>
                <a:ea typeface="Times New Roman" charset="0"/>
                <a:cs typeface="Times New Roman" charset="0"/>
              </a:rPr>
              <a:t>retained_sRNAs</a:t>
            </a:r>
            <a:r>
              <a:rPr lang="en-US" altLang="ja-JP" sz="1200" b="1" dirty="0">
                <a:latin typeface="Times New Roman" charset="0"/>
                <a:ea typeface="Times New Roman" charset="0"/>
                <a:cs typeface="Times New Roman" charset="0"/>
              </a:rPr>
              <a:t> mapped to predicted repetitive elements of </a:t>
            </a:r>
            <a:r>
              <a:rPr lang="en-US" altLang="ja-JP" sz="1200" b="1" i="1" dirty="0">
                <a:latin typeface="Times New Roman" charset="0"/>
                <a:ea typeface="Times New Roman" charset="0"/>
                <a:cs typeface="Times New Roman" charset="0"/>
              </a:rPr>
              <a:t>C. japonica</a:t>
            </a:r>
            <a:r>
              <a:rPr lang="en-US" altLang="ja-JP" sz="1200" b="1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ja-JP" altLang="ja-JP" sz="1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68898" y="3970725"/>
            <a:ext cx="1252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sRNA size</a:t>
            </a:r>
            <a:endParaRPr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026123" y="3566868"/>
            <a:ext cx="445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nt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635881" y="2294895"/>
            <a:ext cx="972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Frequency</a:t>
            </a:r>
            <a:endParaRPr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1418" t="1700" r="1563" b="2036"/>
          <a:stretch/>
        </p:blipFill>
        <p:spPr>
          <a:xfrm>
            <a:off x="1422400" y="1109137"/>
            <a:ext cx="4635295" cy="28080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66300" y="828839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(%)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35230" y="110705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35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35230" y="145444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30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35230" y="180182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25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55115" y="214920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35230" y="249658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15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35230" y="284396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10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05762" y="3191345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31202" y="3538729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endParaRPr kumimoji="1" lang="ja-JP" altLang="en-US" sz="1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13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0</TotalTime>
  <Words>35</Words>
  <Application>Microsoft Macintosh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</cp:revision>
  <dcterms:created xsi:type="dcterms:W3CDTF">2018-02-23T05:21:54Z</dcterms:created>
  <dcterms:modified xsi:type="dcterms:W3CDTF">2018-02-23T05:22:12Z</dcterms:modified>
</cp:coreProperties>
</file>