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3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B400"/>
    <a:srgbClr val="A6A6A6"/>
    <a:srgbClr val="7F7F7F"/>
    <a:srgbClr val="555555"/>
    <a:srgbClr val="05E800"/>
    <a:srgbClr val="1A6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7717" autoAdjust="0"/>
  </p:normalViewPr>
  <p:slideViewPr>
    <p:cSldViewPr snapToGrid="0" snapToObjects="1">
      <p:cViewPr>
        <p:scale>
          <a:sx n="200" d="100"/>
          <a:sy n="200" d="100"/>
        </p:scale>
        <p:origin x="-80" y="47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D1:RESULTAT%20DE%20THESE:resultat%20manip:manip%2034:manip%2034-2:rt%20q%20pcr:34-2%20valaurs%20normaliser%20avec%20replicat%20tec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d!$A$18</c:f>
              <c:strCache>
                <c:ptCount val="1"/>
                <c:pt idx="0">
                  <c:v>YA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d!$B$25:$L$25</c:f>
                <c:numCache>
                  <c:formatCode>General</c:formatCode>
                  <c:ptCount val="11"/>
                  <c:pt idx="0">
                    <c:v>0.183286133309698</c:v>
                  </c:pt>
                  <c:pt idx="1">
                    <c:v>0.200647248653067</c:v>
                  </c:pt>
                  <c:pt idx="2">
                    <c:v>0.0715350782848304</c:v>
                  </c:pt>
                  <c:pt idx="3">
                    <c:v>0.230089614650508</c:v>
                  </c:pt>
                  <c:pt idx="4">
                    <c:v>0.0589673339313063</c:v>
                  </c:pt>
                  <c:pt idx="5">
                    <c:v>0.071534664905958</c:v>
                  </c:pt>
                  <c:pt idx="6">
                    <c:v>0.062458371883702</c:v>
                  </c:pt>
                  <c:pt idx="7">
                    <c:v>0.0718382422106887</c:v>
                  </c:pt>
                  <c:pt idx="8">
                    <c:v>0.118269189023569</c:v>
                  </c:pt>
                  <c:pt idx="9">
                    <c:v>0.0181671365208669</c:v>
                  </c:pt>
                  <c:pt idx="10">
                    <c:v>0.153813223038695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d!$B$17:$L$17</c:f>
              <c:strCache>
                <c:ptCount val="11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  <c:pt idx="7">
                  <c:v>unc-15</c:v>
                </c:pt>
                <c:pt idx="8">
                  <c:v>zig-12</c:v>
                </c:pt>
                <c:pt idx="9">
                  <c:v>csq-1</c:v>
                </c:pt>
                <c:pt idx="10">
                  <c:v>twk-18</c:v>
                </c:pt>
              </c:strCache>
            </c:strRef>
          </c:cat>
          <c:val>
            <c:numRef>
              <c:f>d!$B$18:$L$18</c:f>
              <c:numCache>
                <c:formatCode>General</c:formatCode>
                <c:ptCount val="11"/>
                <c:pt idx="0">
                  <c:v>1.000000151310656</c:v>
                </c:pt>
                <c:pt idx="1">
                  <c:v>1.000000014996522</c:v>
                </c:pt>
                <c:pt idx="2">
                  <c:v>0.999999948971361</c:v>
                </c:pt>
                <c:pt idx="3">
                  <c:v>1.000000012125389</c:v>
                </c:pt>
                <c:pt idx="4">
                  <c:v>1.00000026588394</c:v>
                </c:pt>
                <c:pt idx="5">
                  <c:v>0.999999777842447</c:v>
                </c:pt>
                <c:pt idx="6">
                  <c:v>1.004638136953018</c:v>
                </c:pt>
                <c:pt idx="7">
                  <c:v>1.000000254968578</c:v>
                </c:pt>
                <c:pt idx="8">
                  <c:v>0.999999811289966</c:v>
                </c:pt>
                <c:pt idx="9">
                  <c:v>0.999999777311963</c:v>
                </c:pt>
                <c:pt idx="10">
                  <c:v>1.00000007738395</c:v>
                </c:pt>
              </c:numCache>
            </c:numRef>
          </c:val>
        </c:ser>
        <c:ser>
          <c:idx val="1"/>
          <c:order val="1"/>
          <c:tx>
            <c:strRef>
              <c:f>d!$A$20</c:f>
              <c:strCache>
                <c:ptCount val="1"/>
                <c:pt idx="0">
                  <c:v>day 7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d!$B$27:$L$27</c:f>
                <c:numCache>
                  <c:formatCode>General</c:formatCode>
                  <c:ptCount val="11"/>
                  <c:pt idx="0">
                    <c:v>0.0102329014694841</c:v>
                  </c:pt>
                  <c:pt idx="1">
                    <c:v>0.0418472419397433</c:v>
                  </c:pt>
                  <c:pt idx="2">
                    <c:v>0.0201329744564419</c:v>
                  </c:pt>
                  <c:pt idx="3">
                    <c:v>0.0275259407569402</c:v>
                  </c:pt>
                  <c:pt idx="4">
                    <c:v>0.0119325553216009</c:v>
                  </c:pt>
                  <c:pt idx="5">
                    <c:v>0.0219084633298476</c:v>
                  </c:pt>
                  <c:pt idx="6">
                    <c:v>0.0121676719638497</c:v>
                  </c:pt>
                  <c:pt idx="7">
                    <c:v>0.0101742401542441</c:v>
                  </c:pt>
                  <c:pt idx="8">
                    <c:v>0.0325585861899797</c:v>
                  </c:pt>
                  <c:pt idx="9">
                    <c:v>0.0179122672378248</c:v>
                  </c:pt>
                  <c:pt idx="10">
                    <c:v>0.0431132217595002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d!$B$17:$L$17</c:f>
              <c:strCache>
                <c:ptCount val="11"/>
                <c:pt idx="0">
                  <c:v>tnt-2</c:v>
                </c:pt>
                <c:pt idx="1">
                  <c:v>mup-2</c:v>
                </c:pt>
                <c:pt idx="2">
                  <c:v>unc-27</c:v>
                </c:pt>
                <c:pt idx="3">
                  <c:v>unc-54</c:v>
                </c:pt>
                <c:pt idx="4">
                  <c:v>mlc-1</c:v>
                </c:pt>
                <c:pt idx="5">
                  <c:v>mlc-2</c:v>
                </c:pt>
                <c:pt idx="6">
                  <c:v>mlc-3</c:v>
                </c:pt>
                <c:pt idx="7">
                  <c:v>unc-15</c:v>
                </c:pt>
                <c:pt idx="8">
                  <c:v>zig-12</c:v>
                </c:pt>
                <c:pt idx="9">
                  <c:v>csq-1</c:v>
                </c:pt>
                <c:pt idx="10">
                  <c:v>twk-18</c:v>
                </c:pt>
              </c:strCache>
            </c:strRef>
          </c:cat>
          <c:val>
            <c:numRef>
              <c:f>d!$B$20:$L$20</c:f>
              <c:numCache>
                <c:formatCode>General</c:formatCode>
                <c:ptCount val="11"/>
                <c:pt idx="0">
                  <c:v>0.0681022198087395</c:v>
                </c:pt>
                <c:pt idx="1">
                  <c:v>0.255466219061508</c:v>
                </c:pt>
                <c:pt idx="2">
                  <c:v>0.092614229112138</c:v>
                </c:pt>
                <c:pt idx="3">
                  <c:v>0.191937681360211</c:v>
                </c:pt>
                <c:pt idx="4">
                  <c:v>0.153219134952191</c:v>
                </c:pt>
                <c:pt idx="5">
                  <c:v>0.227118968034465</c:v>
                </c:pt>
                <c:pt idx="6">
                  <c:v>0.179935012503714</c:v>
                </c:pt>
                <c:pt idx="7">
                  <c:v>0.163495637465672</c:v>
                </c:pt>
                <c:pt idx="8">
                  <c:v>0.267053968604064</c:v>
                </c:pt>
                <c:pt idx="9">
                  <c:v>0.187333968419079</c:v>
                </c:pt>
                <c:pt idx="10">
                  <c:v>0.158074964857644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4798584"/>
        <c:axId val="-2032263672"/>
      </c:barChart>
      <c:catAx>
        <c:axId val="2074798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600" i="1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2263672"/>
        <c:crosses val="autoZero"/>
        <c:auto val="1"/>
        <c:lblAlgn val="ctr"/>
        <c:lblOffset val="100"/>
        <c:noMultiLvlLbl val="0"/>
      </c:catAx>
      <c:valAx>
        <c:axId val="-2032263672"/>
        <c:scaling>
          <c:orientation val="minMax"/>
          <c:max val="1.3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Relative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quantity</a:t>
                </a:r>
                <a:r>
                  <a:rPr lang="fr-FR" sz="600" dirty="0" smtClean="0">
                    <a:latin typeface="Arial" charset="0"/>
                    <a:ea typeface="Arial" charset="0"/>
                    <a:cs typeface="Arial" charset="0"/>
                  </a:rPr>
                  <a:t> of </a:t>
                </a:r>
                <a:r>
                  <a:rPr lang="fr-FR" sz="600" dirty="0" err="1" smtClean="0">
                    <a:latin typeface="Arial" charset="0"/>
                    <a:ea typeface="Arial" charset="0"/>
                    <a:cs typeface="Arial" charset="0"/>
                  </a:rPr>
                  <a:t>transcripts</a:t>
                </a:r>
                <a:endParaRPr lang="fr-FR" sz="600" dirty="0" smtClean="0"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0.0427598835334286"/>
              <c:y val="0.1748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2074798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935253167129"/>
          <c:y val="0.391002991452991"/>
          <c:w val="0.0795647446814232"/>
          <c:h val="0.217994017094017"/>
        </c:manualLayout>
      </c:layout>
      <c:overlay val="0"/>
      <c:txPr>
        <a:bodyPr/>
        <a:lstStyle/>
        <a:p>
          <a:pPr>
            <a:defRPr sz="600">
              <a:latin typeface="Arial" charset="0"/>
              <a:ea typeface="Arial" charset="0"/>
              <a:cs typeface="Arial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70F67-5473-AF48-B05D-127E3B9C509F}" type="datetimeFigureOut">
              <a:rPr lang="fr-FR" smtClean="0"/>
              <a:t>13/10/17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C9A88-05E9-8845-93C0-D199129BB6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529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B5A8-BF67-704C-AD71-2B0235AC2383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AF027-CC21-5144-BC0B-1EBF55721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3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1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1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1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4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9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3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3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ZoneTexte 75"/>
          <p:cNvSpPr txBox="1"/>
          <p:nvPr/>
        </p:nvSpPr>
        <p:spPr>
          <a:xfrm>
            <a:off x="1334599" y="5909501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 							      		</a:t>
            </a:r>
            <a:endParaRPr lang="en-US"/>
          </a:p>
        </p:txBody>
      </p:sp>
      <p:grpSp>
        <p:nvGrpSpPr>
          <p:cNvPr id="10" name="Grouper 9"/>
          <p:cNvGrpSpPr/>
          <p:nvPr/>
        </p:nvGrpSpPr>
        <p:grpSpPr>
          <a:xfrm>
            <a:off x="1334599" y="2591938"/>
            <a:ext cx="3644114" cy="2340000"/>
            <a:chOff x="1407860" y="4650518"/>
            <a:chExt cx="3644114" cy="2340000"/>
          </a:xfrm>
        </p:grpSpPr>
        <p:grpSp>
          <p:nvGrpSpPr>
            <p:cNvPr id="52" name="Grouper 51"/>
            <p:cNvGrpSpPr/>
            <p:nvPr/>
          </p:nvGrpSpPr>
          <p:grpSpPr>
            <a:xfrm>
              <a:off x="1407860" y="4650518"/>
              <a:ext cx="3644114" cy="2340000"/>
              <a:chOff x="0" y="2576638"/>
              <a:chExt cx="4158103" cy="2743200"/>
            </a:xfrm>
          </p:grpSpPr>
          <p:graphicFrame>
            <p:nvGraphicFramePr>
              <p:cNvPr id="53" name="Graphique 52"/>
              <p:cNvGraphicFramePr>
                <a:graphicFrameLocks/>
              </p:cNvGraphicFramePr>
              <p:nvPr>
                <p:extLst/>
              </p:nvPr>
            </p:nvGraphicFramePr>
            <p:xfrm>
              <a:off x="0" y="2576638"/>
              <a:ext cx="4158103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54" name="Grouper 53"/>
              <p:cNvGrpSpPr/>
              <p:nvPr/>
            </p:nvGrpSpPr>
            <p:grpSpPr>
              <a:xfrm>
                <a:off x="566758" y="2672312"/>
                <a:ext cx="2883043" cy="218487"/>
                <a:chOff x="3663281" y="2561426"/>
                <a:chExt cx="2572093" cy="91797"/>
              </a:xfrm>
            </p:grpSpPr>
            <p:grpSp>
              <p:nvGrpSpPr>
                <p:cNvPr id="55" name="Grouper 54"/>
                <p:cNvGrpSpPr/>
                <p:nvPr/>
              </p:nvGrpSpPr>
              <p:grpSpPr>
                <a:xfrm>
                  <a:off x="5757470" y="2561426"/>
                  <a:ext cx="249996" cy="90957"/>
                  <a:chOff x="5768054" y="2529674"/>
                  <a:chExt cx="249996" cy="90957"/>
                </a:xfrm>
              </p:grpSpPr>
              <p:cxnSp>
                <p:nvCxnSpPr>
                  <p:cNvPr id="106" name="Connecteur droit 105"/>
                  <p:cNvCxnSpPr/>
                  <p:nvPr/>
                </p:nvCxnSpPr>
                <p:spPr>
                  <a:xfrm flipV="1">
                    <a:off x="5849111" y="2591370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ZoneTexte 106"/>
                  <p:cNvSpPr txBox="1"/>
                  <p:nvPr/>
                </p:nvSpPr>
                <p:spPr>
                  <a:xfrm>
                    <a:off x="5768054" y="2529674"/>
                    <a:ext cx="249996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57" name="Grouper 56"/>
                <p:cNvGrpSpPr/>
                <p:nvPr/>
              </p:nvGrpSpPr>
              <p:grpSpPr>
                <a:xfrm>
                  <a:off x="5985379" y="2561426"/>
                  <a:ext cx="249995" cy="90957"/>
                  <a:chOff x="5785351" y="2531571"/>
                  <a:chExt cx="249995" cy="90957"/>
                </a:xfrm>
              </p:grpSpPr>
              <p:cxnSp>
                <p:nvCxnSpPr>
                  <p:cNvPr id="104" name="Connecteur droit 103"/>
                  <p:cNvCxnSpPr/>
                  <p:nvPr/>
                </p:nvCxnSpPr>
                <p:spPr>
                  <a:xfrm flipV="1">
                    <a:off x="5865203" y="2592204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ZoneTexte 104"/>
                  <p:cNvSpPr txBox="1"/>
                  <p:nvPr/>
                </p:nvSpPr>
                <p:spPr>
                  <a:xfrm>
                    <a:off x="5785351" y="2531571"/>
                    <a:ext cx="249995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dirty="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58" name="Grouper 57"/>
                <p:cNvGrpSpPr/>
                <p:nvPr/>
              </p:nvGrpSpPr>
              <p:grpSpPr>
                <a:xfrm>
                  <a:off x="5292565" y="2562266"/>
                  <a:ext cx="249995" cy="90957"/>
                  <a:chOff x="5742096" y="2529213"/>
                  <a:chExt cx="249995" cy="90957"/>
                </a:xfrm>
              </p:grpSpPr>
              <p:cxnSp>
                <p:nvCxnSpPr>
                  <p:cNvPr id="102" name="Connecteur droit 101"/>
                  <p:cNvCxnSpPr/>
                  <p:nvPr/>
                </p:nvCxnSpPr>
                <p:spPr>
                  <a:xfrm flipV="1">
                    <a:off x="5815931" y="2589037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ZoneTexte 102"/>
                  <p:cNvSpPr txBox="1"/>
                  <p:nvPr/>
                </p:nvSpPr>
                <p:spPr>
                  <a:xfrm>
                    <a:off x="5742096" y="2529213"/>
                    <a:ext cx="249995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59" name="Grouper 58"/>
                <p:cNvGrpSpPr/>
                <p:nvPr/>
              </p:nvGrpSpPr>
              <p:grpSpPr>
                <a:xfrm>
                  <a:off x="5518953" y="2561427"/>
                  <a:ext cx="249995" cy="90957"/>
                  <a:chOff x="5757872" y="2530271"/>
                  <a:chExt cx="249995" cy="90957"/>
                </a:xfrm>
              </p:grpSpPr>
              <p:cxnSp>
                <p:nvCxnSpPr>
                  <p:cNvPr id="100" name="Connecteur droit 99"/>
                  <p:cNvCxnSpPr/>
                  <p:nvPr/>
                </p:nvCxnSpPr>
                <p:spPr>
                  <a:xfrm flipV="1">
                    <a:off x="5835711" y="2591968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1" name="ZoneTexte 100"/>
                  <p:cNvSpPr txBox="1"/>
                  <p:nvPr/>
                </p:nvSpPr>
                <p:spPr>
                  <a:xfrm>
                    <a:off x="5757872" y="2530271"/>
                    <a:ext cx="249995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cxnSp>
              <p:nvCxnSpPr>
                <p:cNvPr id="98" name="Connecteur droit 97"/>
                <p:cNvCxnSpPr/>
                <p:nvPr/>
              </p:nvCxnSpPr>
              <p:spPr>
                <a:xfrm flipV="1">
                  <a:off x="4896873" y="2623269"/>
                  <a:ext cx="94170" cy="2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uper 60"/>
                <p:cNvGrpSpPr/>
                <p:nvPr/>
              </p:nvGrpSpPr>
              <p:grpSpPr>
                <a:xfrm>
                  <a:off x="4821948" y="2561427"/>
                  <a:ext cx="399012" cy="90957"/>
                  <a:chOff x="5501995" y="2524858"/>
                  <a:chExt cx="399012" cy="90957"/>
                </a:xfrm>
              </p:grpSpPr>
              <p:cxnSp>
                <p:nvCxnSpPr>
                  <p:cNvPr id="84" name="Connecteur droit 83"/>
                  <p:cNvCxnSpPr/>
                  <p:nvPr/>
                </p:nvCxnSpPr>
                <p:spPr>
                  <a:xfrm flipV="1">
                    <a:off x="5806837" y="2585499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5" name="ZoneTexte 84"/>
                  <p:cNvSpPr txBox="1"/>
                  <p:nvPr/>
                </p:nvSpPr>
                <p:spPr>
                  <a:xfrm>
                    <a:off x="5501995" y="2524858"/>
                    <a:ext cx="249995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cxnSp>
              <p:nvCxnSpPr>
                <p:cNvPr id="82" name="Connecteur droit 81"/>
                <p:cNvCxnSpPr/>
                <p:nvPr/>
              </p:nvCxnSpPr>
              <p:spPr>
                <a:xfrm flipV="1">
                  <a:off x="4429024" y="2622829"/>
                  <a:ext cx="94170" cy="2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cteur droit 79"/>
                <p:cNvCxnSpPr/>
                <p:nvPr/>
              </p:nvCxnSpPr>
              <p:spPr>
                <a:xfrm flipV="1">
                  <a:off x="4665315" y="2622829"/>
                  <a:ext cx="94170" cy="2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Grouper 63"/>
                <p:cNvGrpSpPr/>
                <p:nvPr/>
              </p:nvGrpSpPr>
              <p:grpSpPr>
                <a:xfrm>
                  <a:off x="3893803" y="2562266"/>
                  <a:ext cx="249995" cy="90957"/>
                  <a:chOff x="5650814" y="2525471"/>
                  <a:chExt cx="249995" cy="90957"/>
                </a:xfrm>
              </p:grpSpPr>
              <p:cxnSp>
                <p:nvCxnSpPr>
                  <p:cNvPr id="78" name="Connecteur droit 77"/>
                  <p:cNvCxnSpPr/>
                  <p:nvPr/>
                </p:nvCxnSpPr>
                <p:spPr>
                  <a:xfrm flipV="1">
                    <a:off x="5728666" y="2586474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ZoneTexte 78"/>
                  <p:cNvSpPr txBox="1"/>
                  <p:nvPr/>
                </p:nvSpPr>
                <p:spPr>
                  <a:xfrm>
                    <a:off x="5650814" y="2525471"/>
                    <a:ext cx="249995" cy="909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cxnSp>
              <p:nvCxnSpPr>
                <p:cNvPr id="71" name="Connecteur droit 70"/>
                <p:cNvCxnSpPr/>
                <p:nvPr/>
              </p:nvCxnSpPr>
              <p:spPr>
                <a:xfrm flipV="1">
                  <a:off x="4198539" y="2623297"/>
                  <a:ext cx="94170" cy="2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6" name="Grouper 65"/>
                <p:cNvGrpSpPr/>
                <p:nvPr/>
              </p:nvGrpSpPr>
              <p:grpSpPr>
                <a:xfrm>
                  <a:off x="3663281" y="2561846"/>
                  <a:ext cx="268700" cy="90957"/>
                  <a:chOff x="5641199" y="2531716"/>
                  <a:chExt cx="268700" cy="90957"/>
                </a:xfrm>
              </p:grpSpPr>
              <p:cxnSp>
                <p:nvCxnSpPr>
                  <p:cNvPr id="67" name="Connecteur droit 66"/>
                  <p:cNvCxnSpPr/>
                  <p:nvPr/>
                </p:nvCxnSpPr>
                <p:spPr>
                  <a:xfrm flipV="1">
                    <a:off x="5713193" y="2593137"/>
                    <a:ext cx="94170" cy="2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ZoneTexte 67"/>
                  <p:cNvSpPr txBox="1"/>
                  <p:nvPr/>
                </p:nvSpPr>
                <p:spPr>
                  <a:xfrm>
                    <a:off x="5641199" y="2531716"/>
                    <a:ext cx="268700" cy="909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smtClean="0">
                        <a:latin typeface="Arial" charset="0"/>
                        <a:ea typeface="Arial" charset="0"/>
                        <a:cs typeface="Arial" charset="0"/>
                      </a:rPr>
                      <a:t>**</a:t>
                    </a:r>
                    <a:endParaRPr lang="en-US" sz="60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</p:grpSp>
        </p:grpSp>
        <p:sp>
          <p:nvSpPr>
            <p:cNvPr id="108" name="ZoneTexte 107"/>
            <p:cNvSpPr txBox="1"/>
            <p:nvPr/>
          </p:nvSpPr>
          <p:spPr>
            <a:xfrm>
              <a:off x="2355596" y="4732980"/>
              <a:ext cx="3011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smtClean="0">
                  <a:latin typeface="Arial" charset="0"/>
                  <a:ea typeface="Arial" charset="0"/>
                  <a:cs typeface="Arial" charset="0"/>
                </a:rPr>
                <a:t>**</a:t>
              </a:r>
              <a:endParaRPr lang="en-US" sz="6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2595615" y="4732127"/>
              <a:ext cx="3011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smtClean="0">
                  <a:latin typeface="Arial" charset="0"/>
                  <a:ea typeface="Arial" charset="0"/>
                  <a:cs typeface="Arial" charset="0"/>
                </a:rPr>
                <a:t>*</a:t>
              </a:r>
              <a:endParaRPr lang="en-US" sz="6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3265636" y="4732127"/>
              <a:ext cx="3011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smtClean="0">
                  <a:latin typeface="Arial" charset="0"/>
                  <a:ea typeface="Arial" charset="0"/>
                  <a:cs typeface="Arial" charset="0"/>
                </a:rPr>
                <a:t>**</a:t>
              </a:r>
              <a:endParaRPr lang="en-US" sz="6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2812665" y="4732127"/>
              <a:ext cx="3011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smtClean="0">
                  <a:latin typeface="Arial" charset="0"/>
                  <a:ea typeface="Arial" charset="0"/>
                  <a:cs typeface="Arial" charset="0"/>
                </a:rPr>
                <a:t>**</a:t>
              </a:r>
              <a:endParaRPr lang="en-US" sz="60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74" name="ZoneTexte 73"/>
          <p:cNvSpPr txBox="1"/>
          <p:nvPr/>
        </p:nvSpPr>
        <p:spPr>
          <a:xfrm>
            <a:off x="-116032" y="5740224"/>
            <a:ext cx="7151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sz="1000" b="1" dirty="0" smtClean="0">
                <a:latin typeface="Arial" charset="0"/>
                <a:ea typeface="Arial" charset="0"/>
                <a:cs typeface="Arial" charset="0"/>
              </a:rPr>
              <a:t>S6 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Down-regulation of muscle specific transcripts in RNAi hypersensitive </a:t>
            </a:r>
            <a:r>
              <a:rPr lang="en-US" sz="1000" b="1" i="1" dirty="0">
                <a:latin typeface="Arial" charset="0"/>
                <a:ea typeface="Arial" charset="0"/>
                <a:cs typeface="Arial" charset="0"/>
              </a:rPr>
              <a:t>rrf-3(pk1426)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worms with </a:t>
            </a:r>
            <a:r>
              <a:rPr lang="en-US" sz="1000" b="1" dirty="0" smtClean="0">
                <a:latin typeface="Arial" charset="0"/>
                <a:ea typeface="Arial" charset="0"/>
                <a:cs typeface="Arial" charset="0"/>
              </a:rPr>
              <a:t>age</a:t>
            </a:r>
            <a:endParaRPr lang="fr-FR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69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21813</TotalTime>
  <Words>47</Words>
  <Application>Microsoft Macintosh PowerPoint</Application>
  <PresentationFormat>Présentation à l'écran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</dc:creator>
  <cp:lastModifiedBy>Florence Solari</cp:lastModifiedBy>
  <cp:revision>1216</cp:revision>
  <cp:lastPrinted>2017-08-11T12:03:05Z</cp:lastPrinted>
  <dcterms:created xsi:type="dcterms:W3CDTF">2015-07-15T09:53:29Z</dcterms:created>
  <dcterms:modified xsi:type="dcterms:W3CDTF">2017-10-13T09:13:46Z</dcterms:modified>
</cp:coreProperties>
</file>