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A3D3"/>
    <a:srgbClr val="F743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65" d="100"/>
          <a:sy n="65" d="100"/>
        </p:scale>
        <p:origin x="71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3D013BE-9CD2-4482-B2D4-F7660ED3FF84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a-DK"/>
        </a:p>
      </dgm:t>
    </dgm:pt>
    <dgm:pt modelId="{3C64F512-6337-47A3-A4C4-2DFA39B75603}">
      <dgm:prSet phldrT="[Tekst]" custT="1"/>
      <dgm:spPr/>
      <dgm:t>
        <a:bodyPr/>
        <a:lstStyle/>
        <a:p>
          <a:pPr algn="ctr"/>
          <a:r>
            <a:rPr lang="da-DK" sz="1200" b="1" dirty="0">
              <a:latin typeface="Times New Roman" panose="02020603050405020304" pitchFamily="18" charset="0"/>
              <a:cs typeface="Times New Roman" panose="02020603050405020304" pitchFamily="18" charset="0"/>
            </a:rPr>
            <a:t>A. -60 to -36 h</a:t>
          </a:r>
          <a:r>
            <a:rPr lang="da-DK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gm:t>
    </dgm:pt>
    <dgm:pt modelId="{04F03EC5-FF9E-40CF-8AB2-5EB2F744FD35}" type="parTrans" cxnId="{A17AA73F-7F76-4E00-AD5C-A51036C08C31}">
      <dgm:prSet/>
      <dgm:spPr/>
      <dgm:t>
        <a:bodyPr/>
        <a:lstStyle/>
        <a:p>
          <a:pPr algn="ctr"/>
          <a:endParaRPr lang="da-DK"/>
        </a:p>
      </dgm:t>
    </dgm:pt>
    <dgm:pt modelId="{3DB803E2-6AC5-438A-9EC8-04D31AA5828D}" type="sibTrans" cxnId="{A17AA73F-7F76-4E00-AD5C-A51036C08C31}">
      <dgm:prSet/>
      <dgm:spPr/>
      <dgm:t>
        <a:bodyPr/>
        <a:lstStyle/>
        <a:p>
          <a:pPr algn="ctr"/>
          <a:endParaRPr lang="da-DK"/>
        </a:p>
      </dgm:t>
    </dgm:pt>
    <dgm:pt modelId="{45A33536-5F97-4149-820F-C5800A60404A}">
      <dgm:prSet phldrT="[Tekst]" custT="1"/>
      <dgm:spPr/>
      <dgm:t>
        <a:bodyPr/>
        <a:lstStyle/>
        <a:p>
          <a:pPr algn="ctr"/>
          <a:r>
            <a:rPr lang="da-DK" sz="1200" b="1" dirty="0">
              <a:latin typeface="Times New Roman" panose="02020603050405020304" pitchFamily="18" charset="0"/>
              <a:cs typeface="Times New Roman" panose="02020603050405020304" pitchFamily="18" charset="0"/>
            </a:rPr>
            <a:t>B. -36 to -24 h</a:t>
          </a:r>
        </a:p>
      </dgm:t>
    </dgm:pt>
    <dgm:pt modelId="{47E0367F-C80A-4644-8CCC-C87B3041847F}" type="parTrans" cxnId="{37337596-E600-418B-9711-A8595A4789CB}">
      <dgm:prSet/>
      <dgm:spPr/>
      <dgm:t>
        <a:bodyPr/>
        <a:lstStyle/>
        <a:p>
          <a:pPr algn="ctr"/>
          <a:endParaRPr lang="da-DK"/>
        </a:p>
      </dgm:t>
    </dgm:pt>
    <dgm:pt modelId="{F19E4F92-E066-40D1-8B4E-33CA14840E60}" type="sibTrans" cxnId="{37337596-E600-418B-9711-A8595A4789CB}">
      <dgm:prSet/>
      <dgm:spPr/>
      <dgm:t>
        <a:bodyPr/>
        <a:lstStyle/>
        <a:p>
          <a:pPr algn="ctr"/>
          <a:endParaRPr lang="da-DK"/>
        </a:p>
      </dgm:t>
    </dgm:pt>
    <dgm:pt modelId="{B7650312-0AA3-4AF8-8ADB-AD41086E9D54}">
      <dgm:prSet phldrT="[Tekst]" custT="1"/>
      <dgm:spPr/>
      <dgm:t>
        <a:bodyPr/>
        <a:lstStyle/>
        <a:p>
          <a:pPr algn="ctr"/>
          <a:r>
            <a:rPr lang="da-DK" sz="1200" b="1" dirty="0">
              <a:latin typeface="Times New Roman" panose="02020603050405020304" pitchFamily="18" charset="0"/>
              <a:cs typeface="Times New Roman" panose="02020603050405020304" pitchFamily="18" charset="0"/>
            </a:rPr>
            <a:t>C. -24 to -12 h</a:t>
          </a:r>
        </a:p>
      </dgm:t>
    </dgm:pt>
    <dgm:pt modelId="{E87993B7-98F6-4F35-8C0E-8415174740F6}" type="parTrans" cxnId="{913F7C90-C362-4912-AA64-5C4D646A27F6}">
      <dgm:prSet/>
      <dgm:spPr/>
      <dgm:t>
        <a:bodyPr/>
        <a:lstStyle/>
        <a:p>
          <a:pPr algn="ctr"/>
          <a:endParaRPr lang="da-DK"/>
        </a:p>
      </dgm:t>
    </dgm:pt>
    <dgm:pt modelId="{D038697F-F490-4E0A-8CAF-21351498DC0C}" type="sibTrans" cxnId="{913F7C90-C362-4912-AA64-5C4D646A27F6}">
      <dgm:prSet/>
      <dgm:spPr/>
      <dgm:t>
        <a:bodyPr/>
        <a:lstStyle/>
        <a:p>
          <a:pPr algn="ctr"/>
          <a:endParaRPr lang="da-DK"/>
        </a:p>
      </dgm:t>
    </dgm:pt>
    <dgm:pt modelId="{59F50931-F1BB-4E3B-A159-F76BD00996E6}">
      <dgm:prSet phldrT="[Tekst]" custT="1"/>
      <dgm:spPr/>
      <dgm:t>
        <a:bodyPr/>
        <a:lstStyle/>
        <a:p>
          <a:pPr algn="ctr"/>
          <a:r>
            <a:rPr lang="da-DK" sz="1200" b="1" dirty="0">
              <a:latin typeface="Times New Roman" panose="02020603050405020304" pitchFamily="18" charset="0"/>
              <a:cs typeface="Times New Roman" panose="02020603050405020304" pitchFamily="18" charset="0"/>
            </a:rPr>
            <a:t>D. -12 to 0 h</a:t>
          </a:r>
        </a:p>
      </dgm:t>
    </dgm:pt>
    <dgm:pt modelId="{3E9DBAA4-9F34-4F1C-99B9-02B4E3F69696}" type="parTrans" cxnId="{B80E3640-1E2A-4FC3-89A3-39F2E5A9FE35}">
      <dgm:prSet/>
      <dgm:spPr/>
      <dgm:t>
        <a:bodyPr/>
        <a:lstStyle/>
        <a:p>
          <a:pPr algn="ctr"/>
          <a:endParaRPr lang="da-DK"/>
        </a:p>
      </dgm:t>
    </dgm:pt>
    <dgm:pt modelId="{5AAAF5AF-77EF-4575-96B6-8DFEE7B86965}" type="sibTrans" cxnId="{B80E3640-1E2A-4FC3-89A3-39F2E5A9FE35}">
      <dgm:prSet/>
      <dgm:spPr/>
      <dgm:t>
        <a:bodyPr/>
        <a:lstStyle/>
        <a:p>
          <a:pPr algn="ctr"/>
          <a:endParaRPr lang="da-DK"/>
        </a:p>
      </dgm:t>
    </dgm:pt>
    <dgm:pt modelId="{80448838-78AB-4AA9-B3E0-A4A6EEF163B6}">
      <dgm:prSet phldrT="[Tekst]" custT="1"/>
      <dgm:spPr/>
      <dgm:t>
        <a:bodyPr/>
        <a:lstStyle/>
        <a:p>
          <a:pPr algn="ctr"/>
          <a:r>
            <a:rPr lang="da-DK" sz="1200" b="1" dirty="0">
              <a:latin typeface="Times New Roman" panose="02020603050405020304" pitchFamily="18" charset="0"/>
              <a:cs typeface="Times New Roman" panose="02020603050405020304" pitchFamily="18" charset="0"/>
            </a:rPr>
            <a:t>E. 0 to 12 h</a:t>
          </a:r>
        </a:p>
      </dgm:t>
    </dgm:pt>
    <dgm:pt modelId="{A6E8273E-9AB8-4922-936C-6B81BCC3E320}" type="parTrans" cxnId="{205BFE7C-AD41-4FFD-8669-42C9328B8BF7}">
      <dgm:prSet/>
      <dgm:spPr/>
      <dgm:t>
        <a:bodyPr/>
        <a:lstStyle/>
        <a:p>
          <a:pPr algn="ctr"/>
          <a:endParaRPr lang="da-DK"/>
        </a:p>
      </dgm:t>
    </dgm:pt>
    <dgm:pt modelId="{786A169A-ACAD-451B-8E5B-130CFCE8E5B2}" type="sibTrans" cxnId="{205BFE7C-AD41-4FFD-8669-42C9328B8BF7}">
      <dgm:prSet/>
      <dgm:spPr/>
      <dgm:t>
        <a:bodyPr/>
        <a:lstStyle/>
        <a:p>
          <a:pPr algn="ctr"/>
          <a:endParaRPr lang="da-DK"/>
        </a:p>
      </dgm:t>
    </dgm:pt>
    <dgm:pt modelId="{C1C9F783-30CA-4C54-BF43-D02F02E74B2D}">
      <dgm:prSet phldrT="[Tekst]" custT="1"/>
      <dgm:spPr/>
      <dgm:t>
        <a:bodyPr/>
        <a:lstStyle/>
        <a:p>
          <a:pPr algn="ctr"/>
          <a:r>
            <a:rPr lang="da-DK" sz="1200" b="1" dirty="0">
              <a:latin typeface="Times New Roman" panose="02020603050405020304" pitchFamily="18" charset="0"/>
              <a:cs typeface="Times New Roman" panose="02020603050405020304" pitchFamily="18" charset="0"/>
            </a:rPr>
            <a:t>F. 12 to 24 h</a:t>
          </a:r>
        </a:p>
      </dgm:t>
    </dgm:pt>
    <dgm:pt modelId="{9E8D54F7-1419-4283-A445-E0DC715BF80C}" type="parTrans" cxnId="{68F9269C-3CA0-4D3E-9700-8EE757583301}">
      <dgm:prSet/>
      <dgm:spPr/>
      <dgm:t>
        <a:bodyPr/>
        <a:lstStyle/>
        <a:p>
          <a:pPr algn="ctr"/>
          <a:endParaRPr lang="da-DK"/>
        </a:p>
      </dgm:t>
    </dgm:pt>
    <dgm:pt modelId="{4ACD08F0-FD7D-4E20-B5B6-175009F16551}" type="sibTrans" cxnId="{68F9269C-3CA0-4D3E-9700-8EE757583301}">
      <dgm:prSet/>
      <dgm:spPr/>
      <dgm:t>
        <a:bodyPr/>
        <a:lstStyle/>
        <a:p>
          <a:pPr algn="ctr"/>
          <a:endParaRPr lang="da-DK"/>
        </a:p>
      </dgm:t>
    </dgm:pt>
    <dgm:pt modelId="{E2E08FC1-3512-4D39-8D9B-BE60F97B92C2}">
      <dgm:prSet custT="1"/>
      <dgm:spPr/>
      <dgm:t>
        <a:bodyPr/>
        <a:lstStyle/>
        <a:p>
          <a:r>
            <a:rPr lang="da-DK" sz="1200" b="1" dirty="0">
              <a:latin typeface="Times New Roman" panose="02020603050405020304" pitchFamily="18" charset="0"/>
              <a:cs typeface="Times New Roman" panose="02020603050405020304" pitchFamily="18" charset="0"/>
            </a:rPr>
            <a:t>G. 24 to 36 h</a:t>
          </a:r>
        </a:p>
      </dgm:t>
    </dgm:pt>
    <dgm:pt modelId="{412F6EF4-73B2-4F02-92BE-443ACC391E40}" type="parTrans" cxnId="{E84694FD-93F5-4A0D-AF26-42FAB34FDEA4}">
      <dgm:prSet/>
      <dgm:spPr/>
      <dgm:t>
        <a:bodyPr/>
        <a:lstStyle/>
        <a:p>
          <a:endParaRPr lang="da-DK"/>
        </a:p>
      </dgm:t>
    </dgm:pt>
    <dgm:pt modelId="{26C82168-CECF-4A1C-9043-4D6581D4E09A}" type="sibTrans" cxnId="{E84694FD-93F5-4A0D-AF26-42FAB34FDEA4}">
      <dgm:prSet/>
      <dgm:spPr/>
      <dgm:t>
        <a:bodyPr/>
        <a:lstStyle/>
        <a:p>
          <a:endParaRPr lang="da-DK"/>
        </a:p>
      </dgm:t>
    </dgm:pt>
    <dgm:pt modelId="{7FFDC77C-9596-48F9-9D0D-6EBDAAC4351F}">
      <dgm:prSet custT="1"/>
      <dgm:spPr/>
      <dgm:t>
        <a:bodyPr/>
        <a:lstStyle/>
        <a:p>
          <a:endParaRPr lang="da-DK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CF991F3-72C5-4F5A-B2E9-3927D7B07208}" type="parTrans" cxnId="{7B61EDEB-7452-4823-A1F3-A2852C1BE094}">
      <dgm:prSet/>
      <dgm:spPr/>
      <dgm:t>
        <a:bodyPr/>
        <a:lstStyle/>
        <a:p>
          <a:endParaRPr lang="da-DK"/>
        </a:p>
      </dgm:t>
    </dgm:pt>
    <dgm:pt modelId="{75325D36-3C43-4B83-9F34-E02CA6EBBE43}" type="sibTrans" cxnId="{7B61EDEB-7452-4823-A1F3-A2852C1BE094}">
      <dgm:prSet/>
      <dgm:spPr/>
      <dgm:t>
        <a:bodyPr/>
        <a:lstStyle/>
        <a:p>
          <a:endParaRPr lang="da-DK"/>
        </a:p>
      </dgm:t>
    </dgm:pt>
    <dgm:pt modelId="{9B3142D1-C673-4689-96EF-1A6B8894164E}" type="pres">
      <dgm:prSet presAssocID="{83D013BE-9CD2-4482-B2D4-F7660ED3FF84}" presName="Name0" presStyleCnt="0">
        <dgm:presLayoutVars>
          <dgm:dir/>
          <dgm:animLvl val="lvl"/>
          <dgm:resizeHandles val="exact"/>
        </dgm:presLayoutVars>
      </dgm:prSet>
      <dgm:spPr/>
    </dgm:pt>
    <dgm:pt modelId="{790C6EF6-12AC-4F0A-9D95-36AAD8708AC8}" type="pres">
      <dgm:prSet presAssocID="{83D013BE-9CD2-4482-B2D4-F7660ED3FF84}" presName="dummy" presStyleCnt="0"/>
      <dgm:spPr/>
    </dgm:pt>
    <dgm:pt modelId="{158E6316-5B43-4644-9AC3-3586DC228851}" type="pres">
      <dgm:prSet presAssocID="{83D013BE-9CD2-4482-B2D4-F7660ED3FF84}" presName="linH" presStyleCnt="0"/>
      <dgm:spPr/>
    </dgm:pt>
    <dgm:pt modelId="{19A91B9C-73B3-4492-B0F2-4A89EEFCDDF9}" type="pres">
      <dgm:prSet presAssocID="{83D013BE-9CD2-4482-B2D4-F7660ED3FF84}" presName="padding1" presStyleCnt="0"/>
      <dgm:spPr/>
    </dgm:pt>
    <dgm:pt modelId="{186E6433-CA97-45FB-AB4C-1646FE4823F7}" type="pres">
      <dgm:prSet presAssocID="{3C64F512-6337-47A3-A4C4-2DFA39B75603}" presName="linV" presStyleCnt="0"/>
      <dgm:spPr/>
    </dgm:pt>
    <dgm:pt modelId="{F8A79727-21AF-499D-A40D-3D0D7F024E49}" type="pres">
      <dgm:prSet presAssocID="{3C64F512-6337-47A3-A4C4-2DFA39B75603}" presName="spVertical1" presStyleCnt="0"/>
      <dgm:spPr/>
    </dgm:pt>
    <dgm:pt modelId="{CA491541-3434-4AD7-ACB7-DD186EC1F33C}" type="pres">
      <dgm:prSet presAssocID="{3C64F512-6337-47A3-A4C4-2DFA39B75603}" presName="parTx" presStyleLbl="revTx" presStyleIdx="0" presStyleCnt="8" custScaleX="101013">
        <dgm:presLayoutVars>
          <dgm:chMax val="0"/>
          <dgm:chPref val="0"/>
          <dgm:bulletEnabled val="1"/>
        </dgm:presLayoutVars>
      </dgm:prSet>
      <dgm:spPr/>
    </dgm:pt>
    <dgm:pt modelId="{674265A5-9AB5-44CC-88D9-8671F4B5FF66}" type="pres">
      <dgm:prSet presAssocID="{3C64F512-6337-47A3-A4C4-2DFA39B75603}" presName="spVertical2" presStyleCnt="0"/>
      <dgm:spPr/>
    </dgm:pt>
    <dgm:pt modelId="{38E4D9F8-6F69-4B2C-A104-EFB1A9C2E602}" type="pres">
      <dgm:prSet presAssocID="{3C64F512-6337-47A3-A4C4-2DFA39B75603}" presName="spVertical3" presStyleCnt="0"/>
      <dgm:spPr/>
    </dgm:pt>
    <dgm:pt modelId="{EB14CE9E-4DBD-4C07-ABD3-9D8375887825}" type="pres">
      <dgm:prSet presAssocID="{3DB803E2-6AC5-438A-9EC8-04D31AA5828D}" presName="space" presStyleCnt="0"/>
      <dgm:spPr/>
    </dgm:pt>
    <dgm:pt modelId="{2ED44579-0553-4007-80FE-77DA9E2B5DD9}" type="pres">
      <dgm:prSet presAssocID="{45A33536-5F97-4149-820F-C5800A60404A}" presName="linV" presStyleCnt="0"/>
      <dgm:spPr/>
    </dgm:pt>
    <dgm:pt modelId="{6899A3B5-E3C9-4815-8E7D-E220BA74070B}" type="pres">
      <dgm:prSet presAssocID="{45A33536-5F97-4149-820F-C5800A60404A}" presName="spVertical1" presStyleCnt="0"/>
      <dgm:spPr/>
    </dgm:pt>
    <dgm:pt modelId="{B9CA6F1B-6D07-4FB7-8B99-80F00007D6F0}" type="pres">
      <dgm:prSet presAssocID="{45A33536-5F97-4149-820F-C5800A60404A}" presName="parTx" presStyleLbl="revTx" presStyleIdx="1" presStyleCnt="8">
        <dgm:presLayoutVars>
          <dgm:chMax val="0"/>
          <dgm:chPref val="0"/>
          <dgm:bulletEnabled val="1"/>
        </dgm:presLayoutVars>
      </dgm:prSet>
      <dgm:spPr/>
    </dgm:pt>
    <dgm:pt modelId="{A1B898E9-3A68-4EE3-9CEF-E5BC97BD948F}" type="pres">
      <dgm:prSet presAssocID="{45A33536-5F97-4149-820F-C5800A60404A}" presName="spVertical2" presStyleCnt="0"/>
      <dgm:spPr/>
    </dgm:pt>
    <dgm:pt modelId="{A860F246-1115-4851-B768-4C618E81AF00}" type="pres">
      <dgm:prSet presAssocID="{45A33536-5F97-4149-820F-C5800A60404A}" presName="spVertical3" presStyleCnt="0"/>
      <dgm:spPr/>
    </dgm:pt>
    <dgm:pt modelId="{6B16AA8A-7D00-4DBD-A9C4-C0FD757A8BE0}" type="pres">
      <dgm:prSet presAssocID="{F19E4F92-E066-40D1-8B4E-33CA14840E60}" presName="space" presStyleCnt="0"/>
      <dgm:spPr/>
    </dgm:pt>
    <dgm:pt modelId="{77919008-626B-4279-A6D2-7A8A907AE011}" type="pres">
      <dgm:prSet presAssocID="{B7650312-0AA3-4AF8-8ADB-AD41086E9D54}" presName="linV" presStyleCnt="0"/>
      <dgm:spPr/>
    </dgm:pt>
    <dgm:pt modelId="{2EC16B2E-A441-46ED-A2B7-27E52F17223F}" type="pres">
      <dgm:prSet presAssocID="{B7650312-0AA3-4AF8-8ADB-AD41086E9D54}" presName="spVertical1" presStyleCnt="0"/>
      <dgm:spPr/>
    </dgm:pt>
    <dgm:pt modelId="{5C98FEF3-8B50-4AC7-95F0-B88553712C9F}" type="pres">
      <dgm:prSet presAssocID="{B7650312-0AA3-4AF8-8ADB-AD41086E9D54}" presName="parTx" presStyleLbl="revTx" presStyleIdx="2" presStyleCnt="8">
        <dgm:presLayoutVars>
          <dgm:chMax val="0"/>
          <dgm:chPref val="0"/>
          <dgm:bulletEnabled val="1"/>
        </dgm:presLayoutVars>
      </dgm:prSet>
      <dgm:spPr/>
    </dgm:pt>
    <dgm:pt modelId="{2AA53F62-CA2C-444A-92C1-FDD48D716722}" type="pres">
      <dgm:prSet presAssocID="{B7650312-0AA3-4AF8-8ADB-AD41086E9D54}" presName="spVertical2" presStyleCnt="0"/>
      <dgm:spPr/>
    </dgm:pt>
    <dgm:pt modelId="{F92854A4-FF4B-4865-8ADC-0331D3D6CA8E}" type="pres">
      <dgm:prSet presAssocID="{B7650312-0AA3-4AF8-8ADB-AD41086E9D54}" presName="spVertical3" presStyleCnt="0"/>
      <dgm:spPr/>
    </dgm:pt>
    <dgm:pt modelId="{9FF9A69F-AD79-4C41-9071-7340D5C3D328}" type="pres">
      <dgm:prSet presAssocID="{D038697F-F490-4E0A-8CAF-21351498DC0C}" presName="space" presStyleCnt="0"/>
      <dgm:spPr/>
    </dgm:pt>
    <dgm:pt modelId="{1EF6D8FF-C93F-4F87-A88D-257522D26348}" type="pres">
      <dgm:prSet presAssocID="{59F50931-F1BB-4E3B-A159-F76BD00996E6}" presName="linV" presStyleCnt="0"/>
      <dgm:spPr/>
    </dgm:pt>
    <dgm:pt modelId="{4A01B73E-B7F3-49FE-8CFC-27DDA8D01DA4}" type="pres">
      <dgm:prSet presAssocID="{59F50931-F1BB-4E3B-A159-F76BD00996E6}" presName="spVertical1" presStyleCnt="0"/>
      <dgm:spPr/>
    </dgm:pt>
    <dgm:pt modelId="{A93D1249-A25B-4383-9284-E7656AEBC89C}" type="pres">
      <dgm:prSet presAssocID="{59F50931-F1BB-4E3B-A159-F76BD00996E6}" presName="parTx" presStyleLbl="revTx" presStyleIdx="3" presStyleCnt="8">
        <dgm:presLayoutVars>
          <dgm:chMax val="0"/>
          <dgm:chPref val="0"/>
          <dgm:bulletEnabled val="1"/>
        </dgm:presLayoutVars>
      </dgm:prSet>
      <dgm:spPr/>
    </dgm:pt>
    <dgm:pt modelId="{56AAC6F9-EB52-4ED9-AF85-8D912065DD67}" type="pres">
      <dgm:prSet presAssocID="{59F50931-F1BB-4E3B-A159-F76BD00996E6}" presName="spVertical2" presStyleCnt="0"/>
      <dgm:spPr/>
    </dgm:pt>
    <dgm:pt modelId="{088948A3-0E03-42D6-8060-9B38DCC13CEB}" type="pres">
      <dgm:prSet presAssocID="{59F50931-F1BB-4E3B-A159-F76BD00996E6}" presName="spVertical3" presStyleCnt="0"/>
      <dgm:spPr/>
    </dgm:pt>
    <dgm:pt modelId="{D2F6FE83-5775-49CD-9AE2-837FFF9B65AE}" type="pres">
      <dgm:prSet presAssocID="{5AAAF5AF-77EF-4575-96B6-8DFEE7B86965}" presName="space" presStyleCnt="0"/>
      <dgm:spPr/>
    </dgm:pt>
    <dgm:pt modelId="{36489805-3A6D-43A6-9921-65B74D18C919}" type="pres">
      <dgm:prSet presAssocID="{80448838-78AB-4AA9-B3E0-A4A6EEF163B6}" presName="linV" presStyleCnt="0"/>
      <dgm:spPr/>
    </dgm:pt>
    <dgm:pt modelId="{E0B35E8A-D861-407F-8424-2C336A4AFF38}" type="pres">
      <dgm:prSet presAssocID="{80448838-78AB-4AA9-B3E0-A4A6EEF163B6}" presName="spVertical1" presStyleCnt="0"/>
      <dgm:spPr/>
    </dgm:pt>
    <dgm:pt modelId="{32D78CB6-B98E-4CD9-97DD-AB845A4DE538}" type="pres">
      <dgm:prSet presAssocID="{80448838-78AB-4AA9-B3E0-A4A6EEF163B6}" presName="parTx" presStyleLbl="revTx" presStyleIdx="4" presStyleCnt="8">
        <dgm:presLayoutVars>
          <dgm:chMax val="0"/>
          <dgm:chPref val="0"/>
          <dgm:bulletEnabled val="1"/>
        </dgm:presLayoutVars>
      </dgm:prSet>
      <dgm:spPr/>
    </dgm:pt>
    <dgm:pt modelId="{E848B1BE-5E29-4A7D-88B5-E771943C0E2A}" type="pres">
      <dgm:prSet presAssocID="{80448838-78AB-4AA9-B3E0-A4A6EEF163B6}" presName="spVertical2" presStyleCnt="0"/>
      <dgm:spPr/>
    </dgm:pt>
    <dgm:pt modelId="{C51E56EC-EE7E-41D8-BE02-F7F35343DA56}" type="pres">
      <dgm:prSet presAssocID="{80448838-78AB-4AA9-B3E0-A4A6EEF163B6}" presName="spVertical3" presStyleCnt="0"/>
      <dgm:spPr/>
    </dgm:pt>
    <dgm:pt modelId="{1BC61B90-6AEF-4226-B9F1-9021CA2484DF}" type="pres">
      <dgm:prSet presAssocID="{786A169A-ACAD-451B-8E5B-130CFCE8E5B2}" presName="space" presStyleCnt="0"/>
      <dgm:spPr/>
    </dgm:pt>
    <dgm:pt modelId="{7D9FC2A0-0ABD-4C74-BD34-7CC51039E556}" type="pres">
      <dgm:prSet presAssocID="{C1C9F783-30CA-4C54-BF43-D02F02E74B2D}" presName="linV" presStyleCnt="0"/>
      <dgm:spPr/>
    </dgm:pt>
    <dgm:pt modelId="{B6694745-4943-4D38-8ADB-A5BF001A45BE}" type="pres">
      <dgm:prSet presAssocID="{C1C9F783-30CA-4C54-BF43-D02F02E74B2D}" presName="spVertical1" presStyleCnt="0"/>
      <dgm:spPr/>
    </dgm:pt>
    <dgm:pt modelId="{77843B49-CFC6-4E40-8863-E9F938D1C706}" type="pres">
      <dgm:prSet presAssocID="{C1C9F783-30CA-4C54-BF43-D02F02E74B2D}" presName="parTx" presStyleLbl="revTx" presStyleIdx="5" presStyleCnt="8">
        <dgm:presLayoutVars>
          <dgm:chMax val="0"/>
          <dgm:chPref val="0"/>
          <dgm:bulletEnabled val="1"/>
        </dgm:presLayoutVars>
      </dgm:prSet>
      <dgm:spPr/>
    </dgm:pt>
    <dgm:pt modelId="{702F1531-BC91-4187-95DB-FCE2398EECBF}" type="pres">
      <dgm:prSet presAssocID="{C1C9F783-30CA-4C54-BF43-D02F02E74B2D}" presName="spVertical2" presStyleCnt="0"/>
      <dgm:spPr/>
    </dgm:pt>
    <dgm:pt modelId="{1E23ACF2-AE45-4EE3-B46B-27CD507CBCA5}" type="pres">
      <dgm:prSet presAssocID="{C1C9F783-30CA-4C54-BF43-D02F02E74B2D}" presName="spVertical3" presStyleCnt="0"/>
      <dgm:spPr/>
    </dgm:pt>
    <dgm:pt modelId="{4CEBC036-DB51-495C-9F37-DDB527622E89}" type="pres">
      <dgm:prSet presAssocID="{4ACD08F0-FD7D-4E20-B5B6-175009F16551}" presName="space" presStyleCnt="0"/>
      <dgm:spPr/>
    </dgm:pt>
    <dgm:pt modelId="{0DA9CAEB-5CB1-4CDA-AEEE-626D17B701CC}" type="pres">
      <dgm:prSet presAssocID="{E2E08FC1-3512-4D39-8D9B-BE60F97B92C2}" presName="linV" presStyleCnt="0"/>
      <dgm:spPr/>
    </dgm:pt>
    <dgm:pt modelId="{F88C14B1-8FF5-4B4E-9620-9C1D265F46D3}" type="pres">
      <dgm:prSet presAssocID="{E2E08FC1-3512-4D39-8D9B-BE60F97B92C2}" presName="spVertical1" presStyleCnt="0"/>
      <dgm:spPr/>
    </dgm:pt>
    <dgm:pt modelId="{6263DE83-FAF1-4146-9458-843793328A45}" type="pres">
      <dgm:prSet presAssocID="{E2E08FC1-3512-4D39-8D9B-BE60F97B92C2}" presName="parTx" presStyleLbl="revTx" presStyleIdx="6" presStyleCnt="8">
        <dgm:presLayoutVars>
          <dgm:chMax val="0"/>
          <dgm:chPref val="0"/>
          <dgm:bulletEnabled val="1"/>
        </dgm:presLayoutVars>
      </dgm:prSet>
      <dgm:spPr/>
    </dgm:pt>
    <dgm:pt modelId="{533C1DA5-D893-4142-86BE-2FD38DE5B4C6}" type="pres">
      <dgm:prSet presAssocID="{E2E08FC1-3512-4D39-8D9B-BE60F97B92C2}" presName="spVertical2" presStyleCnt="0"/>
      <dgm:spPr/>
    </dgm:pt>
    <dgm:pt modelId="{6ECAB515-3858-4997-8DA9-0F477A06B283}" type="pres">
      <dgm:prSet presAssocID="{E2E08FC1-3512-4D39-8D9B-BE60F97B92C2}" presName="spVertical3" presStyleCnt="0"/>
      <dgm:spPr/>
    </dgm:pt>
    <dgm:pt modelId="{36CFD21F-A986-46D5-95A0-E076D52D8600}" type="pres">
      <dgm:prSet presAssocID="{26C82168-CECF-4A1C-9043-4D6581D4E09A}" presName="space" presStyleCnt="0"/>
      <dgm:spPr/>
    </dgm:pt>
    <dgm:pt modelId="{ACD123AD-B01E-48EF-947A-4323DA8F8F13}" type="pres">
      <dgm:prSet presAssocID="{7FFDC77C-9596-48F9-9D0D-6EBDAAC4351F}" presName="linV" presStyleCnt="0"/>
      <dgm:spPr/>
    </dgm:pt>
    <dgm:pt modelId="{4E08BF53-8C1E-4E1D-BDBC-33D2CF8561FD}" type="pres">
      <dgm:prSet presAssocID="{7FFDC77C-9596-48F9-9D0D-6EBDAAC4351F}" presName="spVertical1" presStyleCnt="0"/>
      <dgm:spPr/>
    </dgm:pt>
    <dgm:pt modelId="{50D65A3A-07C1-4968-B043-9AAD83C4CDAC}" type="pres">
      <dgm:prSet presAssocID="{7FFDC77C-9596-48F9-9D0D-6EBDAAC4351F}" presName="parTx" presStyleLbl="revTx" presStyleIdx="7" presStyleCnt="8">
        <dgm:presLayoutVars>
          <dgm:chMax val="0"/>
          <dgm:chPref val="0"/>
          <dgm:bulletEnabled val="1"/>
        </dgm:presLayoutVars>
      </dgm:prSet>
      <dgm:spPr/>
    </dgm:pt>
    <dgm:pt modelId="{0E4A1F1A-3980-47A1-AB71-CA7716B608A4}" type="pres">
      <dgm:prSet presAssocID="{7FFDC77C-9596-48F9-9D0D-6EBDAAC4351F}" presName="spVertical2" presStyleCnt="0"/>
      <dgm:spPr/>
    </dgm:pt>
    <dgm:pt modelId="{1242E9D5-8310-46DD-8637-753833072A6B}" type="pres">
      <dgm:prSet presAssocID="{7FFDC77C-9596-48F9-9D0D-6EBDAAC4351F}" presName="spVertical3" presStyleCnt="0"/>
      <dgm:spPr/>
    </dgm:pt>
    <dgm:pt modelId="{CFBCB682-C4B9-49AF-9EB3-E0A96018283A}" type="pres">
      <dgm:prSet presAssocID="{83D013BE-9CD2-4482-B2D4-F7660ED3FF84}" presName="padding2" presStyleCnt="0"/>
      <dgm:spPr/>
    </dgm:pt>
    <dgm:pt modelId="{F756E157-FF73-402E-BAF1-55226494BD3D}" type="pres">
      <dgm:prSet presAssocID="{83D013BE-9CD2-4482-B2D4-F7660ED3FF84}" presName="negArrow" presStyleCnt="0"/>
      <dgm:spPr/>
    </dgm:pt>
    <dgm:pt modelId="{23FD9EC7-FB73-43C2-A1FD-67515BB09560}" type="pres">
      <dgm:prSet presAssocID="{83D013BE-9CD2-4482-B2D4-F7660ED3FF84}" presName="backgroundArrow" presStyleLbl="node1" presStyleIdx="0" presStyleCnt="1" custLinFactNeighborX="-16938" custLinFactNeighborY="5655"/>
      <dgm:spPr>
        <a:solidFill>
          <a:schemeClr val="accent1">
            <a:lumMod val="20000"/>
            <a:lumOff val="80000"/>
          </a:schemeClr>
        </a:solidFill>
      </dgm:spPr>
    </dgm:pt>
  </dgm:ptLst>
  <dgm:cxnLst>
    <dgm:cxn modelId="{B5BE6406-FA3E-48C4-8384-EB417426EBE9}" type="presOf" srcId="{7FFDC77C-9596-48F9-9D0D-6EBDAAC4351F}" destId="{50D65A3A-07C1-4968-B043-9AAD83C4CDAC}" srcOrd="0" destOrd="0" presId="urn:microsoft.com/office/officeart/2005/8/layout/hProcess3"/>
    <dgm:cxn modelId="{18006A14-E3BB-4F11-99EE-055D2D7D5142}" type="presOf" srcId="{45A33536-5F97-4149-820F-C5800A60404A}" destId="{B9CA6F1B-6D07-4FB7-8B99-80F00007D6F0}" srcOrd="0" destOrd="0" presId="urn:microsoft.com/office/officeart/2005/8/layout/hProcess3"/>
    <dgm:cxn modelId="{A17AA73F-7F76-4E00-AD5C-A51036C08C31}" srcId="{83D013BE-9CD2-4482-B2D4-F7660ED3FF84}" destId="{3C64F512-6337-47A3-A4C4-2DFA39B75603}" srcOrd="0" destOrd="0" parTransId="{04F03EC5-FF9E-40CF-8AB2-5EB2F744FD35}" sibTransId="{3DB803E2-6AC5-438A-9EC8-04D31AA5828D}"/>
    <dgm:cxn modelId="{B80E3640-1E2A-4FC3-89A3-39F2E5A9FE35}" srcId="{83D013BE-9CD2-4482-B2D4-F7660ED3FF84}" destId="{59F50931-F1BB-4E3B-A159-F76BD00996E6}" srcOrd="3" destOrd="0" parTransId="{3E9DBAA4-9F34-4F1C-99B9-02B4E3F69696}" sibTransId="{5AAAF5AF-77EF-4575-96B6-8DFEE7B86965}"/>
    <dgm:cxn modelId="{2411CF46-4CBF-4AF8-8ED9-96F00A293AD6}" type="presOf" srcId="{B7650312-0AA3-4AF8-8ADB-AD41086E9D54}" destId="{5C98FEF3-8B50-4AC7-95F0-B88553712C9F}" srcOrd="0" destOrd="0" presId="urn:microsoft.com/office/officeart/2005/8/layout/hProcess3"/>
    <dgm:cxn modelId="{067DAC47-FA6A-44E5-91F6-DDF5429DF358}" type="presOf" srcId="{E2E08FC1-3512-4D39-8D9B-BE60F97B92C2}" destId="{6263DE83-FAF1-4146-9458-843793328A45}" srcOrd="0" destOrd="0" presId="urn:microsoft.com/office/officeart/2005/8/layout/hProcess3"/>
    <dgm:cxn modelId="{7C60294E-9A73-4F98-B71D-21278A9003B7}" type="presOf" srcId="{80448838-78AB-4AA9-B3E0-A4A6EEF163B6}" destId="{32D78CB6-B98E-4CD9-97DD-AB845A4DE538}" srcOrd="0" destOrd="0" presId="urn:microsoft.com/office/officeart/2005/8/layout/hProcess3"/>
    <dgm:cxn modelId="{E59DE071-1852-4917-8070-8337E71DD82F}" type="presOf" srcId="{59F50931-F1BB-4E3B-A159-F76BD00996E6}" destId="{A93D1249-A25B-4383-9284-E7656AEBC89C}" srcOrd="0" destOrd="0" presId="urn:microsoft.com/office/officeart/2005/8/layout/hProcess3"/>
    <dgm:cxn modelId="{205BFE7C-AD41-4FFD-8669-42C9328B8BF7}" srcId="{83D013BE-9CD2-4482-B2D4-F7660ED3FF84}" destId="{80448838-78AB-4AA9-B3E0-A4A6EEF163B6}" srcOrd="4" destOrd="0" parTransId="{A6E8273E-9AB8-4922-936C-6B81BCC3E320}" sibTransId="{786A169A-ACAD-451B-8E5B-130CFCE8E5B2}"/>
    <dgm:cxn modelId="{913F7C90-C362-4912-AA64-5C4D646A27F6}" srcId="{83D013BE-9CD2-4482-B2D4-F7660ED3FF84}" destId="{B7650312-0AA3-4AF8-8ADB-AD41086E9D54}" srcOrd="2" destOrd="0" parTransId="{E87993B7-98F6-4F35-8C0E-8415174740F6}" sibTransId="{D038697F-F490-4E0A-8CAF-21351498DC0C}"/>
    <dgm:cxn modelId="{14E45E91-7A4D-48D6-8ACC-8A7350D0017F}" type="presOf" srcId="{C1C9F783-30CA-4C54-BF43-D02F02E74B2D}" destId="{77843B49-CFC6-4E40-8863-E9F938D1C706}" srcOrd="0" destOrd="0" presId="urn:microsoft.com/office/officeart/2005/8/layout/hProcess3"/>
    <dgm:cxn modelId="{37337596-E600-418B-9711-A8595A4789CB}" srcId="{83D013BE-9CD2-4482-B2D4-F7660ED3FF84}" destId="{45A33536-5F97-4149-820F-C5800A60404A}" srcOrd="1" destOrd="0" parTransId="{47E0367F-C80A-4644-8CCC-C87B3041847F}" sibTransId="{F19E4F92-E066-40D1-8B4E-33CA14840E60}"/>
    <dgm:cxn modelId="{68F9269C-3CA0-4D3E-9700-8EE757583301}" srcId="{83D013BE-9CD2-4482-B2D4-F7660ED3FF84}" destId="{C1C9F783-30CA-4C54-BF43-D02F02E74B2D}" srcOrd="5" destOrd="0" parTransId="{9E8D54F7-1419-4283-A445-E0DC715BF80C}" sibTransId="{4ACD08F0-FD7D-4E20-B5B6-175009F16551}"/>
    <dgm:cxn modelId="{963F4CD6-527A-4386-AEB6-7384FDB7C48D}" type="presOf" srcId="{3C64F512-6337-47A3-A4C4-2DFA39B75603}" destId="{CA491541-3434-4AD7-ACB7-DD186EC1F33C}" srcOrd="0" destOrd="0" presId="urn:microsoft.com/office/officeart/2005/8/layout/hProcess3"/>
    <dgm:cxn modelId="{7B61EDEB-7452-4823-A1F3-A2852C1BE094}" srcId="{83D013BE-9CD2-4482-B2D4-F7660ED3FF84}" destId="{7FFDC77C-9596-48F9-9D0D-6EBDAAC4351F}" srcOrd="7" destOrd="0" parTransId="{0CF991F3-72C5-4F5A-B2E9-3927D7B07208}" sibTransId="{75325D36-3C43-4B83-9F34-E02CA6EBBE43}"/>
    <dgm:cxn modelId="{36F6EFF0-A00B-4F30-B9DF-DD6D518C2396}" type="presOf" srcId="{83D013BE-9CD2-4482-B2D4-F7660ED3FF84}" destId="{9B3142D1-C673-4689-96EF-1A6B8894164E}" srcOrd="0" destOrd="0" presId="urn:microsoft.com/office/officeart/2005/8/layout/hProcess3"/>
    <dgm:cxn modelId="{E84694FD-93F5-4A0D-AF26-42FAB34FDEA4}" srcId="{83D013BE-9CD2-4482-B2D4-F7660ED3FF84}" destId="{E2E08FC1-3512-4D39-8D9B-BE60F97B92C2}" srcOrd="6" destOrd="0" parTransId="{412F6EF4-73B2-4F02-92BE-443ACC391E40}" sibTransId="{26C82168-CECF-4A1C-9043-4D6581D4E09A}"/>
    <dgm:cxn modelId="{8E48B4F4-6D78-4F6E-BDBE-98E9E246122A}" type="presParOf" srcId="{9B3142D1-C673-4689-96EF-1A6B8894164E}" destId="{790C6EF6-12AC-4F0A-9D95-36AAD8708AC8}" srcOrd="0" destOrd="0" presId="urn:microsoft.com/office/officeart/2005/8/layout/hProcess3"/>
    <dgm:cxn modelId="{4D5DC822-0B26-4A63-8089-B45FE81124B7}" type="presParOf" srcId="{9B3142D1-C673-4689-96EF-1A6B8894164E}" destId="{158E6316-5B43-4644-9AC3-3586DC228851}" srcOrd="1" destOrd="0" presId="urn:microsoft.com/office/officeart/2005/8/layout/hProcess3"/>
    <dgm:cxn modelId="{C7260E4B-FFE7-4B66-9560-DFF0759EB64C}" type="presParOf" srcId="{158E6316-5B43-4644-9AC3-3586DC228851}" destId="{19A91B9C-73B3-4492-B0F2-4A89EEFCDDF9}" srcOrd="0" destOrd="0" presId="urn:microsoft.com/office/officeart/2005/8/layout/hProcess3"/>
    <dgm:cxn modelId="{E2A10B91-1F5A-484D-82E5-7415C6138952}" type="presParOf" srcId="{158E6316-5B43-4644-9AC3-3586DC228851}" destId="{186E6433-CA97-45FB-AB4C-1646FE4823F7}" srcOrd="1" destOrd="0" presId="urn:microsoft.com/office/officeart/2005/8/layout/hProcess3"/>
    <dgm:cxn modelId="{BAE52D99-099C-4286-ABDF-46E8351CAC58}" type="presParOf" srcId="{186E6433-CA97-45FB-AB4C-1646FE4823F7}" destId="{F8A79727-21AF-499D-A40D-3D0D7F024E49}" srcOrd="0" destOrd="0" presId="urn:microsoft.com/office/officeart/2005/8/layout/hProcess3"/>
    <dgm:cxn modelId="{E9A2DA29-C20E-463C-A466-D1B9DEEB0D55}" type="presParOf" srcId="{186E6433-CA97-45FB-AB4C-1646FE4823F7}" destId="{CA491541-3434-4AD7-ACB7-DD186EC1F33C}" srcOrd="1" destOrd="0" presId="urn:microsoft.com/office/officeart/2005/8/layout/hProcess3"/>
    <dgm:cxn modelId="{E4F5FD4B-7E4C-4CA0-9E81-8CB4501AEB26}" type="presParOf" srcId="{186E6433-CA97-45FB-AB4C-1646FE4823F7}" destId="{674265A5-9AB5-44CC-88D9-8671F4B5FF66}" srcOrd="2" destOrd="0" presId="urn:microsoft.com/office/officeart/2005/8/layout/hProcess3"/>
    <dgm:cxn modelId="{8F0B6C27-F1BC-453D-B121-ECF63A441D59}" type="presParOf" srcId="{186E6433-CA97-45FB-AB4C-1646FE4823F7}" destId="{38E4D9F8-6F69-4B2C-A104-EFB1A9C2E602}" srcOrd="3" destOrd="0" presId="urn:microsoft.com/office/officeart/2005/8/layout/hProcess3"/>
    <dgm:cxn modelId="{32DB0E00-0A52-464C-8BB9-9348909265AF}" type="presParOf" srcId="{158E6316-5B43-4644-9AC3-3586DC228851}" destId="{EB14CE9E-4DBD-4C07-ABD3-9D8375887825}" srcOrd="2" destOrd="0" presId="urn:microsoft.com/office/officeart/2005/8/layout/hProcess3"/>
    <dgm:cxn modelId="{D5BDFB4B-01EA-4A40-99D3-90BB16FCD688}" type="presParOf" srcId="{158E6316-5B43-4644-9AC3-3586DC228851}" destId="{2ED44579-0553-4007-80FE-77DA9E2B5DD9}" srcOrd="3" destOrd="0" presId="urn:microsoft.com/office/officeart/2005/8/layout/hProcess3"/>
    <dgm:cxn modelId="{5A986EFB-AD49-4B9E-A523-4BC99636E7ED}" type="presParOf" srcId="{2ED44579-0553-4007-80FE-77DA9E2B5DD9}" destId="{6899A3B5-E3C9-4815-8E7D-E220BA74070B}" srcOrd="0" destOrd="0" presId="urn:microsoft.com/office/officeart/2005/8/layout/hProcess3"/>
    <dgm:cxn modelId="{2794743B-6473-4A41-B9AC-EAC45A03BA5B}" type="presParOf" srcId="{2ED44579-0553-4007-80FE-77DA9E2B5DD9}" destId="{B9CA6F1B-6D07-4FB7-8B99-80F00007D6F0}" srcOrd="1" destOrd="0" presId="urn:microsoft.com/office/officeart/2005/8/layout/hProcess3"/>
    <dgm:cxn modelId="{DB9294C8-7474-4084-B473-575E866C9C65}" type="presParOf" srcId="{2ED44579-0553-4007-80FE-77DA9E2B5DD9}" destId="{A1B898E9-3A68-4EE3-9CEF-E5BC97BD948F}" srcOrd="2" destOrd="0" presId="urn:microsoft.com/office/officeart/2005/8/layout/hProcess3"/>
    <dgm:cxn modelId="{B512EA40-9958-4A07-B7C3-47EFB80613FE}" type="presParOf" srcId="{2ED44579-0553-4007-80FE-77DA9E2B5DD9}" destId="{A860F246-1115-4851-B768-4C618E81AF00}" srcOrd="3" destOrd="0" presId="urn:microsoft.com/office/officeart/2005/8/layout/hProcess3"/>
    <dgm:cxn modelId="{CE16E807-8766-4EA8-97A0-CA5072338B45}" type="presParOf" srcId="{158E6316-5B43-4644-9AC3-3586DC228851}" destId="{6B16AA8A-7D00-4DBD-A9C4-C0FD757A8BE0}" srcOrd="4" destOrd="0" presId="urn:microsoft.com/office/officeart/2005/8/layout/hProcess3"/>
    <dgm:cxn modelId="{A2B19F12-5C6B-4848-B457-F6BAF204E292}" type="presParOf" srcId="{158E6316-5B43-4644-9AC3-3586DC228851}" destId="{77919008-626B-4279-A6D2-7A8A907AE011}" srcOrd="5" destOrd="0" presId="urn:microsoft.com/office/officeart/2005/8/layout/hProcess3"/>
    <dgm:cxn modelId="{17246508-DDAD-42C4-BFDE-05CCE53F9F31}" type="presParOf" srcId="{77919008-626B-4279-A6D2-7A8A907AE011}" destId="{2EC16B2E-A441-46ED-A2B7-27E52F17223F}" srcOrd="0" destOrd="0" presId="urn:microsoft.com/office/officeart/2005/8/layout/hProcess3"/>
    <dgm:cxn modelId="{AEADBCC8-5875-49A8-9C86-5E44604AED81}" type="presParOf" srcId="{77919008-626B-4279-A6D2-7A8A907AE011}" destId="{5C98FEF3-8B50-4AC7-95F0-B88553712C9F}" srcOrd="1" destOrd="0" presId="urn:microsoft.com/office/officeart/2005/8/layout/hProcess3"/>
    <dgm:cxn modelId="{8254574D-BB55-4F97-A0C2-CD9129E4C60F}" type="presParOf" srcId="{77919008-626B-4279-A6D2-7A8A907AE011}" destId="{2AA53F62-CA2C-444A-92C1-FDD48D716722}" srcOrd="2" destOrd="0" presId="urn:microsoft.com/office/officeart/2005/8/layout/hProcess3"/>
    <dgm:cxn modelId="{B0DCF7B9-DBAE-4D1B-A41C-C8AA1139F3EA}" type="presParOf" srcId="{77919008-626B-4279-A6D2-7A8A907AE011}" destId="{F92854A4-FF4B-4865-8ADC-0331D3D6CA8E}" srcOrd="3" destOrd="0" presId="urn:microsoft.com/office/officeart/2005/8/layout/hProcess3"/>
    <dgm:cxn modelId="{5B331007-FA33-45D9-B685-F3B4CDCC649C}" type="presParOf" srcId="{158E6316-5B43-4644-9AC3-3586DC228851}" destId="{9FF9A69F-AD79-4C41-9071-7340D5C3D328}" srcOrd="6" destOrd="0" presId="urn:microsoft.com/office/officeart/2005/8/layout/hProcess3"/>
    <dgm:cxn modelId="{FDE66DBD-48BF-4CA5-B8F3-445ADBE5986E}" type="presParOf" srcId="{158E6316-5B43-4644-9AC3-3586DC228851}" destId="{1EF6D8FF-C93F-4F87-A88D-257522D26348}" srcOrd="7" destOrd="0" presId="urn:microsoft.com/office/officeart/2005/8/layout/hProcess3"/>
    <dgm:cxn modelId="{24B6DBA9-0A46-4E5F-A26E-0BD08021BDB7}" type="presParOf" srcId="{1EF6D8FF-C93F-4F87-A88D-257522D26348}" destId="{4A01B73E-B7F3-49FE-8CFC-27DDA8D01DA4}" srcOrd="0" destOrd="0" presId="urn:microsoft.com/office/officeart/2005/8/layout/hProcess3"/>
    <dgm:cxn modelId="{A50B92B9-565E-4F41-85D3-84FE942B66E5}" type="presParOf" srcId="{1EF6D8FF-C93F-4F87-A88D-257522D26348}" destId="{A93D1249-A25B-4383-9284-E7656AEBC89C}" srcOrd="1" destOrd="0" presId="urn:microsoft.com/office/officeart/2005/8/layout/hProcess3"/>
    <dgm:cxn modelId="{F7696B1F-F47D-479C-A741-46CA69102AD0}" type="presParOf" srcId="{1EF6D8FF-C93F-4F87-A88D-257522D26348}" destId="{56AAC6F9-EB52-4ED9-AF85-8D912065DD67}" srcOrd="2" destOrd="0" presId="urn:microsoft.com/office/officeart/2005/8/layout/hProcess3"/>
    <dgm:cxn modelId="{2C018B24-96FD-47AD-9A94-DC44BD7D2E3A}" type="presParOf" srcId="{1EF6D8FF-C93F-4F87-A88D-257522D26348}" destId="{088948A3-0E03-42D6-8060-9B38DCC13CEB}" srcOrd="3" destOrd="0" presId="urn:microsoft.com/office/officeart/2005/8/layout/hProcess3"/>
    <dgm:cxn modelId="{85C27C9A-272D-41B0-86D5-45E90C27DCDB}" type="presParOf" srcId="{158E6316-5B43-4644-9AC3-3586DC228851}" destId="{D2F6FE83-5775-49CD-9AE2-837FFF9B65AE}" srcOrd="8" destOrd="0" presId="urn:microsoft.com/office/officeart/2005/8/layout/hProcess3"/>
    <dgm:cxn modelId="{D7F0D3EF-A7B9-47AD-AE59-DCCFA5DA5B47}" type="presParOf" srcId="{158E6316-5B43-4644-9AC3-3586DC228851}" destId="{36489805-3A6D-43A6-9921-65B74D18C919}" srcOrd="9" destOrd="0" presId="urn:microsoft.com/office/officeart/2005/8/layout/hProcess3"/>
    <dgm:cxn modelId="{45945D30-DD94-4CBC-82FD-C202C8A31DD7}" type="presParOf" srcId="{36489805-3A6D-43A6-9921-65B74D18C919}" destId="{E0B35E8A-D861-407F-8424-2C336A4AFF38}" srcOrd="0" destOrd="0" presId="urn:microsoft.com/office/officeart/2005/8/layout/hProcess3"/>
    <dgm:cxn modelId="{ADF0D1C7-1497-4354-8689-32764E09C4BE}" type="presParOf" srcId="{36489805-3A6D-43A6-9921-65B74D18C919}" destId="{32D78CB6-B98E-4CD9-97DD-AB845A4DE538}" srcOrd="1" destOrd="0" presId="urn:microsoft.com/office/officeart/2005/8/layout/hProcess3"/>
    <dgm:cxn modelId="{8741CC98-AA21-480E-A06D-10A98BA9E9D5}" type="presParOf" srcId="{36489805-3A6D-43A6-9921-65B74D18C919}" destId="{E848B1BE-5E29-4A7D-88B5-E771943C0E2A}" srcOrd="2" destOrd="0" presId="urn:microsoft.com/office/officeart/2005/8/layout/hProcess3"/>
    <dgm:cxn modelId="{792913A5-464A-4F9D-BA6E-8DB2C1F57F8A}" type="presParOf" srcId="{36489805-3A6D-43A6-9921-65B74D18C919}" destId="{C51E56EC-EE7E-41D8-BE02-F7F35343DA56}" srcOrd="3" destOrd="0" presId="urn:microsoft.com/office/officeart/2005/8/layout/hProcess3"/>
    <dgm:cxn modelId="{4071F1B1-460D-4F80-ACF8-8EE9415E0AC7}" type="presParOf" srcId="{158E6316-5B43-4644-9AC3-3586DC228851}" destId="{1BC61B90-6AEF-4226-B9F1-9021CA2484DF}" srcOrd="10" destOrd="0" presId="urn:microsoft.com/office/officeart/2005/8/layout/hProcess3"/>
    <dgm:cxn modelId="{3318A439-9EBD-4EC3-AD2B-01E7F2D038FB}" type="presParOf" srcId="{158E6316-5B43-4644-9AC3-3586DC228851}" destId="{7D9FC2A0-0ABD-4C74-BD34-7CC51039E556}" srcOrd="11" destOrd="0" presId="urn:microsoft.com/office/officeart/2005/8/layout/hProcess3"/>
    <dgm:cxn modelId="{2AA20818-3C14-4B02-A122-9EECCAC9CA6E}" type="presParOf" srcId="{7D9FC2A0-0ABD-4C74-BD34-7CC51039E556}" destId="{B6694745-4943-4D38-8ADB-A5BF001A45BE}" srcOrd="0" destOrd="0" presId="urn:microsoft.com/office/officeart/2005/8/layout/hProcess3"/>
    <dgm:cxn modelId="{E8E096FC-E007-4B6C-AFC0-E3887F918A91}" type="presParOf" srcId="{7D9FC2A0-0ABD-4C74-BD34-7CC51039E556}" destId="{77843B49-CFC6-4E40-8863-E9F938D1C706}" srcOrd="1" destOrd="0" presId="urn:microsoft.com/office/officeart/2005/8/layout/hProcess3"/>
    <dgm:cxn modelId="{E8E6E1C2-338C-4D4B-8C53-6CA0DBECF1F2}" type="presParOf" srcId="{7D9FC2A0-0ABD-4C74-BD34-7CC51039E556}" destId="{702F1531-BC91-4187-95DB-FCE2398EECBF}" srcOrd="2" destOrd="0" presId="urn:microsoft.com/office/officeart/2005/8/layout/hProcess3"/>
    <dgm:cxn modelId="{38A95CC1-AFE1-4959-B7BE-28CA1DB0245B}" type="presParOf" srcId="{7D9FC2A0-0ABD-4C74-BD34-7CC51039E556}" destId="{1E23ACF2-AE45-4EE3-B46B-27CD507CBCA5}" srcOrd="3" destOrd="0" presId="urn:microsoft.com/office/officeart/2005/8/layout/hProcess3"/>
    <dgm:cxn modelId="{AB1FAD77-7561-48E9-BABF-3831D239A15A}" type="presParOf" srcId="{158E6316-5B43-4644-9AC3-3586DC228851}" destId="{4CEBC036-DB51-495C-9F37-DDB527622E89}" srcOrd="12" destOrd="0" presId="urn:microsoft.com/office/officeart/2005/8/layout/hProcess3"/>
    <dgm:cxn modelId="{40E4ADA1-6E14-4270-9868-EC723CDA21B3}" type="presParOf" srcId="{158E6316-5B43-4644-9AC3-3586DC228851}" destId="{0DA9CAEB-5CB1-4CDA-AEEE-626D17B701CC}" srcOrd="13" destOrd="0" presId="urn:microsoft.com/office/officeart/2005/8/layout/hProcess3"/>
    <dgm:cxn modelId="{D11CDF87-D823-493F-82C4-70F40A84383A}" type="presParOf" srcId="{0DA9CAEB-5CB1-4CDA-AEEE-626D17B701CC}" destId="{F88C14B1-8FF5-4B4E-9620-9C1D265F46D3}" srcOrd="0" destOrd="0" presId="urn:microsoft.com/office/officeart/2005/8/layout/hProcess3"/>
    <dgm:cxn modelId="{E33C2CDD-8906-4525-865C-9843972CE941}" type="presParOf" srcId="{0DA9CAEB-5CB1-4CDA-AEEE-626D17B701CC}" destId="{6263DE83-FAF1-4146-9458-843793328A45}" srcOrd="1" destOrd="0" presId="urn:microsoft.com/office/officeart/2005/8/layout/hProcess3"/>
    <dgm:cxn modelId="{92B2F2DA-7DB1-415D-BFAE-69B06E943C86}" type="presParOf" srcId="{0DA9CAEB-5CB1-4CDA-AEEE-626D17B701CC}" destId="{533C1DA5-D893-4142-86BE-2FD38DE5B4C6}" srcOrd="2" destOrd="0" presId="urn:microsoft.com/office/officeart/2005/8/layout/hProcess3"/>
    <dgm:cxn modelId="{F254BD33-1F45-494F-A2CB-800E1977531B}" type="presParOf" srcId="{0DA9CAEB-5CB1-4CDA-AEEE-626D17B701CC}" destId="{6ECAB515-3858-4997-8DA9-0F477A06B283}" srcOrd="3" destOrd="0" presId="urn:microsoft.com/office/officeart/2005/8/layout/hProcess3"/>
    <dgm:cxn modelId="{850BFE8C-94EF-4654-A667-D136906A4B58}" type="presParOf" srcId="{158E6316-5B43-4644-9AC3-3586DC228851}" destId="{36CFD21F-A986-46D5-95A0-E076D52D8600}" srcOrd="14" destOrd="0" presId="urn:microsoft.com/office/officeart/2005/8/layout/hProcess3"/>
    <dgm:cxn modelId="{E50F7C3A-0C97-4251-83D9-B8406189A2D9}" type="presParOf" srcId="{158E6316-5B43-4644-9AC3-3586DC228851}" destId="{ACD123AD-B01E-48EF-947A-4323DA8F8F13}" srcOrd="15" destOrd="0" presId="urn:microsoft.com/office/officeart/2005/8/layout/hProcess3"/>
    <dgm:cxn modelId="{81A9B73B-0FA0-4FB7-A77C-24F2C521D062}" type="presParOf" srcId="{ACD123AD-B01E-48EF-947A-4323DA8F8F13}" destId="{4E08BF53-8C1E-4E1D-BDBC-33D2CF8561FD}" srcOrd="0" destOrd="0" presId="urn:microsoft.com/office/officeart/2005/8/layout/hProcess3"/>
    <dgm:cxn modelId="{E5A2B74B-4918-494E-B056-0F7B3983C461}" type="presParOf" srcId="{ACD123AD-B01E-48EF-947A-4323DA8F8F13}" destId="{50D65A3A-07C1-4968-B043-9AAD83C4CDAC}" srcOrd="1" destOrd="0" presId="urn:microsoft.com/office/officeart/2005/8/layout/hProcess3"/>
    <dgm:cxn modelId="{82CFF3DF-2CD5-4B9F-8135-16D9ECCABA6F}" type="presParOf" srcId="{ACD123AD-B01E-48EF-947A-4323DA8F8F13}" destId="{0E4A1F1A-3980-47A1-AB71-CA7716B608A4}" srcOrd="2" destOrd="0" presId="urn:microsoft.com/office/officeart/2005/8/layout/hProcess3"/>
    <dgm:cxn modelId="{D08AFD93-7A28-4D26-BED5-54DE3E524BC4}" type="presParOf" srcId="{ACD123AD-B01E-48EF-947A-4323DA8F8F13}" destId="{1242E9D5-8310-46DD-8637-753833072A6B}" srcOrd="3" destOrd="0" presId="urn:microsoft.com/office/officeart/2005/8/layout/hProcess3"/>
    <dgm:cxn modelId="{EC3141C7-B38A-42AD-B1A8-9E5FC33ACA4C}" type="presParOf" srcId="{158E6316-5B43-4644-9AC3-3586DC228851}" destId="{CFBCB682-C4B9-49AF-9EB3-E0A96018283A}" srcOrd="16" destOrd="0" presId="urn:microsoft.com/office/officeart/2005/8/layout/hProcess3"/>
    <dgm:cxn modelId="{7B6025BA-F2E6-4B8B-863E-6815A3573720}" type="presParOf" srcId="{158E6316-5B43-4644-9AC3-3586DC228851}" destId="{F756E157-FF73-402E-BAF1-55226494BD3D}" srcOrd="17" destOrd="0" presId="urn:microsoft.com/office/officeart/2005/8/layout/hProcess3"/>
    <dgm:cxn modelId="{2FA3B255-C8FC-44C4-9D8B-A18ECCFC64DF}" type="presParOf" srcId="{158E6316-5B43-4644-9AC3-3586DC228851}" destId="{23FD9EC7-FB73-43C2-A1FD-67515BB09560}" srcOrd="18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FD9EC7-FB73-43C2-A1FD-67515BB09560}">
      <dsp:nvSpPr>
        <dsp:cNvPr id="0" name=""/>
        <dsp:cNvSpPr/>
      </dsp:nvSpPr>
      <dsp:spPr>
        <a:xfrm>
          <a:off x="0" y="27074"/>
          <a:ext cx="11629292" cy="1296000"/>
        </a:xfrm>
        <a:prstGeom prst="rightArrow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D65A3A-07C1-4968-B043-9AAD83C4CDAC}">
      <dsp:nvSpPr>
        <dsp:cNvPr id="0" name=""/>
        <dsp:cNvSpPr/>
      </dsp:nvSpPr>
      <dsp:spPr>
        <a:xfrm>
          <a:off x="10196920" y="337537"/>
          <a:ext cx="1101602" cy="64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1920" rIns="0" bIns="1219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a-DK" sz="1200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196920" y="337537"/>
        <a:ext cx="1101602" cy="648000"/>
      </dsp:txXfrm>
    </dsp:sp>
    <dsp:sp modelId="{6263DE83-FAF1-4146-9458-843793328A45}">
      <dsp:nvSpPr>
        <dsp:cNvPr id="0" name=""/>
        <dsp:cNvSpPr/>
      </dsp:nvSpPr>
      <dsp:spPr>
        <a:xfrm>
          <a:off x="8874996" y="337537"/>
          <a:ext cx="1101602" cy="64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1920" rIns="0" bIns="1219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1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G. 24 to 36 h</a:t>
          </a:r>
        </a:p>
      </dsp:txBody>
      <dsp:txXfrm>
        <a:off x="8874996" y="337537"/>
        <a:ext cx="1101602" cy="648000"/>
      </dsp:txXfrm>
    </dsp:sp>
    <dsp:sp modelId="{77843B49-CFC6-4E40-8863-E9F938D1C706}">
      <dsp:nvSpPr>
        <dsp:cNvPr id="0" name=""/>
        <dsp:cNvSpPr/>
      </dsp:nvSpPr>
      <dsp:spPr>
        <a:xfrm>
          <a:off x="7553073" y="337537"/>
          <a:ext cx="1101602" cy="64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1920" rIns="0" bIns="1219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1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F. 12 to 24 h</a:t>
          </a:r>
        </a:p>
      </dsp:txBody>
      <dsp:txXfrm>
        <a:off x="7553073" y="337537"/>
        <a:ext cx="1101602" cy="648000"/>
      </dsp:txXfrm>
    </dsp:sp>
    <dsp:sp modelId="{32D78CB6-B98E-4CD9-97DD-AB845A4DE538}">
      <dsp:nvSpPr>
        <dsp:cNvPr id="0" name=""/>
        <dsp:cNvSpPr/>
      </dsp:nvSpPr>
      <dsp:spPr>
        <a:xfrm>
          <a:off x="6231150" y="337537"/>
          <a:ext cx="1101602" cy="64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1920" rIns="0" bIns="1219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1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E. 0 to 12 h</a:t>
          </a:r>
        </a:p>
      </dsp:txBody>
      <dsp:txXfrm>
        <a:off x="6231150" y="337537"/>
        <a:ext cx="1101602" cy="648000"/>
      </dsp:txXfrm>
    </dsp:sp>
    <dsp:sp modelId="{A93D1249-A25B-4383-9284-E7656AEBC89C}">
      <dsp:nvSpPr>
        <dsp:cNvPr id="0" name=""/>
        <dsp:cNvSpPr/>
      </dsp:nvSpPr>
      <dsp:spPr>
        <a:xfrm>
          <a:off x="4909226" y="337537"/>
          <a:ext cx="1101602" cy="64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1920" rIns="0" bIns="1219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1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D. -12 to 0 h</a:t>
          </a:r>
        </a:p>
      </dsp:txBody>
      <dsp:txXfrm>
        <a:off x="4909226" y="337537"/>
        <a:ext cx="1101602" cy="648000"/>
      </dsp:txXfrm>
    </dsp:sp>
    <dsp:sp modelId="{5C98FEF3-8B50-4AC7-95F0-B88553712C9F}">
      <dsp:nvSpPr>
        <dsp:cNvPr id="0" name=""/>
        <dsp:cNvSpPr/>
      </dsp:nvSpPr>
      <dsp:spPr>
        <a:xfrm>
          <a:off x="3587303" y="337537"/>
          <a:ext cx="1101602" cy="64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1920" rIns="0" bIns="1219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1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C. -24 to -12 h</a:t>
          </a:r>
        </a:p>
      </dsp:txBody>
      <dsp:txXfrm>
        <a:off x="3587303" y="337537"/>
        <a:ext cx="1101602" cy="648000"/>
      </dsp:txXfrm>
    </dsp:sp>
    <dsp:sp modelId="{B9CA6F1B-6D07-4FB7-8B99-80F00007D6F0}">
      <dsp:nvSpPr>
        <dsp:cNvPr id="0" name=""/>
        <dsp:cNvSpPr/>
      </dsp:nvSpPr>
      <dsp:spPr>
        <a:xfrm>
          <a:off x="2265379" y="337537"/>
          <a:ext cx="1101602" cy="64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1920" rIns="0" bIns="1219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1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B. -36 to -24 h</a:t>
          </a:r>
        </a:p>
      </dsp:txBody>
      <dsp:txXfrm>
        <a:off x="2265379" y="337537"/>
        <a:ext cx="1101602" cy="648000"/>
      </dsp:txXfrm>
    </dsp:sp>
    <dsp:sp modelId="{CA491541-3434-4AD7-ACB7-DD186EC1F33C}">
      <dsp:nvSpPr>
        <dsp:cNvPr id="0" name=""/>
        <dsp:cNvSpPr/>
      </dsp:nvSpPr>
      <dsp:spPr>
        <a:xfrm>
          <a:off x="932297" y="337537"/>
          <a:ext cx="1112762" cy="64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1920" rIns="0" bIns="1219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1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A. -60 to -36 h</a:t>
          </a:r>
          <a:r>
            <a:rPr lang="da-DK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sp:txBody>
      <dsp:txXfrm>
        <a:off x="932297" y="337537"/>
        <a:ext cx="1112762" cy="648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a-DK"/>
              <a:t>Klik for at redigere i master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09FE-A3B2-437A-948E-1BCCC775C3D4}" type="datetimeFigureOut">
              <a:rPr lang="da-DK" smtClean="0"/>
              <a:t>26-05-2017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68EDD-B930-420B-B3CE-3D41ECACDDA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44482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09FE-A3B2-437A-948E-1BCCC775C3D4}" type="datetimeFigureOut">
              <a:rPr lang="da-DK" smtClean="0"/>
              <a:t>26-05-2017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68EDD-B930-420B-B3CE-3D41ECACDDA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039435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09FE-A3B2-437A-948E-1BCCC775C3D4}" type="datetimeFigureOut">
              <a:rPr lang="da-DK" smtClean="0"/>
              <a:t>26-05-2017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68EDD-B930-420B-B3CE-3D41ECACDDA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19490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09FE-A3B2-437A-948E-1BCCC775C3D4}" type="datetimeFigureOut">
              <a:rPr lang="da-DK" smtClean="0"/>
              <a:t>26-05-2017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68EDD-B930-420B-B3CE-3D41ECACDDA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940559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a-DK"/>
              <a:t>Klik for at redigere i master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Rediger typografien i masterens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09FE-A3B2-437A-948E-1BCCC775C3D4}" type="datetimeFigureOut">
              <a:rPr lang="da-DK" smtClean="0"/>
              <a:t>26-05-2017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68EDD-B930-420B-B3CE-3D41ECACDDA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091265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09FE-A3B2-437A-948E-1BCCC775C3D4}" type="datetimeFigureOut">
              <a:rPr lang="da-DK" smtClean="0"/>
              <a:t>26-05-2017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68EDD-B930-420B-B3CE-3D41ECACDDA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464918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Rediger typografien i masterens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Rediger typografien i masterens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09FE-A3B2-437A-948E-1BCCC775C3D4}" type="datetimeFigureOut">
              <a:rPr lang="da-DK" smtClean="0"/>
              <a:t>26-05-2017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sli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68EDD-B930-420B-B3CE-3D41ECACDDA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25482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09FE-A3B2-437A-948E-1BCCC775C3D4}" type="datetimeFigureOut">
              <a:rPr lang="da-DK" smtClean="0"/>
              <a:t>26-05-2017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68EDD-B930-420B-B3CE-3D41ECACDDA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943273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09FE-A3B2-437A-948E-1BCCC775C3D4}" type="datetimeFigureOut">
              <a:rPr lang="da-DK" smtClean="0"/>
              <a:t>26-05-2017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68EDD-B930-420B-B3CE-3D41ECACDDA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800747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i master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Rediger typografien i masterens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09FE-A3B2-437A-948E-1BCCC775C3D4}" type="datetimeFigureOut">
              <a:rPr lang="da-DK" smtClean="0"/>
              <a:t>26-05-2017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68EDD-B930-420B-B3CE-3D41ECACDDA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055065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i master</a:t>
            </a:r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Rediger typografien i masterens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09FE-A3B2-437A-948E-1BCCC775C3D4}" type="datetimeFigureOut">
              <a:rPr lang="da-DK" smtClean="0"/>
              <a:t>26-05-2017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68EDD-B930-420B-B3CE-3D41ECACDDA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64828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7209FE-A3B2-437A-948E-1BCCC775C3D4}" type="datetimeFigureOut">
              <a:rPr lang="da-DK" smtClean="0"/>
              <a:t>26-05-2017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B68EDD-B930-420B-B3CE-3D41ECACDDA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514584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Pladsholder til indhold 6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241234942"/>
              </p:ext>
            </p:extLst>
          </p:nvPr>
        </p:nvGraphicFramePr>
        <p:xfrm>
          <a:off x="398584" y="222738"/>
          <a:ext cx="11629292" cy="1323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utediagram: Forbindelse 1"/>
          <p:cNvSpPr/>
          <p:nvPr/>
        </p:nvSpPr>
        <p:spPr>
          <a:xfrm>
            <a:off x="7445187" y="1640198"/>
            <a:ext cx="137160" cy="13716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9" name="Rutediagram: Forbindelse 18"/>
          <p:cNvSpPr/>
          <p:nvPr/>
        </p:nvSpPr>
        <p:spPr>
          <a:xfrm>
            <a:off x="9510057" y="1640198"/>
            <a:ext cx="137160" cy="13716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0" name="Rutediagram: Forbindelse 19"/>
          <p:cNvSpPr/>
          <p:nvPr/>
        </p:nvSpPr>
        <p:spPr>
          <a:xfrm>
            <a:off x="3141830" y="1640198"/>
            <a:ext cx="137160" cy="13716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1" name="Rutediagram: Forbindelse 20"/>
          <p:cNvSpPr/>
          <p:nvPr/>
        </p:nvSpPr>
        <p:spPr>
          <a:xfrm>
            <a:off x="4997823" y="1640198"/>
            <a:ext cx="137160" cy="13716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2" name="Rutediagram: Forbindelse 21"/>
          <p:cNvSpPr/>
          <p:nvPr/>
        </p:nvSpPr>
        <p:spPr>
          <a:xfrm>
            <a:off x="10162239" y="2193833"/>
            <a:ext cx="137160" cy="137160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4" name="Rutediagram: Forbindelse 23"/>
          <p:cNvSpPr/>
          <p:nvPr/>
        </p:nvSpPr>
        <p:spPr>
          <a:xfrm>
            <a:off x="8231018" y="2193833"/>
            <a:ext cx="137160" cy="137160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5" name="Rutediagram: Forbindelse 24"/>
          <p:cNvSpPr/>
          <p:nvPr/>
        </p:nvSpPr>
        <p:spPr>
          <a:xfrm>
            <a:off x="5877950" y="2193833"/>
            <a:ext cx="137160" cy="137160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6" name="Rutediagram: Forbindelse 25"/>
          <p:cNvSpPr/>
          <p:nvPr/>
        </p:nvSpPr>
        <p:spPr>
          <a:xfrm>
            <a:off x="3429568" y="2193833"/>
            <a:ext cx="137160" cy="137160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7" name="Rutediagram: Forbindelse 26"/>
          <p:cNvSpPr/>
          <p:nvPr/>
        </p:nvSpPr>
        <p:spPr>
          <a:xfrm>
            <a:off x="8409720" y="2746046"/>
            <a:ext cx="137160" cy="13716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8" name="Rutediagram: Forbindelse 27"/>
          <p:cNvSpPr/>
          <p:nvPr/>
        </p:nvSpPr>
        <p:spPr>
          <a:xfrm>
            <a:off x="6076070" y="2746046"/>
            <a:ext cx="137160" cy="13716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9" name="Rutediagram: Forbindelse 28"/>
          <p:cNvSpPr/>
          <p:nvPr/>
        </p:nvSpPr>
        <p:spPr>
          <a:xfrm>
            <a:off x="4337239" y="2746046"/>
            <a:ext cx="137160" cy="13716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0" name="Rutediagram: Forbindelse 29"/>
          <p:cNvSpPr/>
          <p:nvPr/>
        </p:nvSpPr>
        <p:spPr>
          <a:xfrm>
            <a:off x="1884014" y="2746046"/>
            <a:ext cx="137160" cy="13716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graphicFrame>
        <p:nvGraphicFramePr>
          <p:cNvPr id="31" name="Tabel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4645675"/>
              </p:ext>
            </p:extLst>
          </p:nvPr>
        </p:nvGraphicFramePr>
        <p:xfrm>
          <a:off x="398584" y="5966700"/>
          <a:ext cx="11095893" cy="27432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1095893">
                  <a:extLst>
                    <a:ext uri="{9D8B030D-6E8A-4147-A177-3AD203B41FA5}">
                      <a16:colId xmlns:a16="http://schemas.microsoft.com/office/drawing/2014/main" val="1780728058"/>
                    </a:ext>
                  </a:extLst>
                </a:gridCol>
              </a:tblGrid>
              <a:tr h="213360">
                <a:tc>
                  <a:txBody>
                    <a:bodyPr/>
                    <a:lstStyle/>
                    <a:p>
                      <a:r>
                        <a:rPr lang="en-US" sz="1200" b="0" kern="1200" noProof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Fictive examples of sample points relative to birth of the first piglet at 0 h.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257396"/>
                  </a:ext>
                </a:extLst>
              </a:tr>
            </a:tbl>
          </a:graphicData>
        </a:graphic>
      </p:graphicFrame>
      <p:sp>
        <p:nvSpPr>
          <p:cNvPr id="33" name="Rutediagram: Forbindelse 32"/>
          <p:cNvSpPr/>
          <p:nvPr/>
        </p:nvSpPr>
        <p:spPr>
          <a:xfrm>
            <a:off x="6412752" y="2751884"/>
            <a:ext cx="137160" cy="137160"/>
          </a:xfrm>
          <a:prstGeom prst="flowChartConnector">
            <a:avLst/>
          </a:prstGeom>
          <a:solidFill>
            <a:srgbClr val="FBA3D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4" name="Rutediagram: Forbindelse 33"/>
          <p:cNvSpPr/>
          <p:nvPr/>
        </p:nvSpPr>
        <p:spPr>
          <a:xfrm>
            <a:off x="6412752" y="2193833"/>
            <a:ext cx="137160" cy="137160"/>
          </a:xfrm>
          <a:prstGeom prst="flowChartConnector">
            <a:avLst/>
          </a:prstGeom>
          <a:solidFill>
            <a:srgbClr val="FBA3D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6" name="Rutediagram: Forbindelse 35"/>
          <p:cNvSpPr/>
          <p:nvPr/>
        </p:nvSpPr>
        <p:spPr>
          <a:xfrm>
            <a:off x="6412752" y="1640198"/>
            <a:ext cx="137160" cy="137160"/>
          </a:xfrm>
          <a:prstGeom prst="flowChartConnector">
            <a:avLst/>
          </a:prstGeom>
          <a:solidFill>
            <a:srgbClr val="FBA3D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7" name="Rutediagram: Forbindelse 36"/>
          <p:cNvSpPr/>
          <p:nvPr/>
        </p:nvSpPr>
        <p:spPr>
          <a:xfrm>
            <a:off x="8238784" y="4463509"/>
            <a:ext cx="129394" cy="121462"/>
          </a:xfrm>
          <a:prstGeom prst="flowChartConnector">
            <a:avLst/>
          </a:prstGeom>
          <a:solidFill>
            <a:srgbClr val="FBA3D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graphicFrame>
        <p:nvGraphicFramePr>
          <p:cNvPr id="38" name="Tabel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3183216"/>
              </p:ext>
            </p:extLst>
          </p:nvPr>
        </p:nvGraphicFramePr>
        <p:xfrm>
          <a:off x="8392299" y="4371968"/>
          <a:ext cx="1756799" cy="377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6799">
                  <a:extLst>
                    <a:ext uri="{9D8B030D-6E8A-4147-A177-3AD203B41FA5}">
                      <a16:colId xmlns:a16="http://schemas.microsoft.com/office/drawing/2014/main" val="3562065837"/>
                    </a:ext>
                  </a:extLst>
                </a:gridCol>
              </a:tblGrid>
              <a:tr h="377260">
                <a:tc>
                  <a:txBody>
                    <a:bodyPr/>
                    <a:lstStyle/>
                    <a:p>
                      <a:r>
                        <a:rPr lang="da-DK" sz="1200" b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Birth</a:t>
                      </a:r>
                      <a:r>
                        <a:rPr lang="da-DK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of the </a:t>
                      </a:r>
                      <a:r>
                        <a:rPr lang="da-DK" sz="1200" b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first</a:t>
                      </a:r>
                      <a:r>
                        <a:rPr lang="da-DK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a-DK" sz="1200" b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piglet</a:t>
                      </a:r>
                      <a:endParaRPr lang="da-DK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5916936"/>
                  </a:ext>
                </a:extLst>
              </a:tr>
            </a:tbl>
          </a:graphicData>
        </a:graphic>
      </p:graphicFrame>
      <p:sp>
        <p:nvSpPr>
          <p:cNvPr id="43" name="Rutediagram: Forbindelse 42"/>
          <p:cNvSpPr/>
          <p:nvPr/>
        </p:nvSpPr>
        <p:spPr>
          <a:xfrm>
            <a:off x="8238784" y="4805706"/>
            <a:ext cx="137160" cy="13716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graphicFrame>
        <p:nvGraphicFramePr>
          <p:cNvPr id="44" name="Tabel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6223716"/>
              </p:ext>
            </p:extLst>
          </p:nvPr>
        </p:nvGraphicFramePr>
        <p:xfrm>
          <a:off x="8395369" y="4724577"/>
          <a:ext cx="2095200" cy="377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5200">
                  <a:extLst>
                    <a:ext uri="{9D8B030D-6E8A-4147-A177-3AD203B41FA5}">
                      <a16:colId xmlns:a16="http://schemas.microsoft.com/office/drawing/2014/main" val="3562065837"/>
                    </a:ext>
                  </a:extLst>
                </a:gridCol>
              </a:tblGrid>
              <a:tr h="377260">
                <a:tc>
                  <a:txBody>
                    <a:bodyPr/>
                    <a:lstStyle/>
                    <a:p>
                      <a:r>
                        <a:rPr lang="da-DK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Sampling points for </a:t>
                      </a:r>
                      <a:r>
                        <a:rPr lang="da-DK" sz="1200" b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sow</a:t>
                      </a:r>
                      <a:r>
                        <a:rPr lang="da-DK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x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5916936"/>
                  </a:ext>
                </a:extLst>
              </a:tr>
            </a:tbl>
          </a:graphicData>
        </a:graphic>
      </p:graphicFrame>
      <p:graphicFrame>
        <p:nvGraphicFramePr>
          <p:cNvPr id="45" name="Tabel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563508"/>
              </p:ext>
            </p:extLst>
          </p:nvPr>
        </p:nvGraphicFramePr>
        <p:xfrm>
          <a:off x="8392299" y="5093649"/>
          <a:ext cx="2095200" cy="377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5200">
                  <a:extLst>
                    <a:ext uri="{9D8B030D-6E8A-4147-A177-3AD203B41FA5}">
                      <a16:colId xmlns:a16="http://schemas.microsoft.com/office/drawing/2014/main" val="3562065837"/>
                    </a:ext>
                  </a:extLst>
                </a:gridCol>
              </a:tblGrid>
              <a:tr h="377260">
                <a:tc>
                  <a:txBody>
                    <a:bodyPr/>
                    <a:lstStyle/>
                    <a:p>
                      <a:r>
                        <a:rPr lang="da-DK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Sampling points for </a:t>
                      </a:r>
                      <a:r>
                        <a:rPr lang="da-DK" sz="1200" b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sow</a:t>
                      </a:r>
                      <a:r>
                        <a:rPr lang="da-DK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y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5916936"/>
                  </a:ext>
                </a:extLst>
              </a:tr>
            </a:tbl>
          </a:graphicData>
        </a:graphic>
      </p:graphicFrame>
      <p:graphicFrame>
        <p:nvGraphicFramePr>
          <p:cNvPr id="46" name="Tabel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4328247"/>
              </p:ext>
            </p:extLst>
          </p:nvPr>
        </p:nvGraphicFramePr>
        <p:xfrm>
          <a:off x="8381922" y="5469389"/>
          <a:ext cx="2095200" cy="377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5200">
                  <a:extLst>
                    <a:ext uri="{9D8B030D-6E8A-4147-A177-3AD203B41FA5}">
                      <a16:colId xmlns:a16="http://schemas.microsoft.com/office/drawing/2014/main" val="3562065837"/>
                    </a:ext>
                  </a:extLst>
                </a:gridCol>
              </a:tblGrid>
              <a:tr h="377260">
                <a:tc>
                  <a:txBody>
                    <a:bodyPr/>
                    <a:lstStyle/>
                    <a:p>
                      <a:r>
                        <a:rPr lang="da-DK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Sampling points for </a:t>
                      </a:r>
                      <a:r>
                        <a:rPr lang="da-DK" sz="1200" b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sow</a:t>
                      </a:r>
                      <a:r>
                        <a:rPr lang="da-DK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z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5916936"/>
                  </a:ext>
                </a:extLst>
              </a:tr>
            </a:tbl>
          </a:graphicData>
        </a:graphic>
      </p:graphicFrame>
      <p:sp>
        <p:nvSpPr>
          <p:cNvPr id="47" name="Rutediagram: Forbindelse 46"/>
          <p:cNvSpPr/>
          <p:nvPr/>
        </p:nvSpPr>
        <p:spPr>
          <a:xfrm>
            <a:off x="8238784" y="5520859"/>
            <a:ext cx="137160" cy="13716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48" name="Rutediagram: Forbindelse 47"/>
          <p:cNvSpPr/>
          <p:nvPr/>
        </p:nvSpPr>
        <p:spPr>
          <a:xfrm>
            <a:off x="8238784" y="5163601"/>
            <a:ext cx="137160" cy="137160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4712078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Kont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ont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85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4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Office-tema</vt:lpstr>
      <vt:lpstr>PowerPoint-præsentation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Marianne Kaiser</dc:creator>
  <cp:lastModifiedBy>Marianne Kaiser</cp:lastModifiedBy>
  <cp:revision>8</cp:revision>
  <dcterms:created xsi:type="dcterms:W3CDTF">2017-01-12T09:14:05Z</dcterms:created>
  <dcterms:modified xsi:type="dcterms:W3CDTF">2017-05-26T08:18:22Z</dcterms:modified>
</cp:coreProperties>
</file>