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4" r:id="rId5"/>
    <p:sldId id="263" r:id="rId6"/>
    <p:sldId id="256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BF04B-3D8D-491C-9BB6-727FCD4447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D166FA-642E-4C25-A6ED-E56C3462D8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1B76AF-F24E-43A0-B978-F0F63D080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7421D-6567-4319-8A38-A960A71B03DC}" type="datetimeFigureOut">
              <a:rPr lang="en-IN" smtClean="0"/>
              <a:t>09-02-2018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026CE-0C7D-41B6-90A1-3F5637BF5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144E3-55DE-4ECC-9C66-C44DD7471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04B9D-22C3-4837-93BC-BBA3C56B57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53357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671BC-CAB0-4C5A-A598-571A354D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C8E70C-CDDF-45E1-B46E-865B2B199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6A8A4-410A-420A-8F49-7BC2EAF6F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7421D-6567-4319-8A38-A960A71B03DC}" type="datetimeFigureOut">
              <a:rPr lang="en-IN" smtClean="0"/>
              <a:t>09-02-2018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4C431-D53D-4D2B-A2B5-0A153D171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1E2250-67C8-40F9-AA38-88D8428DB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04B9D-22C3-4837-93BC-BBA3C56B57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8475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4B8919-6C6A-4333-BCE7-B954F949C8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565B3D-8E0A-4782-8BAA-EF13A10C3E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04BCE-6790-4CF0-AB1D-0B5F222E4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7421D-6567-4319-8A38-A960A71B03DC}" type="datetimeFigureOut">
              <a:rPr lang="en-IN" smtClean="0"/>
              <a:t>09-02-2018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83F396-E20B-473C-81A8-BA31D6F9C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96C8C-6996-4453-A849-687E5451C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04B9D-22C3-4837-93BC-BBA3C56B57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21319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F9434-8060-4443-B833-B0CC9F14A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938B3-BEFF-4A07-9333-1D8485852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E1BA03-EB27-4289-99D3-3C3B15683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7421D-6567-4319-8A38-A960A71B03DC}" type="datetimeFigureOut">
              <a:rPr lang="en-IN" smtClean="0"/>
              <a:t>09-02-2018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BB48A-562B-4394-ACE1-10B4D056E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FB421-4162-4140-94F8-5042D0A0F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04B9D-22C3-4837-93BC-BBA3C56B57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1076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98C5B-3A01-4676-9A1D-631B248E8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B1F3C6-2077-499D-A80A-FAB5599C76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C78B37-2959-4613-B73C-532DC6F97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7421D-6567-4319-8A38-A960A71B03DC}" type="datetimeFigureOut">
              <a:rPr lang="en-IN" smtClean="0"/>
              <a:t>09-02-2018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12496B-0950-42F1-B7C6-DEF234783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179D8-483B-427A-A523-2B03C0306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04B9D-22C3-4837-93BC-BBA3C56B57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1159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54278-ED74-4C12-943C-98383662C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DD6F2-5857-4E89-88F3-E9741E00CF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B4B3AC-1A19-42DD-8FB8-20D91AB3CF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227789-7375-4208-BFA7-C6E618352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7421D-6567-4319-8A38-A960A71B03DC}" type="datetimeFigureOut">
              <a:rPr lang="en-IN" smtClean="0"/>
              <a:t>09-02-2018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EF770E-ABE1-4F54-B184-B7BA9889F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99FE36-1374-4C95-970C-D079A738E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04B9D-22C3-4837-93BC-BBA3C56B57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2153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9ECE6-59B5-4839-8EFD-A4764AD31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AB19E4-4E7B-476B-9444-D683DEC3D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BFED6-D2D6-4C5F-84F4-29DFEA3137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FB432B-B97D-4111-838E-3800C3DB9E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8D8F85-913F-41F2-BE8E-0C2E6FD648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1B9BCC-86C7-4BFF-8601-B12EB2643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7421D-6567-4319-8A38-A960A71B03DC}" type="datetimeFigureOut">
              <a:rPr lang="en-IN" smtClean="0"/>
              <a:t>09-02-2018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19FFA7-2E92-4EE9-B966-71894CEC3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7EF6CA-41E4-4E8B-A45C-283A17F53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04B9D-22C3-4837-93BC-BBA3C56B57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52677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13B66-301A-4611-8140-DC593672B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85690D-2BD1-4D79-8DC7-1658FEB36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7421D-6567-4319-8A38-A960A71B03DC}" type="datetimeFigureOut">
              <a:rPr lang="en-IN" smtClean="0"/>
              <a:t>09-02-2018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8AE92B-424B-4A47-AA5B-DEF28B69C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2B0FBC-5ECB-434C-A99C-87694BD15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04B9D-22C3-4837-93BC-BBA3C56B57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0219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366B85-AC8A-40F5-A039-D491D82BE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7421D-6567-4319-8A38-A960A71B03DC}" type="datetimeFigureOut">
              <a:rPr lang="en-IN" smtClean="0"/>
              <a:t>09-02-2018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1E271D-E6FD-4365-A93E-0FBF8C377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DBAA18-76E0-4664-B5D0-D7483B23C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04B9D-22C3-4837-93BC-BBA3C56B57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39972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08428-D89E-42D0-9B79-491590E31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0B77A-A0A1-4B89-A1C4-4F71A21DC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C3714A-06FC-434B-BB4F-B7AEDA1B9F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803F1-3183-4FA3-A4C9-16988CB61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7421D-6567-4319-8A38-A960A71B03DC}" type="datetimeFigureOut">
              <a:rPr lang="en-IN" smtClean="0"/>
              <a:t>09-02-2018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75CAB-FB4D-45B8-B5C2-D02675C23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28F0C3-D5E3-42CA-9B03-675D7A323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04B9D-22C3-4837-93BC-BBA3C56B57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2616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4B6BF-00AA-4794-8814-D8389A0F7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01F264-0697-497D-83C4-549B5A087F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D06C7D-45BA-4D0E-A044-6BA8B658A9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1A8F00-C3A0-4CEC-ACBE-D66A442BC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7421D-6567-4319-8A38-A960A71B03DC}" type="datetimeFigureOut">
              <a:rPr lang="en-IN" smtClean="0"/>
              <a:t>09-02-2018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B26CAA-6B97-44A4-9F48-DF11DD256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5745A0-E2C7-4CD2-8468-1C81793FD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04B9D-22C3-4837-93BC-BBA3C56B57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89326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0A810C-B344-4484-834F-2D9A01E3B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21709C-54D9-4D92-8B07-A69C9A9C2E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D5955-C9D3-4AAD-85A4-26B69764D5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7421D-6567-4319-8A38-A960A71B03DC}" type="datetimeFigureOut">
              <a:rPr lang="en-IN" smtClean="0"/>
              <a:t>09-02-2018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00CC55-3FC9-4F06-9588-4C5A20E89E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8E73A-B12A-40B6-8C39-002B38D5B6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04B9D-22C3-4837-93BC-BBA3C56B57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72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28F72-9E11-45A3-8EB8-52CA7DAFC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material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BF150-8E4C-4FAE-A08B-60D2CA89E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Effects of real-time auditory feedback on knee proprioception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de-DE" baseline="30000" dirty="0"/>
              <a:t>1</a:t>
            </a:r>
            <a:r>
              <a:rPr lang="de-DE" dirty="0"/>
              <a:t>Shashank Ghai*, Gerd Schmitz, Tong-</a:t>
            </a:r>
            <a:r>
              <a:rPr lang="de-DE" dirty="0" err="1"/>
              <a:t>Hun</a:t>
            </a:r>
            <a:r>
              <a:rPr lang="de-DE" dirty="0"/>
              <a:t> Hwang, Alfred O. Effenberg</a:t>
            </a:r>
            <a:endParaRPr lang="en-IN" dirty="0"/>
          </a:p>
          <a:p>
            <a:pPr marL="0" indent="0">
              <a:buNone/>
            </a:pPr>
            <a:r>
              <a:rPr lang="en-US" baseline="30000" dirty="0"/>
              <a:t>1</a:t>
            </a:r>
            <a:r>
              <a:rPr lang="en-US" dirty="0"/>
              <a:t>Institute for Sports Science, Leibniz University Hannover, Germany</a:t>
            </a:r>
            <a:endParaRPr lang="en-IN" dirty="0"/>
          </a:p>
          <a:p>
            <a:pPr marL="0" indent="0">
              <a:buNone/>
            </a:pPr>
            <a:r>
              <a:rPr lang="en-US" dirty="0"/>
              <a:t>*Correspondence: Shashank Ghai, shashank.ghai@sportwiss.uni-hannover.de</a:t>
            </a:r>
            <a:endParaRPr lang="en-IN" dirty="0"/>
          </a:p>
        </p:txBody>
      </p:sp>
      <p:pic>
        <p:nvPicPr>
          <p:cNvPr id="4" name="Picture 3" descr="C:\Users\Elaine.Scott\Documents\LaTex\____TEST____Frontiers_LaTeX_Templates_V2.5\Frontiers LaTeX (Science, Health and Engineering) V2.5 - with Supplementary material (V1.2)\logo1.jpg">
            <a:extLst>
              <a:ext uri="{FF2B5EF4-FFF2-40B4-BE49-F238E27FC236}">
                <a16:creationId xmlns:a16="http://schemas.microsoft.com/office/drawing/2014/main" id="{8D313E9D-41F7-4B7B-A7A0-DA54953FDF0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02" y="116840"/>
            <a:ext cx="1382395" cy="496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69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person, man, wall&#10;&#10;Description generated with very high confidence">
            <a:extLst>
              <a:ext uri="{FF2B5EF4-FFF2-40B4-BE49-F238E27FC236}">
                <a16:creationId xmlns:a16="http://schemas.microsoft.com/office/drawing/2014/main" id="{9D02B282-96C2-4B1E-81FA-68E03C05B9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" b="4484"/>
          <a:stretch/>
        </p:blipFill>
        <p:spPr>
          <a:xfrm>
            <a:off x="3826510" y="232481"/>
            <a:ext cx="3759200" cy="49546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1E2D643-8162-488E-BCFB-74F74694CC4C}"/>
              </a:ext>
            </a:extLst>
          </p:cNvPr>
          <p:cNvSpPr txBox="1"/>
          <p:nvPr/>
        </p:nvSpPr>
        <p:spPr>
          <a:xfrm>
            <a:off x="1198485" y="5424256"/>
            <a:ext cx="10227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File 1. Illustrating the experimental setup and IMU sensor placements. (For representational purpose only)</a:t>
            </a:r>
          </a:p>
        </p:txBody>
      </p:sp>
    </p:spTree>
    <p:extLst>
      <p:ext uri="{BB962C8B-B14F-4D97-AF65-F5344CB8AC3E}">
        <p14:creationId xmlns:p14="http://schemas.microsoft.com/office/powerpoint/2010/main" val="3832334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CFF9AE-4EDD-4A3E-9E72-119D5DFC283F}"/>
              </a:ext>
            </a:extLst>
          </p:cNvPr>
          <p:cNvSpPr/>
          <p:nvPr/>
        </p:nvSpPr>
        <p:spPr>
          <a:xfrm>
            <a:off x="5475691" y="2465009"/>
            <a:ext cx="898059" cy="647794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Test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0C3916F-B973-47D8-A012-C15A0B086186}"/>
              </a:ext>
            </a:extLst>
          </p:cNvPr>
          <p:cNvSpPr/>
          <p:nvPr/>
        </p:nvSpPr>
        <p:spPr>
          <a:xfrm>
            <a:off x="1832004" y="2465009"/>
            <a:ext cx="992317" cy="647794"/>
          </a:xfrm>
          <a:prstGeom prst="rect">
            <a:avLst/>
          </a:prstGeom>
          <a:solidFill>
            <a:srgbClr val="00B0F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Test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3E9C43-B361-408B-9D3C-D48BE25724A1}"/>
              </a:ext>
            </a:extLst>
          </p:cNvPr>
          <p:cNvSpPr/>
          <p:nvPr/>
        </p:nvSpPr>
        <p:spPr>
          <a:xfrm>
            <a:off x="7048928" y="2465009"/>
            <a:ext cx="1471219" cy="850355"/>
          </a:xfrm>
          <a:prstGeom prst="ellipse">
            <a:avLst/>
          </a:prstGeom>
          <a:solidFill>
            <a:srgbClr val="66FF33"/>
          </a:solidFill>
          <a:ln w="381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R-AF </a:t>
            </a:r>
            <a:r>
              <a:rPr lang="en-US" b="1" dirty="0" err="1">
                <a:solidFill>
                  <a:schemeClr val="tx1"/>
                </a:solidFill>
              </a:rPr>
              <a:t>Transpos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26FEA0-D625-42DA-90CB-B9DCA4430699}"/>
              </a:ext>
            </a:extLst>
          </p:cNvPr>
          <p:cNvSpPr txBox="1"/>
          <p:nvPr/>
        </p:nvSpPr>
        <p:spPr>
          <a:xfrm>
            <a:off x="-651926" y="4845084"/>
            <a:ext cx="183027" cy="290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E92124A-264D-45DA-AAFA-A125972BCF77}"/>
              </a:ext>
            </a:extLst>
          </p:cNvPr>
          <p:cNvGrpSpPr/>
          <p:nvPr/>
        </p:nvGrpSpPr>
        <p:grpSpPr>
          <a:xfrm>
            <a:off x="6910670" y="94736"/>
            <a:ext cx="1636108" cy="1097685"/>
            <a:chOff x="5653738" y="1987420"/>
            <a:chExt cx="6338423" cy="352014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6336427-06C3-4757-A72F-CE5E80A78E92}"/>
                </a:ext>
              </a:extLst>
            </p:cNvPr>
            <p:cNvSpPr/>
            <p:nvPr/>
          </p:nvSpPr>
          <p:spPr>
            <a:xfrm>
              <a:off x="6198153" y="2419933"/>
              <a:ext cx="86169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>
                  <a:solidFill>
                    <a:schemeClr val="bg1"/>
                  </a:solidFill>
                </a:rPr>
                <a:t>387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0FAFD16-8CEC-4ED0-86A2-550CC4873D77}"/>
                </a:ext>
              </a:extLst>
            </p:cNvPr>
            <p:cNvSpPr/>
            <p:nvPr/>
          </p:nvSpPr>
          <p:spPr>
            <a:xfrm>
              <a:off x="6928928" y="2938304"/>
              <a:ext cx="76433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36.1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2DD68AE-8D09-4CE5-87F6-985738EE67B3}"/>
                </a:ext>
              </a:extLst>
            </p:cNvPr>
            <p:cNvSpPr/>
            <p:nvPr/>
          </p:nvSpPr>
          <p:spPr>
            <a:xfrm>
              <a:off x="6564547" y="2686461"/>
              <a:ext cx="61431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37.4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28AE62A-1BBC-47AE-9EEF-C80F68A42580}"/>
                </a:ext>
              </a:extLst>
            </p:cNvPr>
            <p:cNvSpPr/>
            <p:nvPr/>
          </p:nvSpPr>
          <p:spPr>
            <a:xfrm>
              <a:off x="7317608" y="3203494"/>
              <a:ext cx="61431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34.8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B1E9AAA-5BEA-42F6-AA27-87656A84DD73}"/>
                </a:ext>
              </a:extLst>
            </p:cNvPr>
            <p:cNvCxnSpPr>
              <a:cxnSpLocks/>
            </p:cNvCxnSpPr>
            <p:nvPr/>
          </p:nvCxnSpPr>
          <p:spPr>
            <a:xfrm>
              <a:off x="5793707" y="2463016"/>
              <a:ext cx="404446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EEDF5-CBEF-4C4B-8765-DC275BB70BE9}"/>
                </a:ext>
              </a:extLst>
            </p:cNvPr>
            <p:cNvCxnSpPr>
              <a:cxnSpLocks/>
            </p:cNvCxnSpPr>
            <p:nvPr/>
          </p:nvCxnSpPr>
          <p:spPr>
            <a:xfrm>
              <a:off x="6189361" y="2711718"/>
              <a:ext cx="404446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6FC7DD8-5E3F-4716-9F29-4CD2B1BE5EA4}"/>
                </a:ext>
              </a:extLst>
            </p:cNvPr>
            <p:cNvCxnSpPr>
              <a:cxnSpLocks/>
            </p:cNvCxnSpPr>
            <p:nvPr/>
          </p:nvCxnSpPr>
          <p:spPr>
            <a:xfrm>
              <a:off x="6575684" y="2992508"/>
              <a:ext cx="404446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0A33E66-3DC2-4BAC-8184-9A819541B602}"/>
                </a:ext>
              </a:extLst>
            </p:cNvPr>
            <p:cNvCxnSpPr>
              <a:cxnSpLocks/>
            </p:cNvCxnSpPr>
            <p:nvPr/>
          </p:nvCxnSpPr>
          <p:spPr>
            <a:xfrm>
              <a:off x="6963122" y="3258082"/>
              <a:ext cx="404446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304DF31-8F7A-44DF-B259-EB893AEF7695}"/>
                </a:ext>
              </a:extLst>
            </p:cNvPr>
            <p:cNvCxnSpPr>
              <a:cxnSpLocks/>
            </p:cNvCxnSpPr>
            <p:nvPr/>
          </p:nvCxnSpPr>
          <p:spPr>
            <a:xfrm>
              <a:off x="7320823" y="3491130"/>
              <a:ext cx="516723" cy="17449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09DCECC-39FF-41EF-9F8B-9233A766A3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55601" y="2158342"/>
              <a:ext cx="0" cy="334922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94B82C3-06D5-4B3F-8481-66EFE8CFF4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89361" y="2438969"/>
              <a:ext cx="0" cy="28629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874F4A8-A4A7-4162-AF85-7FD5569847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81017" y="2725262"/>
              <a:ext cx="0" cy="28629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43D916-9C70-4999-AF13-A871A9789C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64534" y="2992508"/>
              <a:ext cx="0" cy="28629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BFBDBAC-976F-4B28-A011-5B70574B08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53534" y="3236465"/>
              <a:ext cx="0" cy="28629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54A742C-5CD7-4B75-B7F6-55C678ED76E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31395" y="3296297"/>
              <a:ext cx="6151" cy="245752"/>
            </a:xfrm>
            <a:prstGeom prst="line">
              <a:avLst/>
            </a:prstGeom>
            <a:ln w="57150">
              <a:solidFill>
                <a:srgbClr val="09FF6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2B7C2C9-E410-40A9-852F-1B7B37012D94}"/>
                </a:ext>
              </a:extLst>
            </p:cNvPr>
            <p:cNvCxnSpPr>
              <a:cxnSpLocks/>
            </p:cNvCxnSpPr>
            <p:nvPr/>
          </p:nvCxnSpPr>
          <p:spPr>
            <a:xfrm>
              <a:off x="7831395" y="3296297"/>
              <a:ext cx="404446" cy="0"/>
            </a:xfrm>
            <a:prstGeom prst="line">
              <a:avLst/>
            </a:prstGeom>
            <a:ln w="57150">
              <a:solidFill>
                <a:srgbClr val="09FF6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F8DC3F0-AF45-478F-8641-11F2E3D3EB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41992" y="3036990"/>
              <a:ext cx="0" cy="286293"/>
            </a:xfrm>
            <a:prstGeom prst="line">
              <a:avLst/>
            </a:prstGeom>
            <a:ln w="57150">
              <a:solidFill>
                <a:srgbClr val="09FF6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72330B1-0DCA-47CF-B93E-C50B18F9D702}"/>
                </a:ext>
              </a:extLst>
            </p:cNvPr>
            <p:cNvCxnSpPr>
              <a:cxnSpLocks/>
            </p:cNvCxnSpPr>
            <p:nvPr/>
          </p:nvCxnSpPr>
          <p:spPr>
            <a:xfrm>
              <a:off x="8241992" y="3064401"/>
              <a:ext cx="404446" cy="0"/>
            </a:xfrm>
            <a:prstGeom prst="line">
              <a:avLst/>
            </a:prstGeom>
            <a:ln w="57150">
              <a:solidFill>
                <a:srgbClr val="09FF6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3B6E01E-1F40-48DA-B024-F8791724BF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46438" y="2789171"/>
              <a:ext cx="0" cy="286293"/>
            </a:xfrm>
            <a:prstGeom prst="line">
              <a:avLst/>
            </a:prstGeom>
            <a:ln w="57150">
              <a:solidFill>
                <a:srgbClr val="09FF6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BFAA313-7318-464A-BAAB-AA5286928AAE}"/>
                </a:ext>
              </a:extLst>
            </p:cNvPr>
            <p:cNvCxnSpPr>
              <a:cxnSpLocks/>
            </p:cNvCxnSpPr>
            <p:nvPr/>
          </p:nvCxnSpPr>
          <p:spPr>
            <a:xfrm>
              <a:off x="8650457" y="2817971"/>
              <a:ext cx="404446" cy="0"/>
            </a:xfrm>
            <a:prstGeom prst="line">
              <a:avLst/>
            </a:prstGeom>
            <a:ln w="57150">
              <a:solidFill>
                <a:srgbClr val="09FF6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2FA02CD-EDF4-4950-9FE5-FBCD1807C8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28798" y="2519790"/>
              <a:ext cx="0" cy="286293"/>
            </a:xfrm>
            <a:prstGeom prst="line">
              <a:avLst/>
            </a:prstGeom>
            <a:ln w="57150">
              <a:solidFill>
                <a:srgbClr val="09FF6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EF0FFA5-65B5-4F18-B7C7-21CFD987F10F}"/>
                </a:ext>
              </a:extLst>
            </p:cNvPr>
            <p:cNvCxnSpPr>
              <a:cxnSpLocks/>
            </p:cNvCxnSpPr>
            <p:nvPr/>
          </p:nvCxnSpPr>
          <p:spPr>
            <a:xfrm>
              <a:off x="9028798" y="2519790"/>
              <a:ext cx="404446" cy="0"/>
            </a:xfrm>
            <a:prstGeom prst="line">
              <a:avLst/>
            </a:prstGeom>
            <a:ln w="57150">
              <a:solidFill>
                <a:srgbClr val="09FF6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8ACDB03-03E5-48DF-AA16-7B9E747854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33244" y="2258826"/>
              <a:ext cx="0" cy="286293"/>
            </a:xfrm>
            <a:prstGeom prst="line">
              <a:avLst/>
            </a:prstGeom>
            <a:ln w="57150">
              <a:solidFill>
                <a:srgbClr val="09FF6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6E007D3-DD92-467F-AB61-283A9646440E}"/>
                </a:ext>
              </a:extLst>
            </p:cNvPr>
            <p:cNvCxnSpPr>
              <a:cxnSpLocks/>
            </p:cNvCxnSpPr>
            <p:nvPr/>
          </p:nvCxnSpPr>
          <p:spPr>
            <a:xfrm>
              <a:off x="9433244" y="2271084"/>
              <a:ext cx="404446" cy="0"/>
            </a:xfrm>
            <a:prstGeom prst="line">
              <a:avLst/>
            </a:prstGeom>
            <a:ln w="57150">
              <a:solidFill>
                <a:srgbClr val="09FF6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6C76C9E-30B2-4CC3-85E9-41F6294C60F6}"/>
                </a:ext>
              </a:extLst>
            </p:cNvPr>
            <p:cNvSpPr/>
            <p:nvPr/>
          </p:nvSpPr>
          <p:spPr>
            <a:xfrm>
              <a:off x="7752284" y="3009023"/>
              <a:ext cx="764337" cy="585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81DF79-3630-4134-B1C5-9943FAF83F9A}"/>
                </a:ext>
              </a:extLst>
            </p:cNvPr>
            <p:cNvSpPr/>
            <p:nvPr/>
          </p:nvSpPr>
          <p:spPr>
            <a:xfrm>
              <a:off x="9021504" y="2243817"/>
              <a:ext cx="614317" cy="585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5CCA15A-A255-48DA-BE44-30A5F992B3D1}"/>
                </a:ext>
              </a:extLst>
            </p:cNvPr>
            <p:cNvSpPr/>
            <p:nvPr/>
          </p:nvSpPr>
          <p:spPr>
            <a:xfrm>
              <a:off x="9376284" y="1987420"/>
              <a:ext cx="614317" cy="585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1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CEDC4B6-3757-4F2D-87F0-3FBEED5A67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37690" y="2258826"/>
              <a:ext cx="0" cy="28629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4D80DAD-E044-4282-8345-81BE24278AD8}"/>
                </a:ext>
              </a:extLst>
            </p:cNvPr>
            <p:cNvSpPr/>
            <p:nvPr/>
          </p:nvSpPr>
          <p:spPr>
            <a:xfrm>
              <a:off x="9903461" y="2243818"/>
              <a:ext cx="61431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40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06AC008-4EBD-4C85-B7F9-85AB6B42F1EA}"/>
                </a:ext>
              </a:extLst>
            </p:cNvPr>
            <p:cNvSpPr/>
            <p:nvPr/>
          </p:nvSpPr>
          <p:spPr>
            <a:xfrm>
              <a:off x="10227741" y="2480290"/>
              <a:ext cx="86169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38.7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2ACF6F1-20A6-46EE-9F24-E32FC52A6885}"/>
                </a:ext>
              </a:extLst>
            </p:cNvPr>
            <p:cNvSpPr/>
            <p:nvPr/>
          </p:nvSpPr>
          <p:spPr>
            <a:xfrm>
              <a:off x="10958963" y="3026539"/>
              <a:ext cx="76433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36.1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AFB2A5F-9F06-44FC-8E8C-3BFE09423DB2}"/>
                </a:ext>
              </a:extLst>
            </p:cNvPr>
            <p:cNvSpPr/>
            <p:nvPr/>
          </p:nvSpPr>
          <p:spPr>
            <a:xfrm>
              <a:off x="10594135" y="2746818"/>
              <a:ext cx="61431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37.4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E11AC02-28EA-4005-9880-ED8D2F5573EC}"/>
                </a:ext>
              </a:extLst>
            </p:cNvPr>
            <p:cNvCxnSpPr>
              <a:cxnSpLocks/>
            </p:cNvCxnSpPr>
            <p:nvPr/>
          </p:nvCxnSpPr>
          <p:spPr>
            <a:xfrm>
              <a:off x="9823295" y="2523373"/>
              <a:ext cx="404446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30DB998-B30D-42D3-87A3-7B3C3B688C27}"/>
                </a:ext>
              </a:extLst>
            </p:cNvPr>
            <p:cNvCxnSpPr>
              <a:cxnSpLocks/>
            </p:cNvCxnSpPr>
            <p:nvPr/>
          </p:nvCxnSpPr>
          <p:spPr>
            <a:xfrm>
              <a:off x="10218949" y="2772075"/>
              <a:ext cx="404446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FE1AF7F-C62C-4708-8421-0D7250109FA1}"/>
                </a:ext>
              </a:extLst>
            </p:cNvPr>
            <p:cNvCxnSpPr>
              <a:cxnSpLocks/>
            </p:cNvCxnSpPr>
            <p:nvPr/>
          </p:nvCxnSpPr>
          <p:spPr>
            <a:xfrm>
              <a:off x="10605272" y="3052865"/>
              <a:ext cx="404446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34A96C1-0634-49B2-8856-420064812878}"/>
                </a:ext>
              </a:extLst>
            </p:cNvPr>
            <p:cNvCxnSpPr>
              <a:cxnSpLocks/>
            </p:cNvCxnSpPr>
            <p:nvPr/>
          </p:nvCxnSpPr>
          <p:spPr>
            <a:xfrm>
              <a:off x="10992710" y="3296297"/>
              <a:ext cx="404446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B397C843-00AA-46F1-93A7-DA339D5034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18949" y="2499326"/>
              <a:ext cx="0" cy="28629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3E520DC1-6F44-417B-8A84-0D2A9C4E7D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10605" y="2785619"/>
              <a:ext cx="0" cy="28629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091F763-8CDD-479D-AF01-4B65E7C8C8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94122" y="3052865"/>
              <a:ext cx="0" cy="28629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6322E66-C6DD-4E53-BE56-D8E0A0DAAD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97156" y="3296297"/>
              <a:ext cx="0" cy="28629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BF378B9D-E27F-4EF1-A2C6-658F7BF6227E}"/>
                </a:ext>
              </a:extLst>
            </p:cNvPr>
            <p:cNvCxnSpPr>
              <a:cxnSpLocks/>
            </p:cNvCxnSpPr>
            <p:nvPr/>
          </p:nvCxnSpPr>
          <p:spPr>
            <a:xfrm>
              <a:off x="11372270" y="3587911"/>
              <a:ext cx="516723" cy="17449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DDB677E-D45F-46D1-AE0D-584D8CE656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53738" y="5457229"/>
              <a:ext cx="6338423" cy="50333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286297D-0370-4820-9CE6-2672DE3E62DA}"/>
              </a:ext>
            </a:extLst>
          </p:cNvPr>
          <p:cNvGrpSpPr/>
          <p:nvPr/>
        </p:nvGrpSpPr>
        <p:grpSpPr>
          <a:xfrm>
            <a:off x="3627320" y="177360"/>
            <a:ext cx="1216270" cy="975683"/>
            <a:chOff x="341019" y="2075059"/>
            <a:chExt cx="4650775" cy="3349220"/>
          </a:xfrm>
        </p:grpSpPr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B9B12FD5-3CDB-449F-ADA0-69EC546B08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6869" y="2075059"/>
              <a:ext cx="0" cy="334922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7FAC243-7564-4B7F-A389-7012A86229A7}"/>
                </a:ext>
              </a:extLst>
            </p:cNvPr>
            <p:cNvCxnSpPr>
              <a:cxnSpLocks/>
            </p:cNvCxnSpPr>
            <p:nvPr/>
          </p:nvCxnSpPr>
          <p:spPr>
            <a:xfrm>
              <a:off x="456087" y="2330507"/>
              <a:ext cx="3945208" cy="5231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A8D3FBC4-BB2A-4776-B695-AC0E5D3E1D30}"/>
                </a:ext>
              </a:extLst>
            </p:cNvPr>
            <p:cNvCxnSpPr>
              <a:cxnSpLocks/>
            </p:cNvCxnSpPr>
            <p:nvPr/>
          </p:nvCxnSpPr>
          <p:spPr>
            <a:xfrm>
              <a:off x="341019" y="5414892"/>
              <a:ext cx="4650775" cy="9387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Multiplication Sign 57">
            <a:extLst>
              <a:ext uri="{FF2B5EF4-FFF2-40B4-BE49-F238E27FC236}">
                <a16:creationId xmlns:a16="http://schemas.microsoft.com/office/drawing/2014/main" id="{6A6F4D81-91F4-4170-9F82-63CE865234D7}"/>
              </a:ext>
            </a:extLst>
          </p:cNvPr>
          <p:cNvSpPr/>
          <p:nvPr/>
        </p:nvSpPr>
        <p:spPr>
          <a:xfrm>
            <a:off x="1753342" y="3404492"/>
            <a:ext cx="851607" cy="54064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1F85249-2DB1-4D21-882E-7E41FE8A02C4}"/>
              </a:ext>
            </a:extLst>
          </p:cNvPr>
          <p:cNvSpPr/>
          <p:nvPr/>
        </p:nvSpPr>
        <p:spPr>
          <a:xfrm>
            <a:off x="3553123" y="2375483"/>
            <a:ext cx="1196543" cy="810247"/>
          </a:xfrm>
          <a:prstGeom prst="ellipse">
            <a:avLst/>
          </a:prstGeom>
          <a:solidFill>
            <a:srgbClr val="66FF33"/>
          </a:solidFill>
          <a:ln w="381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R-AF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97F0C4C-3371-4569-8F38-D5A3AE9D040D}"/>
              </a:ext>
            </a:extLst>
          </p:cNvPr>
          <p:cNvSpPr/>
          <p:nvPr/>
        </p:nvSpPr>
        <p:spPr>
          <a:xfrm>
            <a:off x="9133638" y="2460134"/>
            <a:ext cx="898059" cy="647794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Test</a:t>
            </a:r>
          </a:p>
        </p:txBody>
      </p:sp>
      <p:sp>
        <p:nvSpPr>
          <p:cNvPr id="61" name="Multiplication Sign 60">
            <a:extLst>
              <a:ext uri="{FF2B5EF4-FFF2-40B4-BE49-F238E27FC236}">
                <a16:creationId xmlns:a16="http://schemas.microsoft.com/office/drawing/2014/main" id="{BB633DD1-F3A0-4C95-88D5-D79F27A76751}"/>
              </a:ext>
            </a:extLst>
          </p:cNvPr>
          <p:cNvSpPr/>
          <p:nvPr/>
        </p:nvSpPr>
        <p:spPr>
          <a:xfrm>
            <a:off x="9055039" y="3426440"/>
            <a:ext cx="851607" cy="54064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2" name="Multiplication Sign 61">
            <a:extLst>
              <a:ext uri="{FF2B5EF4-FFF2-40B4-BE49-F238E27FC236}">
                <a16:creationId xmlns:a16="http://schemas.microsoft.com/office/drawing/2014/main" id="{38CA03D9-A6C8-492D-916B-2B9CE16F22AB}"/>
              </a:ext>
            </a:extLst>
          </p:cNvPr>
          <p:cNvSpPr/>
          <p:nvPr/>
        </p:nvSpPr>
        <p:spPr>
          <a:xfrm>
            <a:off x="5474674" y="3404492"/>
            <a:ext cx="851607" cy="54064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3" name="Arrow: Right 62">
            <a:extLst>
              <a:ext uri="{FF2B5EF4-FFF2-40B4-BE49-F238E27FC236}">
                <a16:creationId xmlns:a16="http://schemas.microsoft.com/office/drawing/2014/main" id="{03772E6D-9461-441D-ABB6-26E1D214DEEA}"/>
              </a:ext>
            </a:extLst>
          </p:cNvPr>
          <p:cNvSpPr/>
          <p:nvPr/>
        </p:nvSpPr>
        <p:spPr>
          <a:xfrm>
            <a:off x="2963025" y="2688819"/>
            <a:ext cx="351969" cy="3168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row: Right 63">
            <a:extLst>
              <a:ext uri="{FF2B5EF4-FFF2-40B4-BE49-F238E27FC236}">
                <a16:creationId xmlns:a16="http://schemas.microsoft.com/office/drawing/2014/main" id="{9985B9EA-38DB-4D95-86B4-EE80BA2FA486}"/>
              </a:ext>
            </a:extLst>
          </p:cNvPr>
          <p:cNvSpPr/>
          <p:nvPr/>
        </p:nvSpPr>
        <p:spPr>
          <a:xfrm>
            <a:off x="4895068" y="2675188"/>
            <a:ext cx="351969" cy="3168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rrow: Right 64">
            <a:extLst>
              <a:ext uri="{FF2B5EF4-FFF2-40B4-BE49-F238E27FC236}">
                <a16:creationId xmlns:a16="http://schemas.microsoft.com/office/drawing/2014/main" id="{B6889A75-148A-463D-AD4D-A01A924E5C94}"/>
              </a:ext>
            </a:extLst>
          </p:cNvPr>
          <p:cNvSpPr/>
          <p:nvPr/>
        </p:nvSpPr>
        <p:spPr>
          <a:xfrm>
            <a:off x="6579932" y="2688819"/>
            <a:ext cx="351969" cy="3168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Right 65">
            <a:extLst>
              <a:ext uri="{FF2B5EF4-FFF2-40B4-BE49-F238E27FC236}">
                <a16:creationId xmlns:a16="http://schemas.microsoft.com/office/drawing/2014/main" id="{8A922771-DDD6-4ADC-87EA-AF7B4CA3C06A}"/>
              </a:ext>
            </a:extLst>
          </p:cNvPr>
          <p:cNvSpPr/>
          <p:nvPr/>
        </p:nvSpPr>
        <p:spPr>
          <a:xfrm>
            <a:off x="8615541" y="2675188"/>
            <a:ext cx="351969" cy="3168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Arrow: Down 66">
            <a:extLst>
              <a:ext uri="{FF2B5EF4-FFF2-40B4-BE49-F238E27FC236}">
                <a16:creationId xmlns:a16="http://schemas.microsoft.com/office/drawing/2014/main" id="{0E2A2BDA-9EE8-42EC-85CA-9F8E82A0B857}"/>
              </a:ext>
            </a:extLst>
          </p:cNvPr>
          <p:cNvSpPr/>
          <p:nvPr/>
        </p:nvSpPr>
        <p:spPr>
          <a:xfrm>
            <a:off x="3981287" y="1566324"/>
            <a:ext cx="332168" cy="519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Arrow: Down 67">
            <a:extLst>
              <a:ext uri="{FF2B5EF4-FFF2-40B4-BE49-F238E27FC236}">
                <a16:creationId xmlns:a16="http://schemas.microsoft.com/office/drawing/2014/main" id="{F0DD10E7-F868-4AA7-8044-B31CA75C5688}"/>
              </a:ext>
            </a:extLst>
          </p:cNvPr>
          <p:cNvSpPr/>
          <p:nvPr/>
        </p:nvSpPr>
        <p:spPr>
          <a:xfrm>
            <a:off x="7655079" y="1568641"/>
            <a:ext cx="332168" cy="519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C0E1A32-DCE6-40B1-88C8-0D24A4F9432D}"/>
              </a:ext>
            </a:extLst>
          </p:cNvPr>
          <p:cNvSpPr txBox="1"/>
          <p:nvPr/>
        </p:nvSpPr>
        <p:spPr>
          <a:xfrm>
            <a:off x="2130640" y="4946047"/>
            <a:ext cx="38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1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8DD3006-7F24-4337-9BB0-1C5651C1E8C3}"/>
              </a:ext>
            </a:extLst>
          </p:cNvPr>
          <p:cNvSpPr txBox="1"/>
          <p:nvPr/>
        </p:nvSpPr>
        <p:spPr>
          <a:xfrm>
            <a:off x="3952922" y="4946046"/>
            <a:ext cx="38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6500A09-1E5F-4AEC-A2DD-61B34157B8EF}"/>
              </a:ext>
            </a:extLst>
          </p:cNvPr>
          <p:cNvSpPr txBox="1"/>
          <p:nvPr/>
        </p:nvSpPr>
        <p:spPr>
          <a:xfrm>
            <a:off x="5727637" y="4946045"/>
            <a:ext cx="38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3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836DF35-73F6-437E-8A8C-FAB99236102A}"/>
              </a:ext>
            </a:extLst>
          </p:cNvPr>
          <p:cNvSpPr txBox="1"/>
          <p:nvPr/>
        </p:nvSpPr>
        <p:spPr>
          <a:xfrm>
            <a:off x="7528205" y="4946044"/>
            <a:ext cx="38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4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CBD4528-75FA-463E-A243-62F53C584BC0}"/>
              </a:ext>
            </a:extLst>
          </p:cNvPr>
          <p:cNvSpPr txBox="1"/>
          <p:nvPr/>
        </p:nvSpPr>
        <p:spPr>
          <a:xfrm>
            <a:off x="9385584" y="4946042"/>
            <a:ext cx="38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5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E52F0FD-FC40-4D8E-9C95-B16A6F9AF9D9}"/>
              </a:ext>
            </a:extLst>
          </p:cNvPr>
          <p:cNvSpPr txBox="1"/>
          <p:nvPr/>
        </p:nvSpPr>
        <p:spPr>
          <a:xfrm>
            <a:off x="1367160" y="5894851"/>
            <a:ext cx="10227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File 2. Illustrating the experimental blocks, Green blocks represent presence of auditory feedback, and blue blocks represent no auditory feedback</a:t>
            </a:r>
          </a:p>
        </p:txBody>
      </p:sp>
    </p:spTree>
    <p:extLst>
      <p:ext uri="{BB962C8B-B14F-4D97-AF65-F5344CB8AC3E}">
        <p14:creationId xmlns:p14="http://schemas.microsoft.com/office/powerpoint/2010/main" val="404131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2000" fill="hold"/>
                                        <p:tgtEl>
                                          <p:spTgt spid="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2000" fill="hold"/>
                                        <p:tgtEl>
                                          <p:spTgt spid="6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58" grpId="0" animBg="1"/>
      <p:bldP spid="58" grpId="1" animBg="1"/>
      <p:bldP spid="59" grpId="0" animBg="1"/>
      <p:bldP spid="60" grpId="0" animBg="1"/>
      <p:bldP spid="61" grpId="0" animBg="1"/>
      <p:bldP spid="61" grpId="1" animBg="1"/>
      <p:bldP spid="62" grpId="0" animBg="1"/>
      <p:bldP spid="62" grpId="1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/>
      <p:bldP spid="70" grpId="0"/>
      <p:bldP spid="71" grpId="0"/>
      <p:bldP spid="72" grpId="0"/>
      <p:bldP spid="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9232453-CA9D-4EBA-9E6F-47995F0FAC3F}"/>
              </a:ext>
            </a:extLst>
          </p:cNvPr>
          <p:cNvSpPr txBox="1"/>
          <p:nvPr/>
        </p:nvSpPr>
        <p:spPr>
          <a:xfrm>
            <a:off x="3185103" y="5293406"/>
            <a:ext cx="5890835" cy="28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1      2      3      4       5      6      7       8       9     10     11      12      13     14     15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11E420-5E66-4D2F-AE85-28BC48508F49}"/>
              </a:ext>
            </a:extLst>
          </p:cNvPr>
          <p:cNvSpPr/>
          <p:nvPr/>
        </p:nvSpPr>
        <p:spPr>
          <a:xfrm>
            <a:off x="3182858" y="665600"/>
            <a:ext cx="563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40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50C9B8-5960-47C1-8E2B-98278351357F}"/>
              </a:ext>
            </a:extLst>
          </p:cNvPr>
          <p:cNvSpPr/>
          <p:nvPr/>
        </p:nvSpPr>
        <p:spPr>
          <a:xfrm>
            <a:off x="2915466" y="1274159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-0.25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A9FCD3B-2E60-4E03-A1F1-C7E885225473}"/>
              </a:ext>
            </a:extLst>
          </p:cNvPr>
          <p:cNvSpPr/>
          <p:nvPr/>
        </p:nvSpPr>
        <p:spPr>
          <a:xfrm>
            <a:off x="3480515" y="885613"/>
            <a:ext cx="7909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39.75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C113227-E3D5-4795-BCA1-36F23C0A6624}"/>
              </a:ext>
            </a:extLst>
          </p:cNvPr>
          <p:cNvSpPr/>
          <p:nvPr/>
        </p:nvSpPr>
        <p:spPr>
          <a:xfrm>
            <a:off x="4151296" y="1367904"/>
            <a:ext cx="7015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39.25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3884BD-217D-4C6F-A75E-7CD43D4D3FC7}"/>
              </a:ext>
            </a:extLst>
          </p:cNvPr>
          <p:cNvSpPr/>
          <p:nvPr/>
        </p:nvSpPr>
        <p:spPr>
          <a:xfrm>
            <a:off x="3816830" y="1133590"/>
            <a:ext cx="563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39.5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C71E852-7C32-474C-BBD8-2B8841932110}"/>
              </a:ext>
            </a:extLst>
          </p:cNvPr>
          <p:cNvSpPr/>
          <p:nvPr/>
        </p:nvSpPr>
        <p:spPr>
          <a:xfrm>
            <a:off x="4508067" y="1614637"/>
            <a:ext cx="563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39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9369C1B-E155-4056-83EB-8C4B047964A5}"/>
              </a:ext>
            </a:extLst>
          </p:cNvPr>
          <p:cNvCxnSpPr>
            <a:cxnSpLocks/>
          </p:cNvCxnSpPr>
          <p:nvPr/>
        </p:nvCxnSpPr>
        <p:spPr>
          <a:xfrm>
            <a:off x="3109273" y="928446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0D8727A-433B-4FF1-9E19-54C4FC48EB9E}"/>
              </a:ext>
            </a:extLst>
          </p:cNvPr>
          <p:cNvCxnSpPr>
            <a:cxnSpLocks/>
          </p:cNvCxnSpPr>
          <p:nvPr/>
        </p:nvCxnSpPr>
        <p:spPr>
          <a:xfrm>
            <a:off x="3472445" y="1157089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64261BE-2D17-4509-984E-6A2607FC36CC}"/>
              </a:ext>
            </a:extLst>
          </p:cNvPr>
          <p:cNvCxnSpPr>
            <a:cxnSpLocks/>
          </p:cNvCxnSpPr>
          <p:nvPr/>
        </p:nvCxnSpPr>
        <p:spPr>
          <a:xfrm>
            <a:off x="3827052" y="1418336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73E689-E665-4290-8302-109B79E35105}"/>
              </a:ext>
            </a:extLst>
          </p:cNvPr>
          <p:cNvCxnSpPr>
            <a:cxnSpLocks/>
          </p:cNvCxnSpPr>
          <p:nvPr/>
        </p:nvCxnSpPr>
        <p:spPr>
          <a:xfrm>
            <a:off x="4182683" y="1665425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D6344C8-431C-40E3-BBDA-DA8C5C2A4BAC}"/>
              </a:ext>
            </a:extLst>
          </p:cNvPr>
          <p:cNvCxnSpPr>
            <a:cxnSpLocks/>
          </p:cNvCxnSpPr>
          <p:nvPr/>
        </p:nvCxnSpPr>
        <p:spPr>
          <a:xfrm>
            <a:off x="4511018" y="1882253"/>
            <a:ext cx="474302" cy="162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6C02538-A64C-4B4D-BE87-32C0EDBE1C71}"/>
              </a:ext>
            </a:extLst>
          </p:cNvPr>
          <p:cNvCxnSpPr>
            <a:cxnSpLocks/>
          </p:cNvCxnSpPr>
          <p:nvPr/>
        </p:nvCxnSpPr>
        <p:spPr>
          <a:xfrm flipV="1">
            <a:off x="3076155" y="483668"/>
            <a:ext cx="0" cy="4824333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6C545E2-8A0D-48A0-9017-0A0785588096}"/>
              </a:ext>
            </a:extLst>
          </p:cNvPr>
          <p:cNvSpPr txBox="1"/>
          <p:nvPr/>
        </p:nvSpPr>
        <p:spPr>
          <a:xfrm>
            <a:off x="5464459" y="5500878"/>
            <a:ext cx="1463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Repetitions</a:t>
            </a:r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1F614E6-E122-4D88-A1F2-E0DB729A4720}"/>
              </a:ext>
            </a:extLst>
          </p:cNvPr>
          <p:cNvCxnSpPr>
            <a:cxnSpLocks/>
          </p:cNvCxnSpPr>
          <p:nvPr/>
        </p:nvCxnSpPr>
        <p:spPr>
          <a:xfrm flipH="1" flipV="1">
            <a:off x="3335254" y="937412"/>
            <a:ext cx="553" cy="408874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9887745-DADD-4837-A167-D437A3059CF0}"/>
              </a:ext>
            </a:extLst>
          </p:cNvPr>
          <p:cNvCxnSpPr>
            <a:cxnSpLocks/>
          </p:cNvCxnSpPr>
          <p:nvPr/>
        </p:nvCxnSpPr>
        <p:spPr>
          <a:xfrm flipV="1">
            <a:off x="3472445" y="903324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4810419-CBD1-4994-92EE-335C84080574}"/>
              </a:ext>
            </a:extLst>
          </p:cNvPr>
          <p:cNvCxnSpPr>
            <a:cxnSpLocks/>
          </p:cNvCxnSpPr>
          <p:nvPr/>
        </p:nvCxnSpPr>
        <p:spPr>
          <a:xfrm flipV="1">
            <a:off x="3831947" y="1169691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33869FC-B734-453E-9B80-2EDDB99ABA3B}"/>
              </a:ext>
            </a:extLst>
          </p:cNvPr>
          <p:cNvCxnSpPr>
            <a:cxnSpLocks/>
          </p:cNvCxnSpPr>
          <p:nvPr/>
        </p:nvCxnSpPr>
        <p:spPr>
          <a:xfrm flipV="1">
            <a:off x="4183979" y="1418336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D9AA7C5-A70C-448C-8BBD-6175C0C63885}"/>
              </a:ext>
            </a:extLst>
          </p:cNvPr>
          <p:cNvCxnSpPr>
            <a:cxnSpLocks/>
          </p:cNvCxnSpPr>
          <p:nvPr/>
        </p:nvCxnSpPr>
        <p:spPr>
          <a:xfrm flipV="1">
            <a:off x="4541043" y="1645313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59428B0-A804-434B-AFF0-31E19F291A15}"/>
              </a:ext>
            </a:extLst>
          </p:cNvPr>
          <p:cNvCxnSpPr>
            <a:cxnSpLocks/>
          </p:cNvCxnSpPr>
          <p:nvPr/>
        </p:nvCxnSpPr>
        <p:spPr>
          <a:xfrm flipV="1">
            <a:off x="3630126" y="1209756"/>
            <a:ext cx="0" cy="542003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BBD10852-3EC5-483F-B73D-6B8B58614679}"/>
              </a:ext>
            </a:extLst>
          </p:cNvPr>
          <p:cNvSpPr/>
          <p:nvPr/>
        </p:nvSpPr>
        <p:spPr>
          <a:xfrm>
            <a:off x="3198840" y="1529998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- 0.25 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3726B92-8BA2-42DA-9FEE-54B57A1F5CD3}"/>
              </a:ext>
            </a:extLst>
          </p:cNvPr>
          <p:cNvCxnSpPr>
            <a:cxnSpLocks/>
          </p:cNvCxnSpPr>
          <p:nvPr/>
        </p:nvCxnSpPr>
        <p:spPr>
          <a:xfrm flipV="1">
            <a:off x="4011023" y="1463247"/>
            <a:ext cx="13267" cy="419006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46FCF184-F551-484B-B53D-1384D25AF8A2}"/>
              </a:ext>
            </a:extLst>
          </p:cNvPr>
          <p:cNvSpPr/>
          <p:nvPr/>
        </p:nvSpPr>
        <p:spPr>
          <a:xfrm>
            <a:off x="3599189" y="1736511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- 0.25 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9BABEDD-E5F2-4079-A119-B4BFC3DF31DC}"/>
              </a:ext>
            </a:extLst>
          </p:cNvPr>
          <p:cNvCxnSpPr>
            <a:cxnSpLocks/>
            <a:stCxn id="30" idx="0"/>
          </p:cNvCxnSpPr>
          <p:nvPr/>
        </p:nvCxnSpPr>
        <p:spPr>
          <a:xfrm flipV="1">
            <a:off x="4360118" y="1694889"/>
            <a:ext cx="0" cy="321259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FC64FCDA-D19C-43EF-91CE-14623FA4AD24}"/>
              </a:ext>
            </a:extLst>
          </p:cNvPr>
          <p:cNvSpPr/>
          <p:nvPr/>
        </p:nvSpPr>
        <p:spPr>
          <a:xfrm>
            <a:off x="3942991" y="2016148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- 0.25 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BDCC924-21D4-49C4-B7E5-371CD42815FE}"/>
              </a:ext>
            </a:extLst>
          </p:cNvPr>
          <p:cNvCxnSpPr>
            <a:cxnSpLocks/>
          </p:cNvCxnSpPr>
          <p:nvPr/>
        </p:nvCxnSpPr>
        <p:spPr>
          <a:xfrm flipV="1">
            <a:off x="4972072" y="1912451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80AF30D9-B65B-4B7F-AE80-C6FB218AE9F1}"/>
              </a:ext>
            </a:extLst>
          </p:cNvPr>
          <p:cNvSpPr/>
          <p:nvPr/>
        </p:nvSpPr>
        <p:spPr>
          <a:xfrm>
            <a:off x="4929236" y="1888235"/>
            <a:ext cx="6554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38.75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101FD79-F9AC-44D8-B47A-304F702FD624}"/>
              </a:ext>
            </a:extLst>
          </p:cNvPr>
          <p:cNvSpPr/>
          <p:nvPr/>
        </p:nvSpPr>
        <p:spPr>
          <a:xfrm>
            <a:off x="5330101" y="2118501"/>
            <a:ext cx="7909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38.5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80D3A87-003A-4C45-9D3B-E276D3DCA801}"/>
              </a:ext>
            </a:extLst>
          </p:cNvPr>
          <p:cNvSpPr/>
          <p:nvPr/>
        </p:nvSpPr>
        <p:spPr>
          <a:xfrm>
            <a:off x="6001292" y="2626730"/>
            <a:ext cx="7015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38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C1A9F6A-6EE9-420D-A524-D1E8EEE5D7DC}"/>
              </a:ext>
            </a:extLst>
          </p:cNvPr>
          <p:cNvSpPr/>
          <p:nvPr/>
        </p:nvSpPr>
        <p:spPr>
          <a:xfrm>
            <a:off x="5645862" y="2382834"/>
            <a:ext cx="6840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38.25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16CD513-83BA-4969-9C04-AE9C32FFCEE3}"/>
              </a:ext>
            </a:extLst>
          </p:cNvPr>
          <p:cNvCxnSpPr>
            <a:cxnSpLocks/>
          </p:cNvCxnSpPr>
          <p:nvPr/>
        </p:nvCxnSpPr>
        <p:spPr>
          <a:xfrm>
            <a:off x="4958859" y="2158585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31F1367-0960-4187-B580-C158EA3AE74F}"/>
              </a:ext>
            </a:extLst>
          </p:cNvPr>
          <p:cNvCxnSpPr>
            <a:cxnSpLocks/>
          </p:cNvCxnSpPr>
          <p:nvPr/>
        </p:nvCxnSpPr>
        <p:spPr>
          <a:xfrm>
            <a:off x="5322031" y="2389977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F24809C-B8A1-46F1-8C81-1CF5E12014F7}"/>
              </a:ext>
            </a:extLst>
          </p:cNvPr>
          <p:cNvCxnSpPr>
            <a:cxnSpLocks/>
          </p:cNvCxnSpPr>
          <p:nvPr/>
        </p:nvCxnSpPr>
        <p:spPr>
          <a:xfrm>
            <a:off x="5676638" y="2651224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DB84B00-0D70-4360-B996-7D0411038640}"/>
              </a:ext>
            </a:extLst>
          </p:cNvPr>
          <p:cNvCxnSpPr>
            <a:cxnSpLocks/>
          </p:cNvCxnSpPr>
          <p:nvPr/>
        </p:nvCxnSpPr>
        <p:spPr>
          <a:xfrm>
            <a:off x="6032269" y="2877713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61A5B7D-1F64-4053-B7CD-DF7E0B6CCE56}"/>
              </a:ext>
            </a:extLst>
          </p:cNvPr>
          <p:cNvCxnSpPr>
            <a:cxnSpLocks/>
          </p:cNvCxnSpPr>
          <p:nvPr/>
        </p:nvCxnSpPr>
        <p:spPr>
          <a:xfrm flipH="1" flipV="1">
            <a:off x="5184601" y="2196139"/>
            <a:ext cx="553" cy="408874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076D3D3-666E-4398-87E8-B67639F110E4}"/>
              </a:ext>
            </a:extLst>
          </p:cNvPr>
          <p:cNvCxnSpPr>
            <a:cxnSpLocks/>
          </p:cNvCxnSpPr>
          <p:nvPr/>
        </p:nvCxnSpPr>
        <p:spPr>
          <a:xfrm flipV="1">
            <a:off x="5322031" y="2136212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05154CE-21E1-447C-845F-E67176D551E8}"/>
              </a:ext>
            </a:extLst>
          </p:cNvPr>
          <p:cNvCxnSpPr>
            <a:cxnSpLocks/>
          </p:cNvCxnSpPr>
          <p:nvPr/>
        </p:nvCxnSpPr>
        <p:spPr>
          <a:xfrm flipV="1">
            <a:off x="5681533" y="2402579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2FB0D3E-EE04-435C-9890-11205B4E5C65}"/>
              </a:ext>
            </a:extLst>
          </p:cNvPr>
          <p:cNvCxnSpPr>
            <a:cxnSpLocks/>
          </p:cNvCxnSpPr>
          <p:nvPr/>
        </p:nvCxnSpPr>
        <p:spPr>
          <a:xfrm flipV="1">
            <a:off x="6033565" y="2651224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4A58E5A-BD52-4AE0-923A-FBD0006B522F}"/>
              </a:ext>
            </a:extLst>
          </p:cNvPr>
          <p:cNvCxnSpPr>
            <a:cxnSpLocks/>
          </p:cNvCxnSpPr>
          <p:nvPr/>
        </p:nvCxnSpPr>
        <p:spPr>
          <a:xfrm flipV="1">
            <a:off x="6403511" y="2877713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1F9B313E-7D1B-4CEF-BCE4-963106493A87}"/>
              </a:ext>
            </a:extLst>
          </p:cNvPr>
          <p:cNvCxnSpPr>
            <a:cxnSpLocks/>
          </p:cNvCxnSpPr>
          <p:nvPr/>
        </p:nvCxnSpPr>
        <p:spPr>
          <a:xfrm flipV="1">
            <a:off x="5479712" y="2442644"/>
            <a:ext cx="0" cy="542003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4C07ED88-D09B-4EF3-8088-55A21B4C7758}"/>
              </a:ext>
            </a:extLst>
          </p:cNvPr>
          <p:cNvSpPr/>
          <p:nvPr/>
        </p:nvSpPr>
        <p:spPr>
          <a:xfrm>
            <a:off x="5042374" y="2773414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- 0.25 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3C93DCBC-1B1F-4B42-A6C1-4A0262536626}"/>
              </a:ext>
            </a:extLst>
          </p:cNvPr>
          <p:cNvCxnSpPr>
            <a:cxnSpLocks/>
            <a:stCxn id="72" idx="0"/>
          </p:cNvCxnSpPr>
          <p:nvPr/>
        </p:nvCxnSpPr>
        <p:spPr>
          <a:xfrm flipV="1">
            <a:off x="5838674" y="2684635"/>
            <a:ext cx="9009" cy="240957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2C4792B7-374F-493D-A147-8A55AB81EBE6}"/>
              </a:ext>
            </a:extLst>
          </p:cNvPr>
          <p:cNvSpPr/>
          <p:nvPr/>
        </p:nvSpPr>
        <p:spPr>
          <a:xfrm>
            <a:off x="5421547" y="2925592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-0.25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9AFD3A7-4839-45E4-B499-20AEF01AA554}"/>
              </a:ext>
            </a:extLst>
          </p:cNvPr>
          <p:cNvCxnSpPr>
            <a:cxnSpLocks/>
          </p:cNvCxnSpPr>
          <p:nvPr/>
        </p:nvCxnSpPr>
        <p:spPr>
          <a:xfrm flipH="1" flipV="1">
            <a:off x="6190487" y="2955229"/>
            <a:ext cx="3479" cy="315464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9F5485A4-25D7-4DD6-BE91-6BF0F1791B45}"/>
              </a:ext>
            </a:extLst>
          </p:cNvPr>
          <p:cNvSpPr/>
          <p:nvPr/>
        </p:nvSpPr>
        <p:spPr>
          <a:xfrm>
            <a:off x="5719205" y="3168574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-0.25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D14CF81-7912-4BCD-832F-1008AD4B33F0}"/>
              </a:ext>
            </a:extLst>
          </p:cNvPr>
          <p:cNvCxnSpPr>
            <a:cxnSpLocks/>
          </p:cNvCxnSpPr>
          <p:nvPr/>
        </p:nvCxnSpPr>
        <p:spPr>
          <a:xfrm>
            <a:off x="6380668" y="3149030"/>
            <a:ext cx="303236" cy="12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110A9E63-B799-4E49-8BC9-8D6B753200D0}"/>
              </a:ext>
            </a:extLst>
          </p:cNvPr>
          <p:cNvSpPr/>
          <p:nvPr/>
        </p:nvSpPr>
        <p:spPr>
          <a:xfrm>
            <a:off x="4710746" y="2505267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- 0.25 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0939668E-7F26-4E29-BD87-EF4856B6DC17}"/>
              </a:ext>
            </a:extLst>
          </p:cNvPr>
          <p:cNvCxnSpPr>
            <a:cxnSpLocks/>
          </p:cNvCxnSpPr>
          <p:nvPr/>
        </p:nvCxnSpPr>
        <p:spPr>
          <a:xfrm>
            <a:off x="3074445" y="5308002"/>
            <a:ext cx="5723362" cy="6852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77978F8E-352C-4D41-ADB7-C6C0E7D5AC53}"/>
              </a:ext>
            </a:extLst>
          </p:cNvPr>
          <p:cNvSpPr txBox="1"/>
          <p:nvPr/>
        </p:nvSpPr>
        <p:spPr>
          <a:xfrm rot="16200000">
            <a:off x="2112603" y="3459400"/>
            <a:ext cx="1483780" cy="282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Frequency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7680A6A3-0C2B-4B5A-B1C0-16DCB3686336}"/>
              </a:ext>
            </a:extLst>
          </p:cNvPr>
          <p:cNvSpPr/>
          <p:nvPr/>
        </p:nvSpPr>
        <p:spPr>
          <a:xfrm>
            <a:off x="4386602" y="2252319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- 0.25 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74171E7-FF59-4E2D-8E61-77F7B08B51B8}"/>
              </a:ext>
            </a:extLst>
          </p:cNvPr>
          <p:cNvSpPr txBox="1"/>
          <p:nvPr/>
        </p:nvSpPr>
        <p:spPr>
          <a:xfrm>
            <a:off x="4634693" y="22003"/>
            <a:ext cx="3299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>
                <a:cs typeface="Times New Roman" panose="02020603050405020304" pitchFamily="18" charset="0"/>
              </a:rPr>
              <a:t>-0.5 </a:t>
            </a:r>
            <a:r>
              <a:rPr lang="en-US" sz="2400" dirty="0"/>
              <a:t>Hz </a:t>
            </a:r>
            <a:r>
              <a:rPr lang="en-NZ" sz="2400" dirty="0">
                <a:cs typeface="Times New Roman" panose="02020603050405020304" pitchFamily="18" charset="0"/>
              </a:rPr>
              <a:t>or ±  0.25</a:t>
            </a:r>
            <a:r>
              <a:rPr lang="en-NZ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NZ" sz="2400" dirty="0">
                <a:cs typeface="Times New Roman" panose="02020603050405020304" pitchFamily="18" charset="0"/>
              </a:rPr>
              <a:t> </a:t>
            </a:r>
            <a:r>
              <a:rPr lang="en-US" sz="2400" dirty="0"/>
              <a:t> 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05D76B6-C1F2-4111-8344-42B1618CC3D4}"/>
              </a:ext>
            </a:extLst>
          </p:cNvPr>
          <p:cNvSpPr txBox="1"/>
          <p:nvPr/>
        </p:nvSpPr>
        <p:spPr>
          <a:xfrm>
            <a:off x="1058886" y="5838118"/>
            <a:ext cx="10227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File 3. Illustrating the step down transposition for 40</a:t>
            </a:r>
            <a:r>
              <a:rPr lang="en-US" dirty="0"/>
              <a:t>° target angle across 15 repetitions during experiment I </a:t>
            </a:r>
            <a:endParaRPr lang="en-IN" dirty="0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BA9BC1C-A1DB-4537-8B0C-37DE34E70396}"/>
              </a:ext>
            </a:extLst>
          </p:cNvPr>
          <p:cNvCxnSpPr>
            <a:cxnSpLocks/>
          </p:cNvCxnSpPr>
          <p:nvPr/>
        </p:nvCxnSpPr>
        <p:spPr>
          <a:xfrm flipV="1">
            <a:off x="6697117" y="3171824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B316B834-C3F8-4E58-90F6-B54E11E037AE}"/>
              </a:ext>
            </a:extLst>
          </p:cNvPr>
          <p:cNvSpPr/>
          <p:nvPr/>
        </p:nvSpPr>
        <p:spPr>
          <a:xfrm>
            <a:off x="6643354" y="3167454"/>
            <a:ext cx="563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37.5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9612B3D-A359-459A-9B7F-A99AB38033E7}"/>
              </a:ext>
            </a:extLst>
          </p:cNvPr>
          <p:cNvSpPr/>
          <p:nvPr/>
        </p:nvSpPr>
        <p:spPr>
          <a:xfrm>
            <a:off x="7055146" y="3377874"/>
            <a:ext cx="7909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37.25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1E851091-6257-4D0D-AC35-B2E228627044}"/>
              </a:ext>
            </a:extLst>
          </p:cNvPr>
          <p:cNvSpPr/>
          <p:nvPr/>
        </p:nvSpPr>
        <p:spPr>
          <a:xfrm>
            <a:off x="7726337" y="3886103"/>
            <a:ext cx="7015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36.75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B9764A00-D314-434A-BF94-E0E6E7DC4F04}"/>
              </a:ext>
            </a:extLst>
          </p:cNvPr>
          <p:cNvSpPr/>
          <p:nvPr/>
        </p:nvSpPr>
        <p:spPr>
          <a:xfrm>
            <a:off x="7391460" y="3625851"/>
            <a:ext cx="563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37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F3B5F345-7235-4B84-8496-281F2E3016DD}"/>
              </a:ext>
            </a:extLst>
          </p:cNvPr>
          <p:cNvCxnSpPr>
            <a:cxnSpLocks/>
          </p:cNvCxnSpPr>
          <p:nvPr/>
        </p:nvCxnSpPr>
        <p:spPr>
          <a:xfrm>
            <a:off x="6683904" y="3417958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AA262C1-7513-4ECC-B30D-0B13A2C004C6}"/>
              </a:ext>
            </a:extLst>
          </p:cNvPr>
          <p:cNvCxnSpPr>
            <a:cxnSpLocks/>
          </p:cNvCxnSpPr>
          <p:nvPr/>
        </p:nvCxnSpPr>
        <p:spPr>
          <a:xfrm>
            <a:off x="7047076" y="3649350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FDF14CAC-F20D-4839-94B1-8197A99A6504}"/>
              </a:ext>
            </a:extLst>
          </p:cNvPr>
          <p:cNvCxnSpPr>
            <a:cxnSpLocks/>
          </p:cNvCxnSpPr>
          <p:nvPr/>
        </p:nvCxnSpPr>
        <p:spPr>
          <a:xfrm>
            <a:off x="7401683" y="3910597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796972-630E-4E92-A9E8-482D3CB56A9D}"/>
              </a:ext>
            </a:extLst>
          </p:cNvPr>
          <p:cNvCxnSpPr>
            <a:cxnSpLocks/>
          </p:cNvCxnSpPr>
          <p:nvPr/>
        </p:nvCxnSpPr>
        <p:spPr>
          <a:xfrm>
            <a:off x="7757314" y="4137086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51018345-4A24-4ACC-B258-DAFA5000B955}"/>
              </a:ext>
            </a:extLst>
          </p:cNvPr>
          <p:cNvCxnSpPr>
            <a:cxnSpLocks/>
          </p:cNvCxnSpPr>
          <p:nvPr/>
        </p:nvCxnSpPr>
        <p:spPr>
          <a:xfrm flipH="1" flipV="1">
            <a:off x="6829831" y="3456013"/>
            <a:ext cx="553" cy="408874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C88AA111-6D88-46D1-8697-8C1146A5E288}"/>
              </a:ext>
            </a:extLst>
          </p:cNvPr>
          <p:cNvCxnSpPr>
            <a:cxnSpLocks/>
          </p:cNvCxnSpPr>
          <p:nvPr/>
        </p:nvCxnSpPr>
        <p:spPr>
          <a:xfrm flipV="1">
            <a:off x="7047076" y="3395585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9BFF4472-54EA-4BEA-BBBB-9323108B372A}"/>
              </a:ext>
            </a:extLst>
          </p:cNvPr>
          <p:cNvCxnSpPr>
            <a:cxnSpLocks/>
          </p:cNvCxnSpPr>
          <p:nvPr/>
        </p:nvCxnSpPr>
        <p:spPr>
          <a:xfrm flipV="1">
            <a:off x="7406578" y="3661952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F8C5D84C-B94E-44D3-B4CF-634AD1CBCBA6}"/>
              </a:ext>
            </a:extLst>
          </p:cNvPr>
          <p:cNvCxnSpPr>
            <a:cxnSpLocks/>
          </p:cNvCxnSpPr>
          <p:nvPr/>
        </p:nvCxnSpPr>
        <p:spPr>
          <a:xfrm flipV="1">
            <a:off x="7758610" y="3910597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54CD955A-27DB-4D5A-83A9-803A1279AA83}"/>
              </a:ext>
            </a:extLst>
          </p:cNvPr>
          <p:cNvCxnSpPr>
            <a:cxnSpLocks/>
          </p:cNvCxnSpPr>
          <p:nvPr/>
        </p:nvCxnSpPr>
        <p:spPr>
          <a:xfrm flipV="1">
            <a:off x="8128556" y="4137086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FB185753-0AF4-423E-BAF7-8AACC87EED55}"/>
              </a:ext>
            </a:extLst>
          </p:cNvPr>
          <p:cNvCxnSpPr>
            <a:cxnSpLocks/>
          </p:cNvCxnSpPr>
          <p:nvPr/>
        </p:nvCxnSpPr>
        <p:spPr>
          <a:xfrm flipV="1">
            <a:off x="7204757" y="3702018"/>
            <a:ext cx="0" cy="375907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5ACEF949-0AFA-46BC-A29F-392555E41E1E}"/>
              </a:ext>
            </a:extLst>
          </p:cNvPr>
          <p:cNvSpPr/>
          <p:nvPr/>
        </p:nvSpPr>
        <p:spPr>
          <a:xfrm>
            <a:off x="6797821" y="3924037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-0.25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CF54E89F-F51B-463A-8445-901AE3AF54AC}"/>
              </a:ext>
            </a:extLst>
          </p:cNvPr>
          <p:cNvCxnSpPr>
            <a:cxnSpLocks/>
          </p:cNvCxnSpPr>
          <p:nvPr/>
        </p:nvCxnSpPr>
        <p:spPr>
          <a:xfrm flipH="1" flipV="1">
            <a:off x="7607678" y="3958011"/>
            <a:ext cx="14207" cy="300046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97CD7B24-D1AA-4985-9634-87D74C0ECE1D}"/>
              </a:ext>
            </a:extLst>
          </p:cNvPr>
          <p:cNvSpPr/>
          <p:nvPr/>
        </p:nvSpPr>
        <p:spPr>
          <a:xfrm>
            <a:off x="7204758" y="4211911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-0.25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B8BF74DC-C939-4F30-A09B-A6643A52B123}"/>
              </a:ext>
            </a:extLst>
          </p:cNvPr>
          <p:cNvCxnSpPr>
            <a:cxnSpLocks/>
            <a:stCxn id="102" idx="0"/>
          </p:cNvCxnSpPr>
          <p:nvPr/>
        </p:nvCxnSpPr>
        <p:spPr>
          <a:xfrm flipH="1" flipV="1">
            <a:off x="7941921" y="4191985"/>
            <a:ext cx="13423" cy="266590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4E100E36-3CDA-4456-B7BF-3C26593BF4CB}"/>
              </a:ext>
            </a:extLst>
          </p:cNvPr>
          <p:cNvSpPr/>
          <p:nvPr/>
        </p:nvSpPr>
        <p:spPr>
          <a:xfrm>
            <a:off x="7538217" y="4458575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-0.25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C5DB983-98A6-4E02-8FBC-B17914E49BCA}"/>
              </a:ext>
            </a:extLst>
          </p:cNvPr>
          <p:cNvCxnSpPr>
            <a:cxnSpLocks/>
          </p:cNvCxnSpPr>
          <p:nvPr/>
        </p:nvCxnSpPr>
        <p:spPr>
          <a:xfrm>
            <a:off x="8105713" y="4408403"/>
            <a:ext cx="474302" cy="162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>
            <a:extLst>
              <a:ext uri="{FF2B5EF4-FFF2-40B4-BE49-F238E27FC236}">
                <a16:creationId xmlns:a16="http://schemas.microsoft.com/office/drawing/2014/main" id="{2FF9C2B7-CBFE-44BB-9679-007DE80D574C}"/>
              </a:ext>
            </a:extLst>
          </p:cNvPr>
          <p:cNvSpPr/>
          <p:nvPr/>
        </p:nvSpPr>
        <p:spPr>
          <a:xfrm>
            <a:off x="6423495" y="3682898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-0.25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D6628BF0-C3A4-4B00-8FF2-509B100B17AB}"/>
              </a:ext>
            </a:extLst>
          </p:cNvPr>
          <p:cNvCxnSpPr>
            <a:cxnSpLocks/>
          </p:cNvCxnSpPr>
          <p:nvPr/>
        </p:nvCxnSpPr>
        <p:spPr>
          <a:xfrm flipH="1" flipV="1">
            <a:off x="6502271" y="3172197"/>
            <a:ext cx="11108" cy="414610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3B55E40A-98F9-4122-84A1-00216DE7FC8A}"/>
              </a:ext>
            </a:extLst>
          </p:cNvPr>
          <p:cNvSpPr/>
          <p:nvPr/>
        </p:nvSpPr>
        <p:spPr>
          <a:xfrm>
            <a:off x="6026147" y="3408987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-0.25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2DA0DA7E-4051-4EE9-8C0C-0E157770C125}"/>
              </a:ext>
            </a:extLst>
          </p:cNvPr>
          <p:cNvCxnSpPr>
            <a:cxnSpLocks/>
            <a:stCxn id="30" idx="3"/>
          </p:cNvCxnSpPr>
          <p:nvPr/>
        </p:nvCxnSpPr>
        <p:spPr>
          <a:xfrm flipH="1" flipV="1">
            <a:off x="4768719" y="1879491"/>
            <a:ext cx="8526" cy="290546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B9B4F11-BB7D-4FEC-8004-B9B4301FD4A6}"/>
              </a:ext>
            </a:extLst>
          </p:cNvPr>
          <p:cNvSpPr/>
          <p:nvPr/>
        </p:nvSpPr>
        <p:spPr>
          <a:xfrm>
            <a:off x="6347425" y="2894663"/>
            <a:ext cx="7015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37.75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1EBC654D-214D-4D30-9AF4-CC4DC14EAF9C}"/>
              </a:ext>
            </a:extLst>
          </p:cNvPr>
          <p:cNvSpPr/>
          <p:nvPr/>
        </p:nvSpPr>
        <p:spPr>
          <a:xfrm>
            <a:off x="8143038" y="4135136"/>
            <a:ext cx="7015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36.5</a:t>
            </a:r>
          </a:p>
        </p:txBody>
      </p:sp>
    </p:spTree>
    <p:extLst>
      <p:ext uri="{BB962C8B-B14F-4D97-AF65-F5344CB8AC3E}">
        <p14:creationId xmlns:p14="http://schemas.microsoft.com/office/powerpoint/2010/main" val="3333600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9232453-CA9D-4EBA-9E6F-47995F0FAC3F}"/>
              </a:ext>
            </a:extLst>
          </p:cNvPr>
          <p:cNvSpPr txBox="1"/>
          <p:nvPr/>
        </p:nvSpPr>
        <p:spPr>
          <a:xfrm>
            <a:off x="3185103" y="5293406"/>
            <a:ext cx="5890835" cy="28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1      2      3      4       5      6      7       8       9     10     11      12      13     14     15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11E420-5E66-4D2F-AE85-28BC48508F49}"/>
              </a:ext>
            </a:extLst>
          </p:cNvPr>
          <p:cNvSpPr/>
          <p:nvPr/>
        </p:nvSpPr>
        <p:spPr>
          <a:xfrm>
            <a:off x="3276508" y="2215262"/>
            <a:ext cx="563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40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50C9B8-5960-47C1-8E2B-98278351357F}"/>
              </a:ext>
            </a:extLst>
          </p:cNvPr>
          <p:cNvSpPr/>
          <p:nvPr/>
        </p:nvSpPr>
        <p:spPr>
          <a:xfrm>
            <a:off x="3009047" y="2895761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-1.3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A9FCD3B-2E60-4E03-A1F1-C7E885225473}"/>
              </a:ext>
            </a:extLst>
          </p:cNvPr>
          <p:cNvSpPr/>
          <p:nvPr/>
        </p:nvSpPr>
        <p:spPr>
          <a:xfrm>
            <a:off x="3574165" y="2435275"/>
            <a:ext cx="7909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38.7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C113227-E3D5-4795-BCA1-36F23C0A6624}"/>
              </a:ext>
            </a:extLst>
          </p:cNvPr>
          <p:cNvSpPr/>
          <p:nvPr/>
        </p:nvSpPr>
        <p:spPr>
          <a:xfrm>
            <a:off x="4244946" y="2917566"/>
            <a:ext cx="7015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36.1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3884BD-217D-4C6F-A75E-7CD43D4D3FC7}"/>
              </a:ext>
            </a:extLst>
          </p:cNvPr>
          <p:cNvSpPr/>
          <p:nvPr/>
        </p:nvSpPr>
        <p:spPr>
          <a:xfrm>
            <a:off x="3910480" y="2683252"/>
            <a:ext cx="563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37.4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C71E852-7C32-474C-BBD8-2B8841932110}"/>
              </a:ext>
            </a:extLst>
          </p:cNvPr>
          <p:cNvSpPr/>
          <p:nvPr/>
        </p:nvSpPr>
        <p:spPr>
          <a:xfrm>
            <a:off x="4601717" y="3164299"/>
            <a:ext cx="563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34.8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9369C1B-E155-4056-83EB-8C4B047964A5}"/>
              </a:ext>
            </a:extLst>
          </p:cNvPr>
          <p:cNvCxnSpPr>
            <a:cxnSpLocks/>
          </p:cNvCxnSpPr>
          <p:nvPr/>
        </p:nvCxnSpPr>
        <p:spPr>
          <a:xfrm>
            <a:off x="3202923" y="2475359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0D8727A-433B-4FF1-9E19-54C4FC48EB9E}"/>
              </a:ext>
            </a:extLst>
          </p:cNvPr>
          <p:cNvCxnSpPr>
            <a:cxnSpLocks/>
          </p:cNvCxnSpPr>
          <p:nvPr/>
        </p:nvCxnSpPr>
        <p:spPr>
          <a:xfrm>
            <a:off x="3566095" y="2706751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64261BE-2D17-4509-984E-6A2607FC36CC}"/>
              </a:ext>
            </a:extLst>
          </p:cNvPr>
          <p:cNvCxnSpPr>
            <a:cxnSpLocks/>
          </p:cNvCxnSpPr>
          <p:nvPr/>
        </p:nvCxnSpPr>
        <p:spPr>
          <a:xfrm>
            <a:off x="3920702" y="2967998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73E689-E665-4290-8302-109B79E35105}"/>
              </a:ext>
            </a:extLst>
          </p:cNvPr>
          <p:cNvCxnSpPr>
            <a:cxnSpLocks/>
          </p:cNvCxnSpPr>
          <p:nvPr/>
        </p:nvCxnSpPr>
        <p:spPr>
          <a:xfrm>
            <a:off x="4276333" y="3215087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D6344C8-431C-40E3-BBDA-DA8C5C2A4BAC}"/>
              </a:ext>
            </a:extLst>
          </p:cNvPr>
          <p:cNvCxnSpPr>
            <a:cxnSpLocks/>
          </p:cNvCxnSpPr>
          <p:nvPr/>
        </p:nvCxnSpPr>
        <p:spPr>
          <a:xfrm>
            <a:off x="4604668" y="3431915"/>
            <a:ext cx="474302" cy="162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6C02538-A64C-4B4D-BE87-32C0EDBE1C71}"/>
              </a:ext>
            </a:extLst>
          </p:cNvPr>
          <p:cNvCxnSpPr>
            <a:cxnSpLocks/>
          </p:cNvCxnSpPr>
          <p:nvPr/>
        </p:nvCxnSpPr>
        <p:spPr>
          <a:xfrm flipV="1">
            <a:off x="3076155" y="2191891"/>
            <a:ext cx="0" cy="3116109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6C545E2-8A0D-48A0-9017-0A0785588096}"/>
              </a:ext>
            </a:extLst>
          </p:cNvPr>
          <p:cNvSpPr txBox="1"/>
          <p:nvPr/>
        </p:nvSpPr>
        <p:spPr>
          <a:xfrm>
            <a:off x="5464459" y="5500878"/>
            <a:ext cx="1463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Repetitions</a:t>
            </a:r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1F614E6-E122-4D88-A1F2-E0DB729A4720}"/>
              </a:ext>
            </a:extLst>
          </p:cNvPr>
          <p:cNvCxnSpPr>
            <a:cxnSpLocks/>
          </p:cNvCxnSpPr>
          <p:nvPr/>
        </p:nvCxnSpPr>
        <p:spPr>
          <a:xfrm flipH="1" flipV="1">
            <a:off x="3428666" y="2512913"/>
            <a:ext cx="553" cy="408874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9887745-DADD-4837-A167-D437A3059CF0}"/>
              </a:ext>
            </a:extLst>
          </p:cNvPr>
          <p:cNvCxnSpPr>
            <a:cxnSpLocks/>
          </p:cNvCxnSpPr>
          <p:nvPr/>
        </p:nvCxnSpPr>
        <p:spPr>
          <a:xfrm flipV="1">
            <a:off x="3566095" y="2452986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4810419-CBD1-4994-92EE-335C84080574}"/>
              </a:ext>
            </a:extLst>
          </p:cNvPr>
          <p:cNvCxnSpPr>
            <a:cxnSpLocks/>
          </p:cNvCxnSpPr>
          <p:nvPr/>
        </p:nvCxnSpPr>
        <p:spPr>
          <a:xfrm flipV="1">
            <a:off x="3925597" y="2719353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33869FC-B734-453E-9B80-2EDDB99ABA3B}"/>
              </a:ext>
            </a:extLst>
          </p:cNvPr>
          <p:cNvCxnSpPr>
            <a:cxnSpLocks/>
          </p:cNvCxnSpPr>
          <p:nvPr/>
        </p:nvCxnSpPr>
        <p:spPr>
          <a:xfrm flipV="1">
            <a:off x="4277629" y="2967998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D9AA7C5-A70C-448C-8BBD-6175C0C63885}"/>
              </a:ext>
            </a:extLst>
          </p:cNvPr>
          <p:cNvCxnSpPr>
            <a:cxnSpLocks/>
          </p:cNvCxnSpPr>
          <p:nvPr/>
        </p:nvCxnSpPr>
        <p:spPr>
          <a:xfrm flipV="1">
            <a:off x="4634693" y="3194975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A8955CA9-2972-4FB6-AD75-EDBF6AECE5E8}"/>
              </a:ext>
            </a:extLst>
          </p:cNvPr>
          <p:cNvSpPr/>
          <p:nvPr/>
        </p:nvSpPr>
        <p:spPr>
          <a:xfrm>
            <a:off x="4461954" y="2096121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highlight>
                  <a:srgbClr val="00FF00"/>
                </a:highlight>
              </a:rPr>
              <a:t>+1.3</a:t>
            </a:r>
            <a:r>
              <a:rPr lang="en-NZ" sz="1400" b="1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highlight>
                <a:srgbClr val="00FF00"/>
              </a:highlight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59428B0-A804-434B-AFF0-31E19F291A15}"/>
              </a:ext>
            </a:extLst>
          </p:cNvPr>
          <p:cNvCxnSpPr>
            <a:cxnSpLocks/>
          </p:cNvCxnSpPr>
          <p:nvPr/>
        </p:nvCxnSpPr>
        <p:spPr>
          <a:xfrm flipV="1">
            <a:off x="3723776" y="2759418"/>
            <a:ext cx="0" cy="542003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BBD10852-3EC5-483F-B73D-6B8B58614679}"/>
              </a:ext>
            </a:extLst>
          </p:cNvPr>
          <p:cNvSpPr/>
          <p:nvPr/>
        </p:nvSpPr>
        <p:spPr>
          <a:xfrm>
            <a:off x="3314803" y="3292904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-1.3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3726B92-8BA2-42DA-9FEE-54B57A1F5CD3}"/>
              </a:ext>
            </a:extLst>
          </p:cNvPr>
          <p:cNvCxnSpPr>
            <a:cxnSpLocks/>
          </p:cNvCxnSpPr>
          <p:nvPr/>
        </p:nvCxnSpPr>
        <p:spPr>
          <a:xfrm flipH="1" flipV="1">
            <a:off x="4117939" y="3012908"/>
            <a:ext cx="8433" cy="730521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46FCF184-F551-484B-B53D-1384D25AF8A2}"/>
              </a:ext>
            </a:extLst>
          </p:cNvPr>
          <p:cNvSpPr/>
          <p:nvPr/>
        </p:nvSpPr>
        <p:spPr>
          <a:xfrm>
            <a:off x="3683207" y="3739718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-1.3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9BABEDD-E5F2-4079-A119-B4BFC3DF31DC}"/>
              </a:ext>
            </a:extLst>
          </p:cNvPr>
          <p:cNvCxnSpPr>
            <a:cxnSpLocks/>
          </p:cNvCxnSpPr>
          <p:nvPr/>
        </p:nvCxnSpPr>
        <p:spPr>
          <a:xfrm flipV="1">
            <a:off x="4428784" y="3272003"/>
            <a:ext cx="5767" cy="867160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FC64FCDA-D19C-43EF-91CE-14623FA4AD24}"/>
              </a:ext>
            </a:extLst>
          </p:cNvPr>
          <p:cNvSpPr/>
          <p:nvPr/>
        </p:nvSpPr>
        <p:spPr>
          <a:xfrm>
            <a:off x="4027630" y="4142888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-1.3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CA98FB6-D774-4BC9-8840-F0F218CB2D57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4879081" y="2403898"/>
            <a:ext cx="2681" cy="662730"/>
          </a:xfrm>
          <a:prstGeom prst="straightConnector1">
            <a:avLst/>
          </a:prstGeom>
          <a:ln w="31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93FCAE9-2876-49BB-B740-50961D2DCB04}"/>
              </a:ext>
            </a:extLst>
          </p:cNvPr>
          <p:cNvCxnSpPr>
            <a:cxnSpLocks/>
          </p:cNvCxnSpPr>
          <p:nvPr/>
        </p:nvCxnSpPr>
        <p:spPr>
          <a:xfrm flipH="1" flipV="1">
            <a:off x="5073324" y="3250643"/>
            <a:ext cx="5646" cy="228647"/>
          </a:xfrm>
          <a:prstGeom prst="line">
            <a:avLst/>
          </a:prstGeom>
          <a:ln w="57150">
            <a:solidFill>
              <a:srgbClr val="09FF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4C3EB44-1B92-40BB-B593-673C104CDC8A}"/>
              </a:ext>
            </a:extLst>
          </p:cNvPr>
          <p:cNvCxnSpPr>
            <a:cxnSpLocks/>
          </p:cNvCxnSpPr>
          <p:nvPr/>
        </p:nvCxnSpPr>
        <p:spPr>
          <a:xfrm>
            <a:off x="5073324" y="3250643"/>
            <a:ext cx="371242" cy="0"/>
          </a:xfrm>
          <a:prstGeom prst="line">
            <a:avLst/>
          </a:prstGeom>
          <a:ln w="57150">
            <a:solidFill>
              <a:srgbClr val="09FF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BB958B6-4793-4C05-8E54-6B03A0865BD8}"/>
              </a:ext>
            </a:extLst>
          </p:cNvPr>
          <p:cNvCxnSpPr>
            <a:cxnSpLocks/>
          </p:cNvCxnSpPr>
          <p:nvPr/>
        </p:nvCxnSpPr>
        <p:spPr>
          <a:xfrm flipV="1">
            <a:off x="5450212" y="3009384"/>
            <a:ext cx="0" cy="266367"/>
          </a:xfrm>
          <a:prstGeom prst="line">
            <a:avLst/>
          </a:prstGeom>
          <a:ln w="57150">
            <a:solidFill>
              <a:srgbClr val="09FF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CDF992C-BA74-45C4-9EF0-85C89D1CF8D4}"/>
              </a:ext>
            </a:extLst>
          </p:cNvPr>
          <p:cNvCxnSpPr>
            <a:cxnSpLocks/>
          </p:cNvCxnSpPr>
          <p:nvPr/>
        </p:nvCxnSpPr>
        <p:spPr>
          <a:xfrm>
            <a:off x="5450212" y="3034887"/>
            <a:ext cx="371242" cy="0"/>
          </a:xfrm>
          <a:prstGeom prst="line">
            <a:avLst/>
          </a:prstGeom>
          <a:ln w="57150">
            <a:solidFill>
              <a:srgbClr val="09FF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7E0FFA2-AE54-4D8B-AF46-4AF661B36793}"/>
              </a:ext>
            </a:extLst>
          </p:cNvPr>
          <p:cNvCxnSpPr>
            <a:cxnSpLocks/>
          </p:cNvCxnSpPr>
          <p:nvPr/>
        </p:nvCxnSpPr>
        <p:spPr>
          <a:xfrm flipV="1">
            <a:off x="5821455" y="2778813"/>
            <a:ext cx="0" cy="266367"/>
          </a:xfrm>
          <a:prstGeom prst="line">
            <a:avLst/>
          </a:prstGeom>
          <a:ln w="57150">
            <a:solidFill>
              <a:srgbClr val="09FF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C1FDD54-8CC2-435E-8010-E7BFE18BC080}"/>
              </a:ext>
            </a:extLst>
          </p:cNvPr>
          <p:cNvCxnSpPr>
            <a:cxnSpLocks/>
          </p:cNvCxnSpPr>
          <p:nvPr/>
        </p:nvCxnSpPr>
        <p:spPr>
          <a:xfrm>
            <a:off x="5825144" y="2805609"/>
            <a:ext cx="371242" cy="0"/>
          </a:xfrm>
          <a:prstGeom prst="line">
            <a:avLst/>
          </a:prstGeom>
          <a:ln w="57150">
            <a:solidFill>
              <a:srgbClr val="09FF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376E5B1-03A5-414A-936D-1A3A4ACC2175}"/>
              </a:ext>
            </a:extLst>
          </p:cNvPr>
          <p:cNvCxnSpPr>
            <a:cxnSpLocks/>
          </p:cNvCxnSpPr>
          <p:nvPr/>
        </p:nvCxnSpPr>
        <p:spPr>
          <a:xfrm flipV="1">
            <a:off x="6172424" y="2528182"/>
            <a:ext cx="0" cy="266367"/>
          </a:xfrm>
          <a:prstGeom prst="line">
            <a:avLst/>
          </a:prstGeom>
          <a:ln w="57150">
            <a:solidFill>
              <a:srgbClr val="09FF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301A04E-380F-4EC4-A2F7-847CCE09F202}"/>
              </a:ext>
            </a:extLst>
          </p:cNvPr>
          <p:cNvCxnSpPr>
            <a:cxnSpLocks/>
          </p:cNvCxnSpPr>
          <p:nvPr/>
        </p:nvCxnSpPr>
        <p:spPr>
          <a:xfrm>
            <a:off x="6172424" y="2528182"/>
            <a:ext cx="371242" cy="0"/>
          </a:xfrm>
          <a:prstGeom prst="line">
            <a:avLst/>
          </a:prstGeom>
          <a:ln w="57150">
            <a:solidFill>
              <a:srgbClr val="09FF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D2BD704-BAC6-49A4-B05E-F68662702B4B}"/>
              </a:ext>
            </a:extLst>
          </p:cNvPr>
          <p:cNvCxnSpPr>
            <a:cxnSpLocks/>
          </p:cNvCxnSpPr>
          <p:nvPr/>
        </p:nvCxnSpPr>
        <p:spPr>
          <a:xfrm flipV="1">
            <a:off x="6543666" y="2285381"/>
            <a:ext cx="0" cy="266367"/>
          </a:xfrm>
          <a:prstGeom prst="line">
            <a:avLst/>
          </a:prstGeom>
          <a:ln w="57150">
            <a:solidFill>
              <a:srgbClr val="09FF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5227310-AD14-4200-8B42-180B44BEAF9B}"/>
              </a:ext>
            </a:extLst>
          </p:cNvPr>
          <p:cNvCxnSpPr>
            <a:cxnSpLocks/>
          </p:cNvCxnSpPr>
          <p:nvPr/>
        </p:nvCxnSpPr>
        <p:spPr>
          <a:xfrm>
            <a:off x="6543666" y="2296786"/>
            <a:ext cx="371242" cy="0"/>
          </a:xfrm>
          <a:prstGeom prst="line">
            <a:avLst/>
          </a:prstGeom>
          <a:ln w="57150">
            <a:solidFill>
              <a:srgbClr val="09FF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7AF7A318-4907-411D-96EA-9E3D91F06B9C}"/>
              </a:ext>
            </a:extLst>
          </p:cNvPr>
          <p:cNvSpPr/>
          <p:nvPr/>
        </p:nvSpPr>
        <p:spPr>
          <a:xfrm>
            <a:off x="4841818" y="1620521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highlight>
                  <a:srgbClr val="00FF00"/>
                </a:highlight>
              </a:rPr>
              <a:t>+1.3</a:t>
            </a:r>
            <a:r>
              <a:rPr lang="en-NZ" sz="1400" b="1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highlight>
                <a:srgbClr val="00FF00"/>
              </a:highlight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8B484A5-CC83-4EEB-B109-CD246C7780EB}"/>
              </a:ext>
            </a:extLst>
          </p:cNvPr>
          <p:cNvCxnSpPr>
            <a:cxnSpLocks/>
          </p:cNvCxnSpPr>
          <p:nvPr/>
        </p:nvCxnSpPr>
        <p:spPr>
          <a:xfrm>
            <a:off x="5264591" y="1958375"/>
            <a:ext cx="5986" cy="985886"/>
          </a:xfrm>
          <a:prstGeom prst="straightConnector1">
            <a:avLst/>
          </a:prstGeom>
          <a:ln w="31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E0CECA2-49A6-4A53-88CC-97BA09642F78}"/>
              </a:ext>
            </a:extLst>
          </p:cNvPr>
          <p:cNvCxnSpPr>
            <a:cxnSpLocks/>
          </p:cNvCxnSpPr>
          <p:nvPr/>
        </p:nvCxnSpPr>
        <p:spPr>
          <a:xfrm>
            <a:off x="5620042" y="1525805"/>
            <a:ext cx="7605" cy="1128586"/>
          </a:xfrm>
          <a:prstGeom prst="straightConnector1">
            <a:avLst/>
          </a:prstGeom>
          <a:ln w="31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A295AFB7-33A5-4FE3-AE29-3FBF7F87313D}"/>
              </a:ext>
            </a:extLst>
          </p:cNvPr>
          <p:cNvSpPr/>
          <p:nvPr/>
        </p:nvSpPr>
        <p:spPr>
          <a:xfrm>
            <a:off x="5000707" y="2983362"/>
            <a:ext cx="7015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36.1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60A7C3D-466F-4C0D-9FD6-5197CD881D83}"/>
              </a:ext>
            </a:extLst>
          </p:cNvPr>
          <p:cNvSpPr/>
          <p:nvPr/>
        </p:nvSpPr>
        <p:spPr>
          <a:xfrm>
            <a:off x="5376482" y="2751637"/>
            <a:ext cx="563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37.4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777D5DB-6A47-41C8-AD5D-770AAFB3054B}"/>
              </a:ext>
            </a:extLst>
          </p:cNvPr>
          <p:cNvSpPr/>
          <p:nvPr/>
        </p:nvSpPr>
        <p:spPr>
          <a:xfrm>
            <a:off x="5735045" y="2537545"/>
            <a:ext cx="7909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38.7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83212B4-356E-4C7F-9B72-06A6C1AFD8BE}"/>
              </a:ext>
            </a:extLst>
          </p:cNvPr>
          <p:cNvSpPr/>
          <p:nvPr/>
        </p:nvSpPr>
        <p:spPr>
          <a:xfrm>
            <a:off x="6165728" y="2271418"/>
            <a:ext cx="563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40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F4CA8E8-4AC8-41EA-B75F-25C927ABF15F}"/>
              </a:ext>
            </a:extLst>
          </p:cNvPr>
          <p:cNvSpPr/>
          <p:nvPr/>
        </p:nvSpPr>
        <p:spPr>
          <a:xfrm>
            <a:off x="6491384" y="2032865"/>
            <a:ext cx="563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41.7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416A1C5-4095-4E3D-B0DC-E51C90431FD8}"/>
              </a:ext>
            </a:extLst>
          </p:cNvPr>
          <p:cNvSpPr/>
          <p:nvPr/>
        </p:nvSpPr>
        <p:spPr>
          <a:xfrm>
            <a:off x="5176511" y="1236157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highlight>
                  <a:srgbClr val="00FF00"/>
                </a:highlight>
              </a:rPr>
              <a:t>+1.3</a:t>
            </a:r>
            <a:r>
              <a:rPr lang="en-NZ" sz="1400" b="1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highlight>
                <a:srgbClr val="00FF00"/>
              </a:highlight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04EEF4E-9A3D-442E-B83F-1AA6694311A3}"/>
              </a:ext>
            </a:extLst>
          </p:cNvPr>
          <p:cNvSpPr/>
          <p:nvPr/>
        </p:nvSpPr>
        <p:spPr>
          <a:xfrm>
            <a:off x="5582304" y="967394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highlight>
                  <a:srgbClr val="00FF00"/>
                </a:highlight>
              </a:rPr>
              <a:t>+1.3</a:t>
            </a:r>
            <a:r>
              <a:rPr lang="en-NZ" sz="1400" b="1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highlight>
                <a:srgbClr val="00FF00"/>
              </a:highlight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0D8189B-259A-4465-AEC4-0567D3FF0191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5999431" y="1275171"/>
            <a:ext cx="16757" cy="1300007"/>
          </a:xfrm>
          <a:prstGeom prst="straightConnector1">
            <a:avLst/>
          </a:prstGeom>
          <a:ln w="31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42CA0AB-02B1-4D9B-8CE2-CB005246ECC6}"/>
              </a:ext>
            </a:extLst>
          </p:cNvPr>
          <p:cNvCxnSpPr>
            <a:cxnSpLocks/>
          </p:cNvCxnSpPr>
          <p:nvPr/>
        </p:nvCxnSpPr>
        <p:spPr>
          <a:xfrm flipH="1">
            <a:off x="6384388" y="917501"/>
            <a:ext cx="9739" cy="1378684"/>
          </a:xfrm>
          <a:prstGeom prst="straightConnector1">
            <a:avLst/>
          </a:prstGeom>
          <a:ln w="31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4E68CEE9-A4E9-4084-B77B-58E77A134A80}"/>
              </a:ext>
            </a:extLst>
          </p:cNvPr>
          <p:cNvSpPr/>
          <p:nvPr/>
        </p:nvSpPr>
        <p:spPr>
          <a:xfrm>
            <a:off x="5970485" y="646128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highlight>
                  <a:srgbClr val="00FF00"/>
                </a:highlight>
              </a:rPr>
              <a:t>+1.3</a:t>
            </a:r>
            <a:r>
              <a:rPr lang="en-NZ" sz="1400" b="1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highlight>
                <a:srgbClr val="00FF00"/>
              </a:highlight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BDCC924-21D4-49C4-B7E5-371CD42815FE}"/>
              </a:ext>
            </a:extLst>
          </p:cNvPr>
          <p:cNvCxnSpPr>
            <a:cxnSpLocks/>
          </p:cNvCxnSpPr>
          <p:nvPr/>
        </p:nvCxnSpPr>
        <p:spPr>
          <a:xfrm flipV="1">
            <a:off x="6914909" y="2285381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80AF30D9-B65B-4B7F-AE80-C6FB218AE9F1}"/>
              </a:ext>
            </a:extLst>
          </p:cNvPr>
          <p:cNvSpPr/>
          <p:nvPr/>
        </p:nvSpPr>
        <p:spPr>
          <a:xfrm>
            <a:off x="6975280" y="2271418"/>
            <a:ext cx="563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40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101FD79-F9AC-44D8-B47A-304F702FD624}"/>
              </a:ext>
            </a:extLst>
          </p:cNvPr>
          <p:cNvSpPr/>
          <p:nvPr/>
        </p:nvSpPr>
        <p:spPr>
          <a:xfrm>
            <a:off x="7272938" y="2491431"/>
            <a:ext cx="7909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38.7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80D3A87-003A-4C45-9D3B-E276D3DCA801}"/>
              </a:ext>
            </a:extLst>
          </p:cNvPr>
          <p:cNvSpPr/>
          <p:nvPr/>
        </p:nvSpPr>
        <p:spPr>
          <a:xfrm>
            <a:off x="7944129" y="2999660"/>
            <a:ext cx="7015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36.1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C1A9F6A-6EE9-420D-A524-D1E8EEE5D7DC}"/>
              </a:ext>
            </a:extLst>
          </p:cNvPr>
          <p:cNvSpPr/>
          <p:nvPr/>
        </p:nvSpPr>
        <p:spPr>
          <a:xfrm>
            <a:off x="7609252" y="2739408"/>
            <a:ext cx="563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37.4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16CD513-83BA-4969-9C04-AE9C32FFCEE3}"/>
              </a:ext>
            </a:extLst>
          </p:cNvPr>
          <p:cNvCxnSpPr>
            <a:cxnSpLocks/>
          </p:cNvCxnSpPr>
          <p:nvPr/>
        </p:nvCxnSpPr>
        <p:spPr>
          <a:xfrm>
            <a:off x="6901696" y="2531515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31F1367-0960-4187-B580-C158EA3AE74F}"/>
              </a:ext>
            </a:extLst>
          </p:cNvPr>
          <p:cNvCxnSpPr>
            <a:cxnSpLocks/>
          </p:cNvCxnSpPr>
          <p:nvPr/>
        </p:nvCxnSpPr>
        <p:spPr>
          <a:xfrm>
            <a:off x="7264868" y="2762907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F24809C-B8A1-46F1-8C81-1CF5E12014F7}"/>
              </a:ext>
            </a:extLst>
          </p:cNvPr>
          <p:cNvCxnSpPr>
            <a:cxnSpLocks/>
          </p:cNvCxnSpPr>
          <p:nvPr/>
        </p:nvCxnSpPr>
        <p:spPr>
          <a:xfrm>
            <a:off x="7619475" y="3024154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DB84B00-0D70-4360-B996-7D0411038640}"/>
              </a:ext>
            </a:extLst>
          </p:cNvPr>
          <p:cNvCxnSpPr>
            <a:cxnSpLocks/>
          </p:cNvCxnSpPr>
          <p:nvPr/>
        </p:nvCxnSpPr>
        <p:spPr>
          <a:xfrm>
            <a:off x="7975106" y="3250643"/>
            <a:ext cx="371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61A5B7D-1F64-4053-B7CD-DF7E0B6CCE56}"/>
              </a:ext>
            </a:extLst>
          </p:cNvPr>
          <p:cNvCxnSpPr>
            <a:cxnSpLocks/>
          </p:cNvCxnSpPr>
          <p:nvPr/>
        </p:nvCxnSpPr>
        <p:spPr>
          <a:xfrm flipH="1" flipV="1">
            <a:off x="7127438" y="2569069"/>
            <a:ext cx="553" cy="408874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076D3D3-666E-4398-87E8-B67639F110E4}"/>
              </a:ext>
            </a:extLst>
          </p:cNvPr>
          <p:cNvCxnSpPr>
            <a:cxnSpLocks/>
          </p:cNvCxnSpPr>
          <p:nvPr/>
        </p:nvCxnSpPr>
        <p:spPr>
          <a:xfrm flipV="1">
            <a:off x="7264868" y="2509142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05154CE-21E1-447C-845F-E67176D551E8}"/>
              </a:ext>
            </a:extLst>
          </p:cNvPr>
          <p:cNvCxnSpPr>
            <a:cxnSpLocks/>
          </p:cNvCxnSpPr>
          <p:nvPr/>
        </p:nvCxnSpPr>
        <p:spPr>
          <a:xfrm flipV="1">
            <a:off x="7624370" y="2775509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2FB0D3E-EE04-435C-9890-11205B4E5C65}"/>
              </a:ext>
            </a:extLst>
          </p:cNvPr>
          <p:cNvCxnSpPr>
            <a:cxnSpLocks/>
          </p:cNvCxnSpPr>
          <p:nvPr/>
        </p:nvCxnSpPr>
        <p:spPr>
          <a:xfrm flipV="1">
            <a:off x="7976402" y="3024154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4A58E5A-BD52-4AE0-923A-FBD0006B522F}"/>
              </a:ext>
            </a:extLst>
          </p:cNvPr>
          <p:cNvCxnSpPr>
            <a:cxnSpLocks/>
          </p:cNvCxnSpPr>
          <p:nvPr/>
        </p:nvCxnSpPr>
        <p:spPr>
          <a:xfrm flipV="1">
            <a:off x="8346348" y="3250643"/>
            <a:ext cx="0" cy="2663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1F9B313E-7D1B-4CEF-BCE4-963106493A87}"/>
              </a:ext>
            </a:extLst>
          </p:cNvPr>
          <p:cNvCxnSpPr>
            <a:cxnSpLocks/>
          </p:cNvCxnSpPr>
          <p:nvPr/>
        </p:nvCxnSpPr>
        <p:spPr>
          <a:xfrm flipV="1">
            <a:off x="7422549" y="2815574"/>
            <a:ext cx="0" cy="542003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4C07ED88-D09B-4EF3-8088-55A21B4C7758}"/>
              </a:ext>
            </a:extLst>
          </p:cNvPr>
          <p:cNvSpPr/>
          <p:nvPr/>
        </p:nvSpPr>
        <p:spPr>
          <a:xfrm>
            <a:off x="7013575" y="3349060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-1.3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3C93DCBC-1B1F-4B42-A6C1-4A0262536626}"/>
              </a:ext>
            </a:extLst>
          </p:cNvPr>
          <p:cNvCxnSpPr>
            <a:cxnSpLocks/>
          </p:cNvCxnSpPr>
          <p:nvPr/>
        </p:nvCxnSpPr>
        <p:spPr>
          <a:xfrm flipH="1" flipV="1">
            <a:off x="7816711" y="3069064"/>
            <a:ext cx="8433" cy="730521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2C4792B7-374F-493D-A147-8A55AB81EBE6}"/>
              </a:ext>
            </a:extLst>
          </p:cNvPr>
          <p:cNvSpPr/>
          <p:nvPr/>
        </p:nvSpPr>
        <p:spPr>
          <a:xfrm>
            <a:off x="7381979" y="3795874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-1.3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9AFD3A7-4839-45E4-B499-20AEF01AA554}"/>
              </a:ext>
            </a:extLst>
          </p:cNvPr>
          <p:cNvCxnSpPr>
            <a:cxnSpLocks/>
          </p:cNvCxnSpPr>
          <p:nvPr/>
        </p:nvCxnSpPr>
        <p:spPr>
          <a:xfrm flipV="1">
            <a:off x="8127557" y="3328159"/>
            <a:ext cx="5767" cy="867160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9F5485A4-25D7-4DD6-BE91-6BF0F1791B45}"/>
              </a:ext>
            </a:extLst>
          </p:cNvPr>
          <p:cNvSpPr/>
          <p:nvPr/>
        </p:nvSpPr>
        <p:spPr>
          <a:xfrm>
            <a:off x="7726402" y="4199044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-1.3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D14CF81-7912-4BCD-832F-1008AD4B33F0}"/>
              </a:ext>
            </a:extLst>
          </p:cNvPr>
          <p:cNvCxnSpPr>
            <a:cxnSpLocks/>
          </p:cNvCxnSpPr>
          <p:nvPr/>
        </p:nvCxnSpPr>
        <p:spPr>
          <a:xfrm>
            <a:off x="8323505" y="3521960"/>
            <a:ext cx="474302" cy="162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110A9E63-B799-4E49-8BC9-8D6B753200D0}"/>
              </a:ext>
            </a:extLst>
          </p:cNvPr>
          <p:cNvSpPr/>
          <p:nvPr/>
        </p:nvSpPr>
        <p:spPr>
          <a:xfrm>
            <a:off x="6696127" y="2965271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-1.3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0939668E-7F26-4E29-BD87-EF4856B6DC17}"/>
              </a:ext>
            </a:extLst>
          </p:cNvPr>
          <p:cNvCxnSpPr>
            <a:cxnSpLocks/>
          </p:cNvCxnSpPr>
          <p:nvPr/>
        </p:nvCxnSpPr>
        <p:spPr>
          <a:xfrm>
            <a:off x="3074445" y="5308002"/>
            <a:ext cx="5723362" cy="6852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77978F8E-352C-4D41-ADB7-C6C0E7D5AC53}"/>
              </a:ext>
            </a:extLst>
          </p:cNvPr>
          <p:cNvSpPr txBox="1"/>
          <p:nvPr/>
        </p:nvSpPr>
        <p:spPr>
          <a:xfrm rot="16200000">
            <a:off x="2112603" y="3459400"/>
            <a:ext cx="1483780" cy="282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Frequency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C0612C4B-4EEE-4679-A4AA-D0F825C19BD9}"/>
              </a:ext>
            </a:extLst>
          </p:cNvPr>
          <p:cNvCxnSpPr>
            <a:cxnSpLocks/>
            <a:stCxn id="80" idx="0"/>
          </p:cNvCxnSpPr>
          <p:nvPr/>
        </p:nvCxnSpPr>
        <p:spPr>
          <a:xfrm flipH="1" flipV="1">
            <a:off x="6757176" y="2346100"/>
            <a:ext cx="11108" cy="414610"/>
          </a:xfrm>
          <a:prstGeom prst="straightConnector1">
            <a:avLst/>
          </a:prstGeom>
          <a:ln w="317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7680A6A3-0C2B-4B5A-B1C0-16DCB3686336}"/>
              </a:ext>
            </a:extLst>
          </p:cNvPr>
          <p:cNvSpPr/>
          <p:nvPr/>
        </p:nvSpPr>
        <p:spPr>
          <a:xfrm>
            <a:off x="6351157" y="2760710"/>
            <a:ext cx="8342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highlight>
                  <a:srgbClr val="FF0000"/>
                </a:highlight>
              </a:rPr>
              <a:t>-1.3</a:t>
            </a:r>
            <a:r>
              <a:rPr lang="en-NZ" sz="1400" b="1" dirty="0">
                <a:solidFill>
                  <a:schemeClr val="bg1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en-US" sz="1400" b="1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74171E7-FF59-4E2D-8E61-77F7B08B51B8}"/>
              </a:ext>
            </a:extLst>
          </p:cNvPr>
          <p:cNvSpPr txBox="1"/>
          <p:nvPr/>
        </p:nvSpPr>
        <p:spPr>
          <a:xfrm>
            <a:off x="4634693" y="22003"/>
            <a:ext cx="3299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cs typeface="Times New Roman" panose="02020603050405020304" pitchFamily="18" charset="0"/>
              </a:rPr>
              <a:t>+/-</a:t>
            </a:r>
            <a:r>
              <a:rPr lang="en-US" sz="2400" dirty="0"/>
              <a:t> 2.6 Hz </a:t>
            </a:r>
            <a:r>
              <a:rPr lang="en-NZ" sz="2400" dirty="0">
                <a:cs typeface="Times New Roman" panose="02020603050405020304" pitchFamily="18" charset="0"/>
              </a:rPr>
              <a:t>or ±  1.3</a:t>
            </a:r>
            <a:r>
              <a:rPr lang="en-NZ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NZ" sz="2400" dirty="0">
                <a:cs typeface="Times New Roman" panose="02020603050405020304" pitchFamily="18" charset="0"/>
              </a:rPr>
              <a:t> </a:t>
            </a:r>
            <a:r>
              <a:rPr lang="en-US" sz="2400" dirty="0"/>
              <a:t> 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05D76B6-C1F2-4111-8344-42B1618CC3D4}"/>
              </a:ext>
            </a:extLst>
          </p:cNvPr>
          <p:cNvSpPr txBox="1"/>
          <p:nvPr/>
        </p:nvSpPr>
        <p:spPr>
          <a:xfrm>
            <a:off x="1058886" y="5838118"/>
            <a:ext cx="10227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File 4. Illustrating the step down-up transposition for 40</a:t>
            </a:r>
            <a:r>
              <a:rPr lang="en-US" dirty="0"/>
              <a:t>° target angle across 15 repetitions</a:t>
            </a:r>
            <a:r>
              <a:rPr lang="en-IN" dirty="0"/>
              <a:t> for experiment II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0E2D2099-04B1-4CB0-9248-F9CA928E5F2F}"/>
              </a:ext>
            </a:extLst>
          </p:cNvPr>
          <p:cNvSpPr/>
          <p:nvPr/>
        </p:nvSpPr>
        <p:spPr>
          <a:xfrm>
            <a:off x="8313815" y="3264343"/>
            <a:ext cx="563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34.8</a:t>
            </a:r>
          </a:p>
        </p:txBody>
      </p:sp>
    </p:spTree>
    <p:extLst>
      <p:ext uri="{BB962C8B-B14F-4D97-AF65-F5344CB8AC3E}">
        <p14:creationId xmlns:p14="http://schemas.microsoft.com/office/powerpoint/2010/main" val="1811723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B20E24E-8B5B-496C-8912-5D8B69343D81}"/>
              </a:ext>
            </a:extLst>
          </p:cNvPr>
          <p:cNvSpPr txBox="1"/>
          <p:nvPr/>
        </p:nvSpPr>
        <p:spPr>
          <a:xfrm>
            <a:off x="1198485" y="5424256"/>
            <a:ext cx="102270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File 5. Sample MVN file depicting 15 repetitions performed with real-time auditory feedback</a:t>
            </a:r>
          </a:p>
          <a:p>
            <a:r>
              <a:rPr lang="en-IN" dirty="0"/>
              <a:t>(the position of the trunk is not true position because the upper body was not tracked, the real-position is demonstrated in File 1) </a:t>
            </a:r>
          </a:p>
        </p:txBody>
      </p:sp>
      <p:pic>
        <p:nvPicPr>
          <p:cNvPr id="2" name="normal_10r">
            <a:hlinkClick r:id="" action="ppaction://media"/>
            <a:extLst>
              <a:ext uri="{FF2B5EF4-FFF2-40B4-BE49-F238E27FC236}">
                <a16:creationId xmlns:a16="http://schemas.microsoft.com/office/drawing/2014/main" id="{7E77AF90-D0B3-4E63-B3BC-B329084CE81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76987" y="27552"/>
            <a:ext cx="9594141" cy="539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25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8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2A62F23-B004-48F0-8FF5-4D3F7133F093}"/>
              </a:ext>
            </a:extLst>
          </p:cNvPr>
          <p:cNvSpPr txBox="1"/>
          <p:nvPr/>
        </p:nvSpPr>
        <p:spPr>
          <a:xfrm>
            <a:off x="426128" y="5424255"/>
            <a:ext cx="102270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File 6. Sample MVN file depicting 10 repetitions performed with real-time auditory feedback undergoing step-down transposition at </a:t>
            </a:r>
            <a:r>
              <a:rPr lang="en-US" dirty="0"/>
              <a:t>-0.25°/repetition </a:t>
            </a:r>
            <a:r>
              <a:rPr lang="en-IN" dirty="0"/>
              <a:t>(the position of the trunk is not true position because the upper body was not tracked, the real-position is demonstrated in File 1) </a:t>
            </a:r>
          </a:p>
          <a:p>
            <a:r>
              <a:rPr lang="en-US" b="1" dirty="0"/>
              <a:t> </a:t>
            </a:r>
            <a:endParaRPr lang="en-IN" dirty="0"/>
          </a:p>
        </p:txBody>
      </p:sp>
      <p:pic>
        <p:nvPicPr>
          <p:cNvPr id="2" name="under_8r_0.25">
            <a:hlinkClick r:id="" action="ppaction://media"/>
            <a:extLst>
              <a:ext uri="{FF2B5EF4-FFF2-40B4-BE49-F238E27FC236}">
                <a16:creationId xmlns:a16="http://schemas.microsoft.com/office/drawing/2014/main" id="{64C9596D-F057-4A38-8CED-04E002C2E3C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-1"/>
            <a:ext cx="12192000" cy="530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10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2A62F23-B004-48F0-8FF5-4D3F7133F093}"/>
              </a:ext>
            </a:extLst>
          </p:cNvPr>
          <p:cNvSpPr txBox="1"/>
          <p:nvPr/>
        </p:nvSpPr>
        <p:spPr>
          <a:xfrm>
            <a:off x="1198485" y="5424256"/>
            <a:ext cx="102270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File 7. Sample MVN file depicting 10 repetitions performed with real-time auditory feedback undergoing down &amp; then up transposition at </a:t>
            </a:r>
            <a:r>
              <a:rPr lang="en-US" dirty="0"/>
              <a:t>±1.3°/repetition. 1-5 step-down, 6-10 step-up</a:t>
            </a:r>
          </a:p>
          <a:p>
            <a:r>
              <a:rPr lang="en-IN" dirty="0"/>
              <a:t>(the position of the trunk is not true position because the upper body was not tracked, the real-position is demonstrated in File 1) </a:t>
            </a:r>
          </a:p>
          <a:p>
            <a:endParaRPr lang="en-IN" dirty="0"/>
          </a:p>
        </p:txBody>
      </p:sp>
      <p:pic>
        <p:nvPicPr>
          <p:cNvPr id="2" name="underzigzag_10r">
            <a:hlinkClick r:id="" action="ppaction://media"/>
            <a:extLst>
              <a:ext uri="{FF2B5EF4-FFF2-40B4-BE49-F238E27FC236}">
                <a16:creationId xmlns:a16="http://schemas.microsoft.com/office/drawing/2014/main" id="{3DB6BF09-BF8B-492C-B8A3-E4911FAACE0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03368" y="32546"/>
            <a:ext cx="9585263" cy="539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400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7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454</Words>
  <Application>Microsoft Office PowerPoint</Application>
  <PresentationFormat>Widescreen</PresentationFormat>
  <Paragraphs>100</Paragraphs>
  <Slides>8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Supplementary material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material</dc:title>
  <dc:creator>Shashank Ghai</dc:creator>
  <cp:lastModifiedBy>Shashank Ghai</cp:lastModifiedBy>
  <cp:revision>19</cp:revision>
  <dcterms:created xsi:type="dcterms:W3CDTF">2018-02-06T10:36:43Z</dcterms:created>
  <dcterms:modified xsi:type="dcterms:W3CDTF">2018-02-09T11:00:15Z</dcterms:modified>
</cp:coreProperties>
</file>