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" userDrawn="1">
          <p15:clr>
            <a:srgbClr val="A4A3A4"/>
          </p15:clr>
        </p15:guide>
        <p15:guide id="2" pos="19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2184" y="58"/>
      </p:cViewPr>
      <p:guideLst>
        <p:guide orient="horz" pos="262"/>
        <p:guide pos="19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890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158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253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267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737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591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312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687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188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393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5306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E6112-60D8-4E08-9D1D-6C513A847DDB}" type="datetimeFigureOut">
              <a:rPr lang="en-AU" smtClean="0"/>
              <a:t>3/11/2017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10109-5C1F-4E17-A5EA-EDC54C3165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0857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2840119" y="85622"/>
            <a:ext cx="2606175" cy="227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grpSp>
        <p:nvGrpSpPr>
          <p:cNvPr id="2" name="Group 1"/>
          <p:cNvGrpSpPr/>
          <p:nvPr/>
        </p:nvGrpSpPr>
        <p:grpSpPr>
          <a:xfrm>
            <a:off x="733876" y="199221"/>
            <a:ext cx="4727868" cy="8424000"/>
            <a:chOff x="601512" y="79429"/>
            <a:chExt cx="4727868" cy="8976519"/>
          </a:xfrm>
        </p:grpSpPr>
        <p:grpSp>
          <p:nvGrpSpPr>
            <p:cNvPr id="9" name="Group 8"/>
            <p:cNvGrpSpPr/>
            <p:nvPr/>
          </p:nvGrpSpPr>
          <p:grpSpPr>
            <a:xfrm>
              <a:off x="601512" y="89904"/>
              <a:ext cx="2266052" cy="1390921"/>
              <a:chOff x="601512" y="153127"/>
              <a:chExt cx="2266052" cy="1264474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28" t="14773" r="7504" b="18713"/>
              <a:stretch/>
            </p:blipFill>
            <p:spPr>
              <a:xfrm>
                <a:off x="601512" y="332850"/>
                <a:ext cx="2266052" cy="1084751"/>
              </a:xfrm>
              <a:prstGeom prst="rect">
                <a:avLst/>
              </a:prstGeom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721076" y="153127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K=2</a:t>
                </a:r>
                <a:endParaRPr lang="en-AU" sz="1400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01512" y="1439427"/>
              <a:ext cx="2248235" cy="1421972"/>
              <a:chOff x="601512" y="1504062"/>
              <a:chExt cx="2248235" cy="1292702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18" t="14966" r="8415" b="18925"/>
              <a:stretch/>
            </p:blipFill>
            <p:spPr>
              <a:xfrm>
                <a:off x="601512" y="1708765"/>
                <a:ext cx="2248235" cy="1087999"/>
              </a:xfrm>
              <a:prstGeom prst="rect">
                <a:avLst/>
              </a:prstGeom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716260" y="1504062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K=3</a:t>
                </a:r>
                <a:endParaRPr lang="en-AU" sz="1400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36880" y="2976579"/>
              <a:ext cx="2141106" cy="1436664"/>
              <a:chOff x="636880" y="3041882"/>
              <a:chExt cx="2141106" cy="1306058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06" t="17852" r="11938" b="19169"/>
              <a:stretch/>
            </p:blipFill>
            <p:spPr>
              <a:xfrm>
                <a:off x="636880" y="3297975"/>
                <a:ext cx="2141106" cy="1049965"/>
              </a:xfrm>
              <a:prstGeom prst="rect">
                <a:avLst/>
              </a:prstGeom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716260" y="3041882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K=4</a:t>
                </a:r>
                <a:endParaRPr lang="en-AU" sz="1400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63316" y="4620717"/>
              <a:ext cx="2195514" cy="1458784"/>
              <a:chOff x="663316" y="4687026"/>
              <a:chExt cx="2195514" cy="1326167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00" t="17524" r="9739" b="18574"/>
              <a:stretch/>
            </p:blipFill>
            <p:spPr>
              <a:xfrm>
                <a:off x="663316" y="4955174"/>
                <a:ext cx="2195514" cy="1058019"/>
              </a:xfrm>
              <a:prstGeom prst="rect">
                <a:avLst/>
              </a:prstGeom>
            </p:spPr>
          </p:pic>
          <p:sp>
            <p:nvSpPr>
              <p:cNvPr id="57" name="TextBox 56"/>
              <p:cNvSpPr txBox="1"/>
              <p:nvPr/>
            </p:nvSpPr>
            <p:spPr>
              <a:xfrm>
                <a:off x="771108" y="4687026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K=5</a:t>
                </a:r>
                <a:endParaRPr lang="en-AU" sz="1400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709201" y="6227195"/>
              <a:ext cx="2140546" cy="1433955"/>
              <a:chOff x="709201" y="6292375"/>
              <a:chExt cx="2140546" cy="1303595"/>
            </a:xfrm>
          </p:grpSpPr>
          <p:pic>
            <p:nvPicPr>
              <p:cNvPr id="39" name="Content Placeholder 3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93" t="17668" r="10925" b="19078"/>
              <a:stretch/>
            </p:blipFill>
            <p:spPr>
              <a:xfrm>
                <a:off x="709201" y="6552861"/>
                <a:ext cx="2140546" cy="1043109"/>
              </a:xfrm>
              <a:prstGeom prst="rect">
                <a:avLst/>
              </a:prstGeom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804674" y="6292375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K=6</a:t>
                </a:r>
                <a:endParaRPr lang="en-AU" sz="1400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09201" y="7625728"/>
              <a:ext cx="2130918" cy="1430220"/>
              <a:chOff x="709201" y="7690738"/>
              <a:chExt cx="2130918" cy="1300200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396" t="18238" r="11526" b="18783"/>
              <a:stretch/>
            </p:blipFill>
            <p:spPr>
              <a:xfrm>
                <a:off x="709201" y="7946268"/>
                <a:ext cx="2130918" cy="1044670"/>
              </a:xfrm>
              <a:prstGeom prst="rect">
                <a:avLst/>
              </a:prstGeom>
            </p:spPr>
          </p:pic>
          <p:sp>
            <p:nvSpPr>
              <p:cNvPr id="59" name="TextBox 58"/>
              <p:cNvSpPr txBox="1"/>
              <p:nvPr/>
            </p:nvSpPr>
            <p:spPr>
              <a:xfrm>
                <a:off x="772640" y="7690738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K=7</a:t>
                </a:r>
                <a:endParaRPr lang="en-AU" sz="14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051582" y="79429"/>
              <a:ext cx="2203675" cy="1411760"/>
              <a:chOff x="3051582" y="141313"/>
              <a:chExt cx="2203675" cy="1283418"/>
            </a:xfrm>
          </p:grpSpPr>
          <p:pic>
            <p:nvPicPr>
              <p:cNvPr id="41" name="Picture 40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49" t="16883" r="8875" b="18518"/>
              <a:stretch/>
            </p:blipFill>
            <p:spPr>
              <a:xfrm>
                <a:off x="3051582" y="369938"/>
                <a:ext cx="2203675" cy="1054793"/>
              </a:xfrm>
              <a:prstGeom prst="rect">
                <a:avLst/>
              </a:prstGeom>
            </p:spPr>
          </p:pic>
          <p:sp>
            <p:nvSpPr>
              <p:cNvPr id="60" name="TextBox 59"/>
              <p:cNvSpPr txBox="1"/>
              <p:nvPr/>
            </p:nvSpPr>
            <p:spPr>
              <a:xfrm>
                <a:off x="3130170" y="141313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K=8</a:t>
                </a:r>
                <a:endParaRPr lang="en-AU" sz="1400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074770" y="1434354"/>
              <a:ext cx="2132166" cy="1401593"/>
              <a:chOff x="3074770" y="1498063"/>
              <a:chExt cx="2132166" cy="1274175"/>
            </a:xfrm>
          </p:grpSpPr>
          <p:pic>
            <p:nvPicPr>
              <p:cNvPr id="42" name="Picture 41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52" t="18537" r="11733" b="20550"/>
              <a:stretch/>
            </p:blipFill>
            <p:spPr>
              <a:xfrm>
                <a:off x="3074770" y="1763045"/>
                <a:ext cx="2132166" cy="1009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</p:pic>
          <p:sp>
            <p:nvSpPr>
              <p:cNvPr id="61" name="TextBox 60"/>
              <p:cNvSpPr txBox="1"/>
              <p:nvPr/>
            </p:nvSpPr>
            <p:spPr>
              <a:xfrm>
                <a:off x="3178812" y="1498063"/>
                <a:ext cx="4587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K=9</a:t>
                </a:r>
                <a:endParaRPr lang="en-AU" sz="1400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074770" y="2965128"/>
              <a:ext cx="2180487" cy="1458498"/>
              <a:chOff x="3107051" y="3076484"/>
              <a:chExt cx="2148206" cy="1282528"/>
            </a:xfrm>
          </p:grpSpPr>
          <p:pic>
            <p:nvPicPr>
              <p:cNvPr id="43" name="Content Placeholder 3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39" t="16808" r="10646" b="18805"/>
              <a:stretch/>
            </p:blipFill>
            <p:spPr>
              <a:xfrm>
                <a:off x="3107051" y="3297976"/>
                <a:ext cx="2148206" cy="1061036"/>
              </a:xfrm>
              <a:prstGeom prst="rect">
                <a:avLst/>
              </a:prstGeom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3209553" y="3076484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K=10</a:t>
                </a:r>
                <a:endParaRPr lang="en-AU" sz="140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083797" y="4618055"/>
              <a:ext cx="2245583" cy="1462318"/>
              <a:chOff x="3083797" y="4683814"/>
              <a:chExt cx="2245583" cy="1329380"/>
            </a:xfrm>
          </p:grpSpPr>
          <p:pic>
            <p:nvPicPr>
              <p:cNvPr id="44" name="Picture 43"/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939" t="16444" r="9325" b="19024"/>
              <a:stretch/>
            </p:blipFill>
            <p:spPr>
              <a:xfrm>
                <a:off x="3083797" y="4922766"/>
                <a:ext cx="2245583" cy="1090428"/>
              </a:xfrm>
              <a:prstGeom prst="rect">
                <a:avLst/>
              </a:prstGeom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3206047" y="4683814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K=11</a:t>
                </a:r>
                <a:endParaRPr lang="en-AU" sz="1400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3117364" y="6198852"/>
              <a:ext cx="2194650" cy="1484757"/>
              <a:chOff x="3130102" y="6270344"/>
              <a:chExt cx="2205865" cy="1327741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525" t="16076" r="10762" b="19307"/>
              <a:stretch/>
            </p:blipFill>
            <p:spPr>
              <a:xfrm>
                <a:off x="3130102" y="6497566"/>
                <a:ext cx="2205865" cy="1100519"/>
              </a:xfrm>
              <a:prstGeom prst="rect">
                <a:avLst/>
              </a:prstGeom>
            </p:spPr>
          </p:pic>
          <p:sp>
            <p:nvSpPr>
              <p:cNvPr id="64" name="TextBox 63"/>
              <p:cNvSpPr txBox="1"/>
              <p:nvPr/>
            </p:nvSpPr>
            <p:spPr>
              <a:xfrm>
                <a:off x="3242030" y="6270344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 smtClean="0"/>
                  <a:t>K=12</a:t>
                </a:r>
                <a:endParaRPr lang="en-AU" sz="1400" dirty="0"/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388072" y="8993261"/>
            <a:ext cx="62274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 Resource </a:t>
            </a:r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Population stratification among 142 wild accessions of narrow-leafed lupin using </a:t>
            </a:r>
            <a:r>
              <a:rPr lang="en-AU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fastSTRUCTURE</a:t>
            </a:r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for K=2 – 12. Each colour denotes a population affiliation. Note that colours are not equivalent between panels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50988" y="186327"/>
            <a:ext cx="20512" cy="83316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026877" y="251787"/>
            <a:ext cx="24247" cy="82720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584275" y="267499"/>
            <a:ext cx="543" cy="81343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664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344</TotalTime>
  <Words>45</Words>
  <Application>Microsoft Office PowerPoint</Application>
  <PresentationFormat>A4 Paper (210x297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Mahsa Mousaviderazmahalleh</dc:creator>
  <cp:lastModifiedBy>Mahsa Mousaviderazmahalleh</cp:lastModifiedBy>
  <cp:revision>35</cp:revision>
  <dcterms:created xsi:type="dcterms:W3CDTF">2016-11-04T04:41:02Z</dcterms:created>
  <dcterms:modified xsi:type="dcterms:W3CDTF">2017-11-03T09:42:02Z</dcterms:modified>
</cp:coreProperties>
</file>