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2093" y="-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notesMaster" Target="notesMasters/notesMaster1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7EBEA-0AA9-4957-84AF-C4A851D4F32B}" type="datetimeFigureOut">
              <a:rPr lang="en-US" smtClean="0"/>
              <a:pPr/>
              <a:t>12/22/2017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FE01B-B146-4BCB-9489-F8C9B25447E2}" type="slidenum">
              <a:rPr lang="en-IN" smtClean="0"/>
              <a:pPr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7318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10" Type="http://schemas.openxmlformats.org/officeDocument/2006/relationships/image" Target="../media/image9.png"/>
   <Relationship Id="rId11" Type="http://schemas.openxmlformats.org/officeDocument/2006/relationships/image" Target="../media/image10.png"/>
   <Relationship Id="rId2" Type="http://schemas.openxmlformats.org/officeDocument/2006/relationships/image" Target="../media/image1.tiff"/>
   <Relationship Id="rId3" Type="http://schemas.openxmlformats.org/officeDocument/2006/relationships/image" Target="../media/image2.png"/>
   <Relationship Id="rId4" Type="http://schemas.openxmlformats.org/officeDocument/2006/relationships/image" Target="../media/image3.jpeg"/>
   <Relationship Id="rId5" Type="http://schemas.openxmlformats.org/officeDocument/2006/relationships/image" Target="../media/image4.png"/>
   <Relationship Id="rId6" Type="http://schemas.openxmlformats.org/officeDocument/2006/relationships/image" Target="../media/image5.png"/>
   <Relationship Id="rId7" Type="http://schemas.openxmlformats.org/officeDocument/2006/relationships/image" Target="../media/image6.png"/>
   <Relationship Id="rId8" Type="http://schemas.openxmlformats.org/officeDocument/2006/relationships/image" Target="../media/image7.jpeg"/>
   <Relationship Id="rId9" Type="http://schemas.openxmlformats.org/officeDocument/2006/relationships/image" Target="../media/image8.jpe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 rot="5400000">
            <a:off x="-32997" y="1676016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sh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Ctrl</a:t>
            </a:r>
            <a:endParaRPr lang="en-IN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 rot="5400000">
            <a:off x="-144405" y="3332899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BAG3 KD</a:t>
            </a:r>
            <a:endParaRPr lang="en-IN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06"/>
          <p:cNvGrpSpPr/>
          <p:nvPr/>
        </p:nvGrpSpPr>
        <p:grpSpPr>
          <a:xfrm>
            <a:off x="376962" y="428598"/>
            <a:ext cx="2980600" cy="680463"/>
            <a:chOff x="376962" y="428596"/>
            <a:chExt cx="2980600" cy="680463"/>
          </a:xfrm>
        </p:grpSpPr>
        <p:sp>
          <p:nvSpPr>
            <p:cNvPr id="52" name="TextBox 51"/>
            <p:cNvSpPr txBox="1"/>
            <p:nvPr/>
          </p:nvSpPr>
          <p:spPr>
            <a:xfrm>
              <a:off x="1285860" y="428596"/>
              <a:ext cx="1191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BT-549</a:t>
              </a:r>
              <a:r>
                <a:rPr lang="en-US" sz="1400" baseline="30000" dirty="0" smtClean="0">
                  <a:latin typeface="Arial" pitchFamily="34" charset="0"/>
                  <a:cs typeface="Arial" pitchFamily="34" charset="0"/>
                </a:rPr>
                <a:t>r</a:t>
              </a:r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DOX</a:t>
              </a:r>
              <a:endParaRPr lang="en-IN" sz="14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376962" y="830333"/>
              <a:ext cx="2980600" cy="30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053101" y="832060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 h</a:t>
              </a:r>
              <a:endParaRPr lang="en-IN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471946" y="813397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20 h</a:t>
              </a:r>
              <a:endParaRPr lang="en-IN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71414" y="41645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414" y="484561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>
            <a:off x="1643051" y="8713817"/>
            <a:ext cx="142876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3143249" y="8713817"/>
            <a:ext cx="142876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143249" y="7000893"/>
            <a:ext cx="142876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643051" y="7000893"/>
            <a:ext cx="142876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83"/>
          <p:cNvGrpSpPr/>
          <p:nvPr/>
        </p:nvGrpSpPr>
        <p:grpSpPr>
          <a:xfrm>
            <a:off x="428604" y="1142976"/>
            <a:ext cx="1440000" cy="1440011"/>
            <a:chOff x="428604" y="1128915"/>
            <a:chExt cx="1440000" cy="1440010"/>
          </a:xfrm>
        </p:grpSpPr>
        <p:pic>
          <p:nvPicPr>
            <p:cNvPr id="20" name="Picture 3" descr="G:\Germany Lab\Germany work\Bag3 work\scratch assay\BT-549\DOX-Control\1_0hr.tif"/>
            <p:cNvPicPr preferRelativeResize="0">
              <a:picLocks noChangeArrowheads="1"/>
            </p:cNvPicPr>
            <p:nvPr/>
          </p:nvPicPr>
          <p:blipFill>
            <a:blip r:embed="rId2">
              <a:grayscl/>
            </a:blip>
            <a:srcRect r="46025"/>
            <a:stretch>
              <a:fillRect/>
            </a:stretch>
          </p:blipFill>
          <p:spPr bwMode="auto">
            <a:xfrm>
              <a:off x="428604" y="1128915"/>
              <a:ext cx="1440000" cy="1440010"/>
            </a:xfrm>
            <a:prstGeom prst="rect">
              <a:avLst/>
            </a:prstGeom>
            <a:noFill/>
          </p:spPr>
        </p:pic>
        <p:cxnSp>
          <p:nvCxnSpPr>
            <p:cNvPr id="21" name="Straight Connector 20"/>
            <p:cNvCxnSpPr/>
            <p:nvPr/>
          </p:nvCxnSpPr>
          <p:spPr>
            <a:xfrm rot="5400000">
              <a:off x="137344" y="1848805"/>
              <a:ext cx="1440007" cy="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 flipH="1">
              <a:off x="658148" y="1826885"/>
              <a:ext cx="1439796" cy="438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4"/>
          <p:cNvGrpSpPr/>
          <p:nvPr/>
        </p:nvGrpSpPr>
        <p:grpSpPr>
          <a:xfrm>
            <a:off x="1928802" y="1143193"/>
            <a:ext cx="1440000" cy="1442603"/>
            <a:chOff x="1928802" y="1129133"/>
            <a:chExt cx="1440000" cy="1442602"/>
          </a:xfrm>
        </p:grpSpPr>
        <p:pic>
          <p:nvPicPr>
            <p:cNvPr id="26" name="Picture 5"/>
            <p:cNvPicPr preferRelativeResize="0">
              <a:picLocks noChangeArrowheads="1"/>
            </p:cNvPicPr>
            <p:nvPr/>
          </p:nvPicPr>
          <p:blipFill>
            <a:blip r:embed="rId3" cstate="print">
              <a:grayscl/>
            </a:blip>
            <a:srcRect l="22225" r="23800"/>
            <a:stretch>
              <a:fillRect/>
            </a:stretch>
          </p:blipFill>
          <p:spPr bwMode="auto">
            <a:xfrm>
              <a:off x="1928802" y="1129133"/>
              <a:ext cx="144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4" name="Straight Connector 63"/>
            <p:cNvCxnSpPr/>
            <p:nvPr/>
          </p:nvCxnSpPr>
          <p:spPr>
            <a:xfrm rot="5400000">
              <a:off x="1637542" y="1851617"/>
              <a:ext cx="1440007" cy="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16200000" flipH="1">
              <a:off x="2158346" y="1829697"/>
              <a:ext cx="1439796" cy="438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/>
          <p:cNvCxnSpPr/>
          <p:nvPr/>
        </p:nvCxnSpPr>
        <p:spPr>
          <a:xfrm>
            <a:off x="1643051" y="2514359"/>
            <a:ext cx="142876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3143249" y="2514359"/>
            <a:ext cx="142876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6"/>
          <p:cNvGrpSpPr/>
          <p:nvPr/>
        </p:nvGrpSpPr>
        <p:grpSpPr>
          <a:xfrm>
            <a:off x="428604" y="2775020"/>
            <a:ext cx="2940198" cy="1462275"/>
            <a:chOff x="428604" y="2775019"/>
            <a:chExt cx="2940198" cy="1462275"/>
          </a:xfrm>
        </p:grpSpPr>
        <p:grpSp>
          <p:nvGrpSpPr>
            <p:cNvPr id="6" name="Group 85"/>
            <p:cNvGrpSpPr/>
            <p:nvPr/>
          </p:nvGrpSpPr>
          <p:grpSpPr>
            <a:xfrm>
              <a:off x="428604" y="2775019"/>
              <a:ext cx="1440000" cy="1462275"/>
              <a:chOff x="3489198" y="1106644"/>
              <a:chExt cx="1440000" cy="1462275"/>
            </a:xfrm>
          </p:grpSpPr>
          <p:pic>
            <p:nvPicPr>
              <p:cNvPr id="30" name="Picture 6"/>
              <p:cNvPicPr preferRelativeResize="0">
                <a:picLocks noChangeArrowheads="1"/>
              </p:cNvPicPr>
              <p:nvPr/>
            </p:nvPicPr>
            <p:blipFill>
              <a:blip r:embed="rId4" cstate="print">
                <a:grayscl/>
              </a:blip>
              <a:srcRect r="50258"/>
              <a:stretch>
                <a:fillRect/>
              </a:stretch>
            </p:blipFill>
            <p:spPr bwMode="auto">
              <a:xfrm>
                <a:off x="3489198" y="1117676"/>
                <a:ext cx="1440000" cy="1439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31" name="Straight Connector 30"/>
              <p:cNvCxnSpPr/>
              <p:nvPr/>
            </p:nvCxnSpPr>
            <p:spPr>
              <a:xfrm rot="16200000" flipH="1">
                <a:off x="3090113" y="1825000"/>
                <a:ext cx="1439996" cy="4784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4452728" y="1106644"/>
                <a:ext cx="47842" cy="14397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4" name="Picture 4"/>
            <p:cNvPicPr preferRelativeResize="0">
              <a:picLocks noChangeArrowheads="1"/>
            </p:cNvPicPr>
            <p:nvPr/>
          </p:nvPicPr>
          <p:blipFill>
            <a:blip r:embed="rId5" cstate="print">
              <a:grayscl/>
            </a:blip>
            <a:srcRect l="40217" r="12158"/>
            <a:stretch>
              <a:fillRect/>
            </a:stretch>
          </p:blipFill>
          <p:spPr bwMode="auto">
            <a:xfrm>
              <a:off x="1928802" y="2786050"/>
              <a:ext cx="144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97" name="Straight Connector 96"/>
            <p:cNvCxnSpPr/>
            <p:nvPr/>
          </p:nvCxnSpPr>
          <p:spPr>
            <a:xfrm>
              <a:off x="1643050" y="4141784"/>
              <a:ext cx="14287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3143248" y="4141784"/>
              <a:ext cx="14287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Connector 87"/>
          <p:cNvCxnSpPr/>
          <p:nvPr/>
        </p:nvCxnSpPr>
        <p:spPr>
          <a:xfrm>
            <a:off x="2225795" y="2786054"/>
            <a:ext cx="47842" cy="1436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2892333" y="2797293"/>
            <a:ext cx="47842" cy="1425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20"/>
          <p:cNvGrpSpPr/>
          <p:nvPr/>
        </p:nvGrpSpPr>
        <p:grpSpPr>
          <a:xfrm>
            <a:off x="142852" y="4907165"/>
            <a:ext cx="3298633" cy="3879679"/>
            <a:chOff x="142852" y="4907164"/>
            <a:chExt cx="3298633" cy="3879678"/>
          </a:xfrm>
        </p:grpSpPr>
        <p:grpSp>
          <p:nvGrpSpPr>
            <p:cNvPr id="8" name="Group 115"/>
            <p:cNvGrpSpPr/>
            <p:nvPr/>
          </p:nvGrpSpPr>
          <p:grpSpPr>
            <a:xfrm>
              <a:off x="142852" y="4907164"/>
              <a:ext cx="3298633" cy="3879678"/>
              <a:chOff x="142852" y="4907164"/>
              <a:chExt cx="3298633" cy="3879678"/>
            </a:xfrm>
          </p:grpSpPr>
          <p:grpSp>
            <p:nvGrpSpPr>
              <p:cNvPr id="9" name="Group 112"/>
              <p:cNvGrpSpPr/>
              <p:nvPr/>
            </p:nvGrpSpPr>
            <p:grpSpPr>
              <a:xfrm>
                <a:off x="142852" y="4907164"/>
                <a:ext cx="3298633" cy="3879678"/>
                <a:chOff x="142852" y="4907164"/>
                <a:chExt cx="3298633" cy="3879678"/>
              </a:xfrm>
            </p:grpSpPr>
            <p:sp>
              <p:nvSpPr>
                <p:cNvPr id="38" name="TextBox 37"/>
                <p:cNvSpPr txBox="1"/>
                <p:nvPr/>
              </p:nvSpPr>
              <p:spPr>
                <a:xfrm>
                  <a:off x="1071546" y="4907164"/>
                  <a:ext cx="170751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 smtClean="0">
                      <a:latin typeface="Arial" pitchFamily="34" charset="0"/>
                      <a:cs typeface="Arial" pitchFamily="34" charset="0"/>
                    </a:rPr>
                    <a:t>MDA-MB-468</a:t>
                  </a:r>
                  <a:r>
                    <a:rPr lang="en-US" sz="1400" baseline="30000" dirty="0" smtClean="0">
                      <a:latin typeface="Arial" pitchFamily="34" charset="0"/>
                      <a:cs typeface="Arial" pitchFamily="34" charset="0"/>
                    </a:rPr>
                    <a:t>r</a:t>
                  </a:r>
                  <a:r>
                    <a:rPr lang="en-US" sz="1400" dirty="0" smtClean="0">
                      <a:latin typeface="Arial" pitchFamily="34" charset="0"/>
                      <a:cs typeface="Arial" pitchFamily="34" charset="0"/>
                    </a:rPr>
                    <a:t>5-FU</a:t>
                  </a:r>
                  <a:endParaRPr lang="en-IN" sz="14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553170" y="5286094"/>
                  <a:ext cx="2888315" cy="311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TextBox 45"/>
                <p:cNvSpPr txBox="1"/>
                <p:nvPr/>
              </p:nvSpPr>
              <p:spPr>
                <a:xfrm>
                  <a:off x="1067740" y="5289200"/>
                  <a:ext cx="39786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latin typeface="Arial" pitchFamily="34" charset="0"/>
                      <a:cs typeface="Arial" pitchFamily="34" charset="0"/>
                    </a:rPr>
                    <a:t>0 h</a:t>
                  </a:r>
                  <a:endParaRPr lang="en-IN" sz="12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2510495" y="5289200"/>
                  <a:ext cx="48282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latin typeface="Arial" pitchFamily="34" charset="0"/>
                      <a:cs typeface="Arial" pitchFamily="34" charset="0"/>
                    </a:rPr>
                    <a:t>20 h</a:t>
                  </a:r>
                  <a:endParaRPr lang="en-IN" sz="12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0" name="Group 111"/>
                <p:cNvGrpSpPr/>
                <p:nvPr/>
              </p:nvGrpSpPr>
              <p:grpSpPr>
                <a:xfrm>
                  <a:off x="142852" y="5632330"/>
                  <a:ext cx="3225950" cy="3154512"/>
                  <a:chOff x="142852" y="5632330"/>
                  <a:chExt cx="3225950" cy="3154512"/>
                </a:xfrm>
              </p:grpSpPr>
              <p:grpSp>
                <p:nvGrpSpPr>
                  <p:cNvPr id="11" name="Group 108"/>
                  <p:cNvGrpSpPr/>
                  <p:nvPr/>
                </p:nvGrpSpPr>
                <p:grpSpPr>
                  <a:xfrm>
                    <a:off x="428604" y="5632330"/>
                    <a:ext cx="2940198" cy="3154512"/>
                    <a:chOff x="428604" y="5632330"/>
                    <a:chExt cx="2940198" cy="3154512"/>
                  </a:xfrm>
                </p:grpSpPr>
                <p:grpSp>
                  <p:nvGrpSpPr>
                    <p:cNvPr id="12" name="Group 64"/>
                    <p:cNvGrpSpPr/>
                    <p:nvPr/>
                  </p:nvGrpSpPr>
                  <p:grpSpPr>
                    <a:xfrm>
                      <a:off x="428604" y="5632330"/>
                      <a:ext cx="1440000" cy="1440000"/>
                      <a:chOff x="1143000" y="838200"/>
                      <a:chExt cx="3600000" cy="3600000"/>
                    </a:xfrm>
                  </p:grpSpPr>
                  <p:pic>
                    <p:nvPicPr>
                      <p:cNvPr id="66" name="Pictur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838200"/>
                        <a:ext cx="3600000" cy="36000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cxnSp>
                    <p:nvCxnSpPr>
                      <p:cNvPr id="67" name="Straight Connector 66"/>
                      <p:cNvCxnSpPr/>
                      <p:nvPr/>
                    </p:nvCxnSpPr>
                    <p:spPr>
                      <a:xfrm rot="5400000">
                        <a:off x="609600" y="2590800"/>
                        <a:ext cx="3582194" cy="76994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8" name="Straight Connector 67"/>
                      <p:cNvCxnSpPr/>
                      <p:nvPr/>
                    </p:nvCxnSpPr>
                    <p:spPr>
                      <a:xfrm rot="5400000">
                        <a:off x="1751805" y="2590800"/>
                        <a:ext cx="3582194" cy="76994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pic>
                  <p:nvPicPr>
                    <p:cNvPr id="70" name="Picture 4"/>
                    <p:cNvPicPr preferRelativeResize="0">
                      <a:picLocks noChangeArrowheads="1"/>
                    </p:cNvPicPr>
                    <p:nvPr/>
                  </p:nvPicPr>
                  <p:blipFill>
                    <a:blip r:embed="rId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928802" y="5632330"/>
                      <a:ext cx="1440000" cy="14400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grpSp>
                  <p:nvGrpSpPr>
                    <p:cNvPr id="13" name="Group 72"/>
                    <p:cNvGrpSpPr/>
                    <p:nvPr/>
                  </p:nvGrpSpPr>
                  <p:grpSpPr>
                    <a:xfrm>
                      <a:off x="428604" y="7346842"/>
                      <a:ext cx="1440000" cy="1440000"/>
                      <a:chOff x="609600" y="381000"/>
                      <a:chExt cx="3600000" cy="3600000"/>
                    </a:xfrm>
                  </p:grpSpPr>
                  <p:pic>
                    <p:nvPicPr>
                      <p:cNvPr id="74" name="Picture 4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3600000" cy="36000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cxnSp>
                    <p:nvCxnSpPr>
                      <p:cNvPr id="75" name="Straight Connector 74"/>
                      <p:cNvCxnSpPr/>
                      <p:nvPr/>
                    </p:nvCxnSpPr>
                    <p:spPr>
                      <a:xfrm rot="5400000">
                        <a:off x="227806" y="2133600"/>
                        <a:ext cx="3582194" cy="76994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6" name="Straight Connector 75"/>
                      <p:cNvCxnSpPr/>
                      <p:nvPr/>
                    </p:nvCxnSpPr>
                    <p:spPr>
                      <a:xfrm rot="5400000">
                        <a:off x="1104900" y="2171700"/>
                        <a:ext cx="3581400" cy="1588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4" name="Group 81"/>
                    <p:cNvGrpSpPr/>
                    <p:nvPr/>
                  </p:nvGrpSpPr>
                  <p:grpSpPr>
                    <a:xfrm>
                      <a:off x="1928802" y="7346842"/>
                      <a:ext cx="1440000" cy="1440000"/>
                      <a:chOff x="2140250" y="7346842"/>
                      <a:chExt cx="1148400" cy="1440000"/>
                    </a:xfrm>
                  </p:grpSpPr>
                  <p:pic>
                    <p:nvPicPr>
                      <p:cNvPr id="78" name="Picture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0250" y="7346842"/>
                        <a:ext cx="1148400" cy="14400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cxnSp>
                    <p:nvCxnSpPr>
                      <p:cNvPr id="79" name="Straight Connector 78"/>
                      <p:cNvCxnSpPr/>
                      <p:nvPr/>
                    </p:nvCxnSpPr>
                    <p:spPr>
                      <a:xfrm rot="5400000">
                        <a:off x="1824510" y="8051000"/>
                        <a:ext cx="1432878" cy="24561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0" name="Straight Connector 79"/>
                      <p:cNvCxnSpPr/>
                      <p:nvPr/>
                    </p:nvCxnSpPr>
                    <p:spPr>
                      <a:xfrm rot="5400000">
                        <a:off x="2104335" y="8063186"/>
                        <a:ext cx="1432560" cy="507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110" name="TextBox 109"/>
                  <p:cNvSpPr txBox="1"/>
                  <p:nvPr/>
                </p:nvSpPr>
                <p:spPr>
                  <a:xfrm rot="5400000">
                    <a:off x="-24245" y="6279950"/>
                    <a:ext cx="62869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dirty="0" err="1" smtClean="0">
                        <a:latin typeface="Arial" pitchFamily="34" charset="0"/>
                        <a:cs typeface="Arial" pitchFamily="34" charset="0"/>
                      </a:rPr>
                      <a:t>sh</a:t>
                    </a:r>
                    <a:r>
                      <a:rPr lang="en-US" sz="1200" dirty="0" smtClean="0">
                        <a:latin typeface="Arial" pitchFamily="34" charset="0"/>
                        <a:cs typeface="Arial" pitchFamily="34" charset="0"/>
                      </a:rPr>
                      <a:t> Ctrl</a:t>
                    </a:r>
                    <a:endParaRPr lang="en-IN" sz="12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1" name="TextBox 110"/>
                  <p:cNvSpPr txBox="1"/>
                  <p:nvPr/>
                </p:nvSpPr>
                <p:spPr>
                  <a:xfrm rot="5400000">
                    <a:off x="-144406" y="7936832"/>
                    <a:ext cx="85151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dirty="0" smtClean="0">
                        <a:latin typeface="Arial" pitchFamily="34" charset="0"/>
                        <a:cs typeface="Arial" pitchFamily="34" charset="0"/>
                      </a:rPr>
                      <a:t>BAG3 KD</a:t>
                    </a:r>
                    <a:endParaRPr lang="en-IN" sz="12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</p:grpSp>
          <p:cxnSp>
            <p:nvCxnSpPr>
              <p:cNvPr id="114" name="Straight Connector 113"/>
              <p:cNvCxnSpPr/>
              <p:nvPr/>
            </p:nvCxnSpPr>
            <p:spPr>
              <a:xfrm rot="5400000">
                <a:off x="1740214" y="6344610"/>
                <a:ext cx="1432878" cy="3079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 rot="5400000">
                <a:off x="2197096" y="6340492"/>
                <a:ext cx="1432878" cy="3079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7" name="Straight Connector 116"/>
            <p:cNvCxnSpPr/>
            <p:nvPr/>
          </p:nvCxnSpPr>
          <p:spPr>
            <a:xfrm>
              <a:off x="3143248" y="6999304"/>
              <a:ext cx="14287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1643050" y="7000892"/>
              <a:ext cx="14287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1643050" y="8713816"/>
              <a:ext cx="14287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3143248" y="8715404"/>
              <a:ext cx="14287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94" name="Picture 2"/>
          <p:cNvPicPr preferRelativeResize="0">
            <a:picLocks noChangeArrowheads="1"/>
          </p:cNvPicPr>
          <p:nvPr/>
        </p:nvPicPr>
        <p:blipFill>
          <a:blip r:embed="rId10"/>
          <a:srcRect l="2322" t="2419" r="2476" b="8064"/>
          <a:stretch>
            <a:fillRect/>
          </a:stretch>
        </p:blipFill>
        <p:spPr bwMode="auto">
          <a:xfrm>
            <a:off x="3475148" y="1357289"/>
            <a:ext cx="324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 preferRelativeResize="0">
            <a:picLocks noChangeArrowheads="1"/>
          </p:cNvPicPr>
          <p:nvPr/>
        </p:nvPicPr>
        <p:blipFill>
          <a:blip r:embed="rId11"/>
          <a:srcRect l="2033" t="2459" r="2438" b="9016"/>
          <a:stretch>
            <a:fillRect/>
          </a:stretch>
        </p:blipFill>
        <p:spPr bwMode="auto">
          <a:xfrm>
            <a:off x="3475148" y="5909652"/>
            <a:ext cx="324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" name="TextBox 70"/>
          <p:cNvSpPr txBox="1"/>
          <p:nvPr/>
        </p:nvSpPr>
        <p:spPr>
          <a:xfrm>
            <a:off x="5072075" y="-12175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Supplement 4</a:t>
            </a:r>
            <a:endParaRPr lang="en-IN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LinksUpToDate>false</LinksUpToDate>
  <SharedDoc>false</SharedDoc>
  <HyperlinksChanged>false</HyperlinksChanged>
  <AppVersion>14.0000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