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 varScale="1">
        <p:scale>
          <a:sx n="52" d="100"/>
          <a:sy n="52" d="100"/>
        </p:scale>
        <p:origin x="-287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8694-B833-419F-B550-BCB895D44B24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EED4-9016-4509-AE55-8B01D3648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8694-B833-419F-B550-BCB895D44B24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EED4-9016-4509-AE55-8B01D3648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8694-B833-419F-B550-BCB895D44B24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EED4-9016-4509-AE55-8B01D3648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8694-B833-419F-B550-BCB895D44B24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EED4-9016-4509-AE55-8B01D3648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8694-B833-419F-B550-BCB895D44B24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EED4-9016-4509-AE55-8B01D3648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8694-B833-419F-B550-BCB895D44B24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EED4-9016-4509-AE55-8B01D3648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8694-B833-419F-B550-BCB895D44B24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EED4-9016-4509-AE55-8B01D3648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8694-B833-419F-B550-BCB895D44B24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EED4-9016-4509-AE55-8B01D3648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8694-B833-419F-B550-BCB895D44B24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EED4-9016-4509-AE55-8B01D3648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8694-B833-419F-B550-BCB895D44B24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EED4-9016-4509-AE55-8B01D3648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8694-B833-419F-B550-BCB895D44B24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EED4-9016-4509-AE55-8B01D3648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78694-B833-419F-B550-BCB895D44B24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CEED4-9016-4509-AE55-8B01D3648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348980" y="0"/>
            <a:ext cx="250902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Supplementary Figure S1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0" y="685800"/>
            <a:ext cx="6858000" cy="7979664"/>
            <a:chOff x="0" y="533400"/>
            <a:chExt cx="6858000" cy="7979664"/>
          </a:xfrm>
        </p:grpSpPr>
        <p:pic>
          <p:nvPicPr>
            <p:cNvPr id="13" name="Picture 12" descr="Nx701 20x3 scale bar-2.t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40258"/>
              <a:ext cx="3429000" cy="257175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0" y="540258"/>
              <a:ext cx="351378" cy="369332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3429000" y="540258"/>
              <a:ext cx="3429000" cy="2571750"/>
              <a:chOff x="3429000" y="4572000"/>
              <a:chExt cx="3429000" cy="2571750"/>
            </a:xfrm>
          </p:grpSpPr>
          <p:pic>
            <p:nvPicPr>
              <p:cNvPr id="14" name="Picture 13" descr="SuHx711 20x4 scale bar-2.tif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3429000" y="4572000"/>
                <a:ext cx="3429000" cy="2571750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3429000" y="4572000"/>
                <a:ext cx="351378" cy="369332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</a:rPr>
                  <a:t>B</a:t>
                </a:r>
                <a:endParaRPr lang="en-US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6" name="Picture 15" descr="NV157m 40d scale bar.t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3114675"/>
              <a:ext cx="3425952" cy="2569464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3048" y="3112008"/>
              <a:ext cx="351378" cy="369332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48451" y="4245483"/>
              <a:ext cx="4213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PA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450848" y="3397758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Br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17648" y="4537781"/>
              <a:ext cx="4213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PA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3" name="Group 99"/>
            <p:cNvGrpSpPr/>
            <p:nvPr/>
          </p:nvGrpSpPr>
          <p:grpSpPr>
            <a:xfrm>
              <a:off x="597408" y="4461891"/>
              <a:ext cx="91440" cy="676656"/>
              <a:chOff x="594360" y="4636008"/>
              <a:chExt cx="91440" cy="676656"/>
            </a:xfrm>
          </p:grpSpPr>
          <p:sp>
            <p:nvSpPr>
              <p:cNvPr id="31" name="Right Arrow 30"/>
              <p:cNvSpPr/>
              <p:nvPr/>
            </p:nvSpPr>
            <p:spPr>
              <a:xfrm rot="16200000">
                <a:off x="502920" y="5129784"/>
                <a:ext cx="274320" cy="9144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32" name="Right Arrow 31"/>
              <p:cNvSpPr/>
              <p:nvPr/>
            </p:nvSpPr>
            <p:spPr>
              <a:xfrm rot="16200000" flipH="1">
                <a:off x="502920" y="4727448"/>
                <a:ext cx="274320" cy="9144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3429000" y="3112008"/>
              <a:ext cx="3425952" cy="2572131"/>
              <a:chOff x="3429000" y="1990725"/>
              <a:chExt cx="3425952" cy="2572131"/>
            </a:xfrm>
          </p:grpSpPr>
          <p:pic>
            <p:nvPicPr>
              <p:cNvPr id="17" name="Picture 16" descr="HS271f 40c scale bar.tif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3429000" y="1993392"/>
                <a:ext cx="3425952" cy="2569464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3429000" y="1990725"/>
                <a:ext cx="351378" cy="369332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</a:rPr>
                  <a:t>D</a:t>
                </a:r>
                <a:endParaRPr lang="en-US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953000" y="3048000"/>
                <a:ext cx="4213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PA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429000" y="2905125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Br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7" name="Group 100"/>
              <p:cNvGrpSpPr/>
              <p:nvPr/>
            </p:nvGrpSpPr>
            <p:grpSpPr>
              <a:xfrm>
                <a:off x="5257800" y="3307080"/>
                <a:ext cx="91440" cy="731520"/>
                <a:chOff x="5257800" y="4602480"/>
                <a:chExt cx="91440" cy="731520"/>
              </a:xfrm>
            </p:grpSpPr>
            <p:sp>
              <p:nvSpPr>
                <p:cNvPr id="29" name="Right Arrow 28"/>
                <p:cNvSpPr/>
                <p:nvPr/>
              </p:nvSpPr>
              <p:spPr>
                <a:xfrm rot="5400000">
                  <a:off x="5166360" y="4693920"/>
                  <a:ext cx="274320" cy="91440"/>
                </a:xfrm>
                <a:prstGeom prst="righ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  <p:sp>
              <p:nvSpPr>
                <p:cNvPr id="30" name="Right Arrow 29"/>
                <p:cNvSpPr/>
                <p:nvPr/>
              </p:nvSpPr>
              <p:spPr>
                <a:xfrm rot="5400000" flipH="1">
                  <a:off x="5166360" y="5151120"/>
                  <a:ext cx="274320" cy="91440"/>
                </a:xfrm>
                <a:prstGeom prst="righ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</p:grpSp>
        </p:grpSp>
        <p:cxnSp>
          <p:nvCxnSpPr>
            <p:cNvPr id="22" name="Straight Connector 21"/>
            <p:cNvCxnSpPr/>
            <p:nvPr/>
          </p:nvCxnSpPr>
          <p:spPr>
            <a:xfrm>
              <a:off x="3429000" y="533400"/>
              <a:ext cx="0" cy="5138928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0" y="3102864"/>
              <a:ext cx="6858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0" y="5684139"/>
              <a:ext cx="351378" cy="369332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E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1900" y="5867400"/>
              <a:ext cx="3417100" cy="2645664"/>
              <a:chOff x="3584572" y="3301679"/>
              <a:chExt cx="3417100" cy="2645664"/>
            </a:xfrm>
          </p:grpSpPr>
          <p:grpSp>
            <p:nvGrpSpPr>
              <p:cNvPr id="35" name="Group 64"/>
              <p:cNvGrpSpPr/>
              <p:nvPr/>
            </p:nvGrpSpPr>
            <p:grpSpPr>
              <a:xfrm>
                <a:off x="4892164" y="3301679"/>
                <a:ext cx="1133856" cy="276999"/>
                <a:chOff x="4892164" y="3301679"/>
                <a:chExt cx="1133856" cy="276999"/>
              </a:xfrm>
            </p:grpSpPr>
            <p:sp>
              <p:nvSpPr>
                <p:cNvPr id="39" name="Left Bracket 38"/>
                <p:cNvSpPr/>
                <p:nvPr/>
              </p:nvSpPr>
              <p:spPr>
                <a:xfrm rot="5400000">
                  <a:off x="5436232" y="2952136"/>
                  <a:ext cx="45720" cy="1133856"/>
                </a:xfrm>
                <a:prstGeom prst="leftBracke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>
                    <a:ln w="12700">
                      <a:solidFill>
                        <a:schemeClr val="tx1"/>
                      </a:solidFill>
                    </a:ln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5248137" y="3301679"/>
                  <a:ext cx="42191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Arial" pitchFamily="34" charset="0"/>
                      <a:cs typeface="Arial" pitchFamily="34" charset="0"/>
                    </a:rPr>
                    <a:t>****</a:t>
                  </a:r>
                  <a:endParaRPr lang="en-US" sz="12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aphicFrame>
            <p:nvGraphicFramePr>
              <p:cNvPr id="37" name="Object 8"/>
              <p:cNvGraphicFramePr>
                <a:graphicFrameLocks noChangeAspect="1"/>
              </p:cNvGraphicFramePr>
              <p:nvPr/>
            </p:nvGraphicFramePr>
            <p:xfrm>
              <a:off x="3584572" y="3716207"/>
              <a:ext cx="3417100" cy="2231136"/>
            </p:xfrm>
            <a:graphic>
              <a:graphicData uri="http://schemas.openxmlformats.org/presentationml/2006/ole">
                <p:oleObj spid="_x0000_s1026" name="Prism 6" r:id="rId7" imgW="4276612" imgH="2792995" progId="Prism6.Document">
                  <p:embed/>
                </p:oleObj>
              </a:graphicData>
            </a:graphic>
          </p:graphicFrame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14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6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OlinDell</dc:creator>
  <cp:lastModifiedBy>OlinDell</cp:lastModifiedBy>
  <cp:revision>10</cp:revision>
  <dcterms:created xsi:type="dcterms:W3CDTF">2017-03-06T23:28:56Z</dcterms:created>
  <dcterms:modified xsi:type="dcterms:W3CDTF">2017-07-17T22:13:38Z</dcterms:modified>
</cp:coreProperties>
</file>