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88" autoAdjust="0"/>
    <p:restoredTop sz="94624" autoAdjust="0"/>
  </p:normalViewPr>
  <p:slideViewPr>
    <p:cSldViewPr snapToObjects="1" showGuides="1">
      <p:cViewPr varScale="1">
        <p:scale>
          <a:sx n="52" d="100"/>
          <a:sy n="52" d="100"/>
        </p:scale>
        <p:origin x="-2874" y="-90"/>
      </p:cViewPr>
      <p:guideLst>
        <p:guide orient="horz" pos="2067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7716063" cy="77716063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C1C5-F494-480D-8853-EB9906464993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BF0E-8EDC-408C-B450-60D885944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C1C5-F494-480D-8853-EB9906464993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BF0E-8EDC-408C-B450-60D885944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C1C5-F494-480D-8853-EB9906464993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BF0E-8EDC-408C-B450-60D885944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C1C5-F494-480D-8853-EB9906464993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BF0E-8EDC-408C-B450-60D885944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C1C5-F494-480D-8853-EB9906464993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BF0E-8EDC-408C-B450-60D885944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C1C5-F494-480D-8853-EB9906464993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BF0E-8EDC-408C-B450-60D885944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C1C5-F494-480D-8853-EB9906464993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BF0E-8EDC-408C-B450-60D885944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C1C5-F494-480D-8853-EB9906464993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BF0E-8EDC-408C-B450-60D885944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C1C5-F494-480D-8853-EB9906464993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BF0E-8EDC-408C-B450-60D885944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C1C5-F494-480D-8853-EB9906464993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BF0E-8EDC-408C-B450-60D885944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3C1C5-F494-480D-8853-EB9906464993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DBF0E-8EDC-408C-B450-60D885944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3C1C5-F494-480D-8853-EB9906464993}" type="datetimeFigureOut">
              <a:rPr lang="en-US" smtClean="0"/>
              <a:pPr/>
              <a:t>7/17/2017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DBF0E-8EDC-408C-B450-60D885944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187F heart 20x scale bar.tif"/>
          <p:cNvPicPr>
            <a:picLocks noChangeAspect="1"/>
          </p:cNvPicPr>
          <p:nvPr/>
        </p:nvPicPr>
        <p:blipFill>
          <a:blip r:embed="rId2" cstate="print"/>
          <a:srcRect t="14134" b="10897"/>
          <a:stretch>
            <a:fillRect/>
          </a:stretch>
        </p:blipFill>
        <p:spPr>
          <a:xfrm>
            <a:off x="0" y="3291840"/>
            <a:ext cx="3429000" cy="2570709"/>
          </a:xfrm>
          <a:prstGeom prst="rect">
            <a:avLst/>
          </a:prstGeom>
        </p:spPr>
      </p:pic>
      <p:pic>
        <p:nvPicPr>
          <p:cNvPr id="22" name="Picture 21" descr="187F lung 20x scale bar.tif"/>
          <p:cNvPicPr>
            <a:picLocks noChangeAspect="1"/>
          </p:cNvPicPr>
          <p:nvPr/>
        </p:nvPicPr>
        <p:blipFill>
          <a:blip r:embed="rId3" cstate="print"/>
          <a:srcRect b="25067"/>
          <a:stretch>
            <a:fillRect/>
          </a:stretch>
        </p:blipFill>
        <p:spPr>
          <a:xfrm>
            <a:off x="0" y="722376"/>
            <a:ext cx="3429000" cy="2569464"/>
          </a:xfrm>
          <a:prstGeom prst="rect">
            <a:avLst/>
          </a:prstGeom>
        </p:spPr>
      </p:pic>
      <p:pic>
        <p:nvPicPr>
          <p:cNvPr id="38" name="Picture 37" descr="208M lung 20x scale bar.tif"/>
          <p:cNvPicPr>
            <a:picLocks noChangeAspect="1"/>
          </p:cNvPicPr>
          <p:nvPr/>
        </p:nvPicPr>
        <p:blipFill>
          <a:blip r:embed="rId4" cstate="print"/>
          <a:srcRect t="5467" b="19533"/>
          <a:stretch>
            <a:fillRect/>
          </a:stretch>
        </p:blipFill>
        <p:spPr>
          <a:xfrm>
            <a:off x="3429000" y="720090"/>
            <a:ext cx="3429000" cy="2571750"/>
          </a:xfrm>
          <a:prstGeom prst="rect">
            <a:avLst/>
          </a:prstGeom>
        </p:spPr>
      </p:pic>
      <p:pic>
        <p:nvPicPr>
          <p:cNvPr id="37" name="Picture 36" descr="208M heart 20x scale bar.tif"/>
          <p:cNvPicPr>
            <a:picLocks noChangeAspect="1"/>
          </p:cNvPicPr>
          <p:nvPr/>
        </p:nvPicPr>
        <p:blipFill>
          <a:blip r:embed="rId5" cstate="print"/>
          <a:srcRect b="25028"/>
          <a:stretch>
            <a:fillRect/>
          </a:stretch>
        </p:blipFill>
        <p:spPr>
          <a:xfrm>
            <a:off x="3429000" y="3291840"/>
            <a:ext cx="3429000" cy="2570798"/>
          </a:xfrm>
          <a:prstGeom prst="rect">
            <a:avLst/>
          </a:prstGeom>
        </p:spPr>
      </p:pic>
      <p:pic>
        <p:nvPicPr>
          <p:cNvPr id="36" name="Picture 35" descr="187F femur 20x scale bar.tif"/>
          <p:cNvPicPr>
            <a:picLocks noChangeAspect="1"/>
          </p:cNvPicPr>
          <p:nvPr/>
        </p:nvPicPr>
        <p:blipFill>
          <a:blip r:embed="rId6" cstate="print"/>
          <a:srcRect t="24898"/>
          <a:stretch>
            <a:fillRect/>
          </a:stretch>
        </p:blipFill>
        <p:spPr>
          <a:xfrm>
            <a:off x="0" y="5850948"/>
            <a:ext cx="3429000" cy="2575248"/>
          </a:xfrm>
          <a:prstGeom prst="rect">
            <a:avLst/>
          </a:prstGeom>
        </p:spPr>
      </p:pic>
      <p:pic>
        <p:nvPicPr>
          <p:cNvPr id="33" name="Picture 32" descr="208M femur 20x scale bar.tif"/>
          <p:cNvPicPr>
            <a:picLocks noChangeAspect="1"/>
          </p:cNvPicPr>
          <p:nvPr/>
        </p:nvPicPr>
        <p:blipFill>
          <a:blip r:embed="rId7" cstate="print"/>
          <a:srcRect t="24898"/>
          <a:stretch>
            <a:fillRect/>
          </a:stretch>
        </p:blipFill>
        <p:spPr>
          <a:xfrm>
            <a:off x="3429000" y="5850948"/>
            <a:ext cx="3429000" cy="257524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43320" y="2446940"/>
            <a:ext cx="3129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Br</a:t>
            </a:r>
            <a:endParaRPr lang="en-US" sz="1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81600" y="1897139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</a:t>
            </a:r>
            <a:endParaRPr lang="en-US" sz="1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0" y="5850948"/>
            <a:ext cx="685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096" y="3291840"/>
            <a:ext cx="6858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429000" y="720090"/>
            <a:ext cx="0" cy="7706106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994219" y="4325779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</a:t>
            </a:r>
            <a:endParaRPr lang="en-US" sz="1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348980" y="0"/>
            <a:ext cx="250902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itchFamily="34" charset="0"/>
                <a:cs typeface="Arial" pitchFamily="34" charset="0"/>
              </a:rPr>
              <a:t>Supplementary Figure S2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717804"/>
            <a:ext cx="370614" cy="40011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432048" y="717804"/>
            <a:ext cx="370614" cy="40011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96" y="3291840"/>
            <a:ext cx="370614" cy="40011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435096" y="3291840"/>
            <a:ext cx="370614" cy="40011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0" y="5850948"/>
            <a:ext cx="356188" cy="40011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itchFamily="34" charset="0"/>
                <a:cs typeface="Arial" pitchFamily="34" charset="0"/>
              </a:rPr>
              <a:t>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435096" y="5856732"/>
            <a:ext cx="341760" cy="40011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itchFamily="34" charset="0"/>
                <a:cs typeface="Arial" pitchFamily="34" charset="0"/>
              </a:rPr>
              <a:t>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12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OlinDell</dc:creator>
  <cp:lastModifiedBy>OlinDell</cp:lastModifiedBy>
  <cp:revision>23</cp:revision>
  <dcterms:created xsi:type="dcterms:W3CDTF">2016-03-20T21:59:39Z</dcterms:created>
  <dcterms:modified xsi:type="dcterms:W3CDTF">2017-07-17T22:15:47Z</dcterms:modified>
</cp:coreProperties>
</file>