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24" autoAdjust="0"/>
  </p:normalViewPr>
  <p:slideViewPr>
    <p:cSldViewPr showGuides="1">
      <p:cViewPr varScale="1">
        <p:scale>
          <a:sx n="69" d="100"/>
          <a:sy n="69" d="100"/>
        </p:scale>
        <p:origin x="-2016" y="-108"/>
      </p:cViewPr>
      <p:guideLst>
        <p:guide orient="horz" pos="393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ADF0-6CA2-48CE-9231-E28A90A1F120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2BD29-27CE-4805-9D74-41ADB0E609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6634980" y="0"/>
            <a:ext cx="250902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Supplementary Figure S8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381197" y="1033608"/>
            <a:ext cx="8384978" cy="2471592"/>
            <a:chOff x="381197" y="914400"/>
            <a:chExt cx="8384978" cy="247159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t="14444" r="68604" b="18547"/>
            <a:stretch>
              <a:fillRect/>
            </a:stretch>
          </p:blipFill>
          <p:spPr bwMode="auto">
            <a:xfrm>
              <a:off x="612775" y="914400"/>
              <a:ext cx="2377126" cy="2240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33811" t="14444" r="34793" b="18547"/>
            <a:stretch>
              <a:fillRect/>
            </a:stretch>
          </p:blipFill>
          <p:spPr bwMode="auto">
            <a:xfrm>
              <a:off x="3532334" y="914400"/>
              <a:ext cx="2377126" cy="2240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9434" t="14444" b="18547"/>
            <a:stretch>
              <a:fillRect/>
            </a:stretch>
          </p:blipFill>
          <p:spPr bwMode="auto">
            <a:xfrm>
              <a:off x="6451892" y="914400"/>
              <a:ext cx="2314283" cy="2240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Straight Connector 14"/>
            <p:cNvCxnSpPr/>
            <p:nvPr/>
          </p:nvCxnSpPr>
          <p:spPr>
            <a:xfrm flipV="1">
              <a:off x="832231" y="1020815"/>
              <a:ext cx="0" cy="1905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32231" y="2925815"/>
              <a:ext cx="198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762883" y="1020815"/>
              <a:ext cx="0" cy="1905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758311" y="2925815"/>
              <a:ext cx="198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611239" y="2925815"/>
              <a:ext cx="20208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6611239" y="1020815"/>
              <a:ext cx="0" cy="1905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 rot="16200000">
              <a:off x="257606" y="1742556"/>
              <a:ext cx="5549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SSC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2865225" y="1742556"/>
              <a:ext cx="11416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Pulse Width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6023960" y="1742556"/>
              <a:ext cx="6046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DAPI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242175" y="307821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FSC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380103" y="307821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FSC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50975" y="307821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FSC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ight Arrow 41"/>
            <p:cNvSpPr>
              <a:spLocks noChangeAspect="1"/>
            </p:cNvSpPr>
            <p:nvPr/>
          </p:nvSpPr>
          <p:spPr>
            <a:xfrm>
              <a:off x="2060575" y="2544815"/>
              <a:ext cx="536448" cy="195072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ight Arrow 42"/>
            <p:cNvSpPr>
              <a:spLocks noChangeAspect="1"/>
            </p:cNvSpPr>
            <p:nvPr/>
          </p:nvSpPr>
          <p:spPr>
            <a:xfrm>
              <a:off x="5260975" y="2621015"/>
              <a:ext cx="536448" cy="195072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ight Arrow 43"/>
            <p:cNvSpPr>
              <a:spLocks noChangeAspect="1"/>
            </p:cNvSpPr>
            <p:nvPr/>
          </p:nvSpPr>
          <p:spPr>
            <a:xfrm>
              <a:off x="8156575" y="2621015"/>
              <a:ext cx="536448" cy="195072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069975" y="762000"/>
            <a:ext cx="1576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 pitchFamily="34" charset="0"/>
                <a:cs typeface="Arial" pitchFamily="34" charset="0"/>
              </a:rPr>
              <a:t>P1: Total PB cells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56745" y="762000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 pitchFamily="34" charset="0"/>
                <a:cs typeface="Arial" pitchFamily="34" charset="0"/>
              </a:rPr>
              <a:t>P2: </a:t>
            </a:r>
            <a:r>
              <a:rPr lang="en-US" sz="1400" i="1" dirty="0" err="1" smtClean="0">
                <a:latin typeface="Arial" pitchFamily="34" charset="0"/>
                <a:cs typeface="Arial" pitchFamily="34" charset="0"/>
              </a:rPr>
              <a:t>Singlets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37375" y="762000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 pitchFamily="34" charset="0"/>
                <a:cs typeface="Arial" pitchFamily="34" charset="0"/>
              </a:rPr>
              <a:t>P3: Live cells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9"/>
          <p:cNvSpPr txBox="1"/>
          <p:nvPr/>
        </p:nvSpPr>
        <p:spPr>
          <a:xfrm>
            <a:off x="155575" y="4572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10"/>
          <p:cNvSpPr txBox="1"/>
          <p:nvPr/>
        </p:nvSpPr>
        <p:spPr>
          <a:xfrm>
            <a:off x="3127375" y="459486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11"/>
          <p:cNvSpPr txBox="1"/>
          <p:nvPr/>
        </p:nvSpPr>
        <p:spPr>
          <a:xfrm>
            <a:off x="6099175" y="459486"/>
            <a:ext cx="38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20918" y="3886200"/>
            <a:ext cx="1475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 pitchFamily="34" charset="0"/>
                <a:cs typeface="Arial" pitchFamily="34" charset="0"/>
              </a:rPr>
              <a:t>P4: CD34+ cells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36975" y="3886200"/>
            <a:ext cx="2137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 pitchFamily="34" charset="0"/>
                <a:cs typeface="Arial" pitchFamily="34" charset="0"/>
              </a:rPr>
              <a:t>P5: CD34+CD133+ cells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10400" y="3886200"/>
            <a:ext cx="1617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 pitchFamily="34" charset="0"/>
                <a:cs typeface="Arial" pitchFamily="34" charset="0"/>
              </a:rPr>
              <a:t>Runx1 expression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34"/>
          <p:cNvSpPr txBox="1"/>
          <p:nvPr/>
        </p:nvSpPr>
        <p:spPr>
          <a:xfrm>
            <a:off x="155575" y="363620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35"/>
          <p:cNvSpPr txBox="1"/>
          <p:nvPr/>
        </p:nvSpPr>
        <p:spPr>
          <a:xfrm>
            <a:off x="3127375" y="363849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36"/>
          <p:cNvSpPr txBox="1"/>
          <p:nvPr/>
        </p:nvSpPr>
        <p:spPr>
          <a:xfrm>
            <a:off x="6099175" y="3638490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 l="869" t="10940" r="67735" b="23419"/>
          <a:stretch>
            <a:fillRect/>
          </a:stretch>
        </p:blipFill>
        <p:spPr bwMode="auto">
          <a:xfrm>
            <a:off x="612775" y="4199255"/>
            <a:ext cx="2377126" cy="219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 l="36202" t="10940" r="32402" b="23419"/>
          <a:stretch>
            <a:fillRect/>
          </a:stretch>
        </p:blipFill>
        <p:spPr bwMode="auto">
          <a:xfrm>
            <a:off x="3539012" y="4199255"/>
            <a:ext cx="2377126" cy="219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Connector 26"/>
          <p:cNvCxnSpPr/>
          <p:nvPr/>
        </p:nvCxnSpPr>
        <p:spPr>
          <a:xfrm flipV="1">
            <a:off x="832231" y="4315079"/>
            <a:ext cx="0" cy="1905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32231" y="6220079"/>
            <a:ext cx="20299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767455" y="4315079"/>
            <a:ext cx="0" cy="1905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767455" y="6220079"/>
            <a:ext cx="20208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6200000">
            <a:off x="-339513" y="5075768"/>
            <a:ext cx="1749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CD45/CD14-BV421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6590" y="6348095"/>
            <a:ext cx="1955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CD34-Alexa Fluor 488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2834767" y="5075768"/>
            <a:ext cx="1202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VEGFR2-PE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94175" y="6348095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CD133-APC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ight Arrow 44"/>
          <p:cNvSpPr>
            <a:spLocks noChangeAspect="1"/>
          </p:cNvSpPr>
          <p:nvPr/>
        </p:nvSpPr>
        <p:spPr>
          <a:xfrm>
            <a:off x="2517775" y="5951855"/>
            <a:ext cx="536448" cy="19507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ight Arrow 45"/>
          <p:cNvSpPr>
            <a:spLocks noChangeAspect="1"/>
          </p:cNvSpPr>
          <p:nvPr/>
        </p:nvSpPr>
        <p:spPr>
          <a:xfrm>
            <a:off x="5260975" y="5875655"/>
            <a:ext cx="536448" cy="19507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64" name="Object 16"/>
          <p:cNvGraphicFramePr>
            <a:graphicFrameLocks noChangeAspect="1"/>
          </p:cNvGraphicFramePr>
          <p:nvPr/>
        </p:nvGraphicFramePr>
        <p:xfrm>
          <a:off x="6099048" y="4142232"/>
          <a:ext cx="3333750" cy="2763837"/>
        </p:xfrm>
        <a:graphic>
          <a:graphicData uri="http://schemas.openxmlformats.org/presentationml/2006/ole">
            <p:oleObj spid="_x0000_s2064" name="Prism 6" r:id="rId5" imgW="3334136" imgH="2764182" progId="Prism6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46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GraphPad Prism 6 Project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OlinDell</dc:creator>
  <cp:lastModifiedBy>OlinDell</cp:lastModifiedBy>
  <cp:revision>44</cp:revision>
  <dcterms:created xsi:type="dcterms:W3CDTF">2016-12-25T05:32:50Z</dcterms:created>
  <dcterms:modified xsi:type="dcterms:W3CDTF">2017-07-18T16:01:39Z</dcterms:modified>
</cp:coreProperties>
</file>