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61" userDrawn="1">
          <p15:clr>
            <a:srgbClr val="A4A3A4"/>
          </p15:clr>
        </p15:guide>
        <p15:guide id="2" pos="76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8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470" y="62"/>
      </p:cViewPr>
      <p:guideLst>
        <p:guide orient="horz" pos="3861"/>
        <p:guide pos="76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B30E-027C-4621-813F-460EFA90FE78}" type="datetimeFigureOut">
              <a:rPr lang="ko-KR" altLang="en-US" smtClean="0"/>
              <a:t>2018-02-19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64FB-C06D-4DDD-93A3-7F0041196C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8403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B30E-027C-4621-813F-460EFA90FE78}" type="datetimeFigureOut">
              <a:rPr lang="ko-KR" altLang="en-US" smtClean="0"/>
              <a:t>2018-02-19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64FB-C06D-4DDD-93A3-7F0041196C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8721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B30E-027C-4621-813F-460EFA90FE78}" type="datetimeFigureOut">
              <a:rPr lang="ko-KR" altLang="en-US" smtClean="0"/>
              <a:t>2018-02-19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64FB-C06D-4DDD-93A3-7F0041196C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3658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B30E-027C-4621-813F-460EFA90FE78}" type="datetimeFigureOut">
              <a:rPr lang="ko-KR" altLang="en-US" smtClean="0"/>
              <a:t>2018-02-19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64FB-C06D-4DDD-93A3-7F0041196C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8193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B30E-027C-4621-813F-460EFA90FE78}" type="datetimeFigureOut">
              <a:rPr lang="ko-KR" altLang="en-US" smtClean="0"/>
              <a:t>2018-02-19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64FB-C06D-4DDD-93A3-7F0041196C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2367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B30E-027C-4621-813F-460EFA90FE78}" type="datetimeFigureOut">
              <a:rPr lang="ko-KR" altLang="en-US" smtClean="0"/>
              <a:t>2018-02-19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64FB-C06D-4DDD-93A3-7F0041196C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602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B30E-027C-4621-813F-460EFA90FE78}" type="datetimeFigureOut">
              <a:rPr lang="ko-KR" altLang="en-US" smtClean="0"/>
              <a:t>2018-02-19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64FB-C06D-4DDD-93A3-7F0041196C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7238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B30E-027C-4621-813F-460EFA90FE78}" type="datetimeFigureOut">
              <a:rPr lang="ko-KR" altLang="en-US" smtClean="0"/>
              <a:t>2018-02-19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64FB-C06D-4DDD-93A3-7F0041196C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3134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B30E-027C-4621-813F-460EFA90FE78}" type="datetimeFigureOut">
              <a:rPr lang="ko-KR" altLang="en-US" smtClean="0"/>
              <a:t>2018-02-19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64FB-C06D-4DDD-93A3-7F0041196C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4346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B30E-027C-4621-813F-460EFA90FE78}" type="datetimeFigureOut">
              <a:rPr lang="ko-KR" altLang="en-US" smtClean="0"/>
              <a:t>2018-02-19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64FB-C06D-4DDD-93A3-7F0041196C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0678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B30E-027C-4621-813F-460EFA90FE78}" type="datetimeFigureOut">
              <a:rPr lang="ko-KR" altLang="en-US" smtClean="0"/>
              <a:t>2018-02-19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64FB-C06D-4DDD-93A3-7F0041196C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2297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8B30E-027C-4621-813F-460EFA90FE78}" type="datetimeFigureOut">
              <a:rPr lang="ko-KR" altLang="en-US" smtClean="0"/>
              <a:t>2018-02-19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864FB-C06D-4DDD-93A3-7F0041196C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1406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993" y="1828288"/>
            <a:ext cx="3826566" cy="382656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968" y="1828287"/>
            <a:ext cx="3826566" cy="3826566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6421795" y="1400344"/>
            <a:ext cx="31427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i="1" dirty="0" err="1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duox</a:t>
            </a:r>
            <a:r>
              <a:rPr lang="en-US" altLang="ko-KR" i="1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</a:t>
            </a:r>
            <a:r>
              <a:rPr lang="en-US" altLang="ko-KR" i="1" baseline="300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MI11852</a:t>
            </a:r>
            <a:r>
              <a:rPr lang="en-US" altLang="ko-KR" i="1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/+</a:t>
            </a:r>
            <a:endParaRPr lang="ko-KR" altLang="en-US" i="1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066308" y="1031012"/>
            <a:ext cx="1326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err="1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Ppk-tdGFP</a:t>
            </a:r>
            <a:endParaRPr lang="ko-KR" altLang="en-US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502999" y="1458955"/>
            <a:ext cx="1098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+/+</a:t>
            </a:r>
            <a:endParaRPr lang="ko-KR" altLang="en-US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11357" y="496957"/>
            <a:ext cx="2714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Additional file 4 : Fig S2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747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</Words>
  <Application>Microsoft Office PowerPoint</Application>
  <PresentationFormat>와이드스크린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Arial Unicode MS</vt:lpstr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장위정</cp:lastModifiedBy>
  <cp:revision>3</cp:revision>
  <dcterms:created xsi:type="dcterms:W3CDTF">2018-02-13T07:24:08Z</dcterms:created>
  <dcterms:modified xsi:type="dcterms:W3CDTF">2018-02-19T08:03:12Z</dcterms:modified>
</cp:coreProperties>
</file>