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6"/>
    <p:restoredTop sz="94677"/>
  </p:normalViewPr>
  <p:slideViewPr>
    <p:cSldViewPr snapToGrid="0" snapToObjects="1">
      <p:cViewPr>
        <p:scale>
          <a:sx n="150" d="100"/>
          <a:sy n="150" d="100"/>
        </p:scale>
        <p:origin x="7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DA4F-8A91-414F-86C0-E0228A4E9AD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1221-1679-6641-90D9-EEB99304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emf"/><Relationship Id="rId11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444" y="732084"/>
            <a:ext cx="7070963" cy="3585013"/>
            <a:chOff x="17444" y="732084"/>
            <a:chExt cx="7070963" cy="3585013"/>
          </a:xfrm>
        </p:grpSpPr>
        <p:sp>
          <p:nvSpPr>
            <p:cNvPr id="13" name="TextBox 12"/>
            <p:cNvSpPr txBox="1"/>
            <p:nvPr/>
          </p:nvSpPr>
          <p:spPr>
            <a:xfrm>
              <a:off x="28982" y="73208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48383" y="732084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47" y="260159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73984" y="2523654"/>
              <a:ext cx="287258" cy="283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d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5" name="Object 24"/>
            <p:cNvGraphicFramePr>
              <a:graphicFrameLocks noChangeAspect="1"/>
            </p:cNvGraphicFramePr>
            <p:nvPr>
              <p:extLst/>
            </p:nvPr>
          </p:nvGraphicFramePr>
          <p:xfrm>
            <a:off x="17444" y="883335"/>
            <a:ext cx="4357688" cy="164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Prism Project" r:id="rId3" imgW="8280000" imgH="3132000" progId="Prism5.Document">
                    <p:embed/>
                  </p:oleObj>
                </mc:Choice>
                <mc:Fallback>
                  <p:oleObj name="Prism Project" r:id="rId3" imgW="8280000" imgH="313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44" y="883335"/>
                          <a:ext cx="4357688" cy="1649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25"/>
            <p:cNvGraphicFramePr>
              <a:graphicFrameLocks noChangeAspect="1"/>
            </p:cNvGraphicFramePr>
            <p:nvPr>
              <p:extLst/>
            </p:nvPr>
          </p:nvGraphicFramePr>
          <p:xfrm>
            <a:off x="4132244" y="1042085"/>
            <a:ext cx="2908300" cy="14017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Prism Project" r:id="rId5" imgW="6480000" imgH="3132000" progId="Prism5.Document">
                    <p:embed/>
                  </p:oleObj>
                </mc:Choice>
                <mc:Fallback>
                  <p:oleObj name="Prism Project" r:id="rId5" imgW="6480000" imgH="313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2244" y="1042085"/>
                          <a:ext cx="2908300" cy="14017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7"/>
            <p:cNvGraphicFramePr>
              <a:graphicFrameLocks noChangeAspect="1"/>
            </p:cNvGraphicFramePr>
            <p:nvPr>
              <p:extLst/>
            </p:nvPr>
          </p:nvGraphicFramePr>
          <p:xfrm>
            <a:off x="38082" y="2693085"/>
            <a:ext cx="4229100" cy="162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Prism Project" r:id="rId7" imgW="8244000" imgH="3168000" progId="Prism5.Document">
                    <p:embed/>
                  </p:oleObj>
                </mc:Choice>
                <mc:Fallback>
                  <p:oleObj name="Prism Project" r:id="rId7" imgW="8244000" imgH="3168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82" y="2693085"/>
                          <a:ext cx="4229100" cy="16240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28"/>
            <p:cNvGraphicFramePr>
              <a:graphicFrameLocks noChangeAspect="1"/>
            </p:cNvGraphicFramePr>
            <p:nvPr>
              <p:extLst/>
            </p:nvPr>
          </p:nvGraphicFramePr>
          <p:xfrm>
            <a:off x="4109944" y="2810304"/>
            <a:ext cx="2978463" cy="1470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Prism Project" r:id="rId9" imgW="6444000" imgH="3132000" progId="Prism5.Document">
                    <p:embed/>
                  </p:oleObj>
                </mc:Choice>
                <mc:Fallback>
                  <p:oleObj name="Prism Project" r:id="rId9" imgW="6444000" imgH="3132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9944" y="2810304"/>
                          <a:ext cx="2978463" cy="14700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7" name="Picture 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57" y="1038598"/>
              <a:ext cx="1039727" cy="704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0429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Teslin Sandstrom</dc:creator>
  <cp:lastModifiedBy>Teslin Sandstrom</cp:lastModifiedBy>
  <cp:revision>6</cp:revision>
  <dcterms:created xsi:type="dcterms:W3CDTF">2017-11-15T16:08:09Z</dcterms:created>
  <dcterms:modified xsi:type="dcterms:W3CDTF">2017-11-15T16:12:09Z</dcterms:modified>
</cp:coreProperties>
</file>