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oleObject"/>
  <Default Extension="vml" ContentType="application/vnd.openxmlformats-officedocument.vmlDrawi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86"/>
    <p:restoredTop sz="94677"/>
  </p:normalViewPr>
  <p:slideViewPr>
    <p:cSldViewPr snapToGrid="0" snapToObjects="1">
      <p:cViewPr>
        <p:scale>
          <a:sx n="150" d="100"/>
          <a:sy n="150" d="100"/>
        </p:scale>
        <p:origin x="768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Relationship Id="rId2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CDA4F-8A91-414F-86C0-E0228A4E9AD9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4A1221-1679-6641-90D9-EEB993049A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5560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BD91E-E84C-DB47-A798-F2B95C86D357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A496-8F0B-E148-8CDF-3B03FAD837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BD91E-E84C-DB47-A798-F2B95C86D357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A496-8F0B-E148-8CDF-3B03FAD837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BD91E-E84C-DB47-A798-F2B95C86D357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A496-8F0B-E148-8CDF-3B03FAD837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BD91E-E84C-DB47-A798-F2B95C86D357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A496-8F0B-E148-8CDF-3B03FAD837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BD91E-E84C-DB47-A798-F2B95C86D357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A496-8F0B-E148-8CDF-3B03FAD837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BD91E-E84C-DB47-A798-F2B95C86D357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A496-8F0B-E148-8CDF-3B03FAD837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BD91E-E84C-DB47-A798-F2B95C86D357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A496-8F0B-E148-8CDF-3B03FAD837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BD91E-E84C-DB47-A798-F2B95C86D357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A496-8F0B-E148-8CDF-3B03FAD837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BD91E-E84C-DB47-A798-F2B95C86D357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A496-8F0B-E148-8CDF-3B03FAD837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BD91E-E84C-DB47-A798-F2B95C86D357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A496-8F0B-E148-8CDF-3B03FAD837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BD91E-E84C-DB47-A798-F2B95C86D357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A496-8F0B-E148-8CDF-3B03FAD837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DBD91E-E84C-DB47-A798-F2B95C86D357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59A496-8F0B-E148-8CDF-3B03FAD837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795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1.emf"/><Relationship Id="rId5" Type="http://schemas.openxmlformats.org/officeDocument/2006/relationships/oleObject" Target="../embeddings/oleObject2.bin"/><Relationship Id="rId6" Type="http://schemas.openxmlformats.org/officeDocument/2006/relationships/image" Target="../media/image2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599618" y="650085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itchFamily="34" charset="0"/>
                <a:cs typeface="Arial" pitchFamily="34" charset="0"/>
              </a:rPr>
              <a:t>a</a:t>
            </a:r>
            <a:endParaRPr lang="en-CA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889785" y="650085"/>
            <a:ext cx="2792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itchFamily="34" charset="0"/>
                <a:cs typeface="Arial" pitchFamily="34" charset="0"/>
              </a:rPr>
              <a:t>b</a:t>
            </a:r>
            <a:endParaRPr lang="en-CA" sz="12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0" name="Object 29"/>
          <p:cNvGraphicFramePr>
            <a:graphicFrameLocks noChangeAspect="1"/>
          </p:cNvGraphicFramePr>
          <p:nvPr>
            <p:extLst/>
          </p:nvPr>
        </p:nvGraphicFramePr>
        <p:xfrm>
          <a:off x="665423" y="788584"/>
          <a:ext cx="1208215" cy="12082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5" name="Prism Project" r:id="rId3" imgW="2880000" imgH="2880000" progId="Prism5.Document">
                  <p:embed/>
                </p:oleObj>
              </mc:Choice>
              <mc:Fallback>
                <p:oleObj name="Prism Project" r:id="rId3" imgW="2880000" imgH="2880000" progId="Prism5.Documen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5423" y="788584"/>
                        <a:ext cx="1208215" cy="120821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Object 30"/>
          <p:cNvGraphicFramePr>
            <a:graphicFrameLocks noChangeAspect="1"/>
          </p:cNvGraphicFramePr>
          <p:nvPr>
            <p:extLst/>
          </p:nvPr>
        </p:nvGraphicFramePr>
        <p:xfrm>
          <a:off x="1969089" y="801382"/>
          <a:ext cx="1167121" cy="11840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6" name="Prism Project" r:id="rId5" imgW="2844000" imgH="2880000" progId="Prism5.Document">
                  <p:embed/>
                </p:oleObj>
              </mc:Choice>
              <mc:Fallback>
                <p:oleObj name="Prism Project" r:id="rId5" imgW="2844000" imgH="2880000" progId="Prism5.Documen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69089" y="801382"/>
                        <a:ext cx="1167121" cy="118406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96168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2</Words>
  <Application>Microsoft Macintosh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Calibri</vt:lpstr>
      <vt:lpstr>Calibri Light</vt:lpstr>
      <vt:lpstr>Arial</vt:lpstr>
      <vt:lpstr>Office Theme</vt:lpstr>
      <vt:lpstr>Prism Project</vt:lpstr>
      <vt:lpstr>PowerPoint Presentation</vt:lpstr>
    </vt:vector>
  </TitlesOfParts>
  <Company/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Teslin Sandstrom</dc:creator>
  <cp:lastModifiedBy>Teslin Sandstrom</cp:lastModifiedBy>
  <cp:revision>7</cp:revision>
  <dcterms:created xsi:type="dcterms:W3CDTF">2017-11-15T16:08:09Z</dcterms:created>
  <dcterms:modified xsi:type="dcterms:W3CDTF">2017-11-15T16:12:28Z</dcterms:modified>
</cp:coreProperties>
</file>