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6"/>
    <p:restoredTop sz="94677"/>
  </p:normalViewPr>
  <p:slideViewPr>
    <p:cSldViewPr snapToGrid="0" snapToObjects="1">
      <p:cViewPr>
        <p:scale>
          <a:sx n="150" d="100"/>
          <a:sy n="150" d="100"/>
        </p:scale>
        <p:origin x="7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CDA4F-8A91-414F-86C0-E0228A4E9AD9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A1221-1679-6641-90D9-EEB99304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6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79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extLst/>
          </p:nvPr>
        </p:nvGraphicFramePr>
        <p:xfrm>
          <a:off x="660400" y="684213"/>
          <a:ext cx="1917700" cy="159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" name="Prism Project" r:id="rId3" imgW="5040000" imgH="4212000" progId="Prism5.Document">
                  <p:embed/>
                </p:oleObj>
              </mc:Choice>
              <mc:Fallback>
                <p:oleObj name="Prism Project" r:id="rId3" imgW="5040000" imgH="4212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00" y="684213"/>
                        <a:ext cx="1917700" cy="159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/>
          </p:nvPr>
        </p:nvGraphicFramePr>
        <p:xfrm>
          <a:off x="2625725" y="484243"/>
          <a:ext cx="1943100" cy="181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Prism Project" r:id="rId5" imgW="5184000" imgH="4860000" progId="Prism5.Document">
                  <p:embed/>
                </p:oleObj>
              </mc:Choice>
              <mc:Fallback>
                <p:oleObj name="Prism Project" r:id="rId5" imgW="5184000" imgH="4860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5725" y="484243"/>
                        <a:ext cx="1943100" cy="181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0147" y="58451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a</a:t>
            </a:r>
            <a:endParaRPr lang="en-CA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069" y="624703"/>
            <a:ext cx="272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b</a:t>
            </a:r>
            <a:endParaRPr lang="en-CA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38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Prism Project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Teslin Sandstrom</dc:creator>
  <cp:lastModifiedBy>Teslin Sandstrom</cp:lastModifiedBy>
  <cp:revision>8</cp:revision>
  <dcterms:created xsi:type="dcterms:W3CDTF">2017-11-15T16:08:09Z</dcterms:created>
  <dcterms:modified xsi:type="dcterms:W3CDTF">2017-11-15T16:12:43Z</dcterms:modified>
</cp:coreProperties>
</file>