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oleObject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6"/>
    <p:restoredTop sz="94677"/>
  </p:normalViewPr>
  <p:slideViewPr>
    <p:cSldViewPr snapToGrid="0" snapToObjects="1">
      <p:cViewPr>
        <p:scale>
          <a:sx n="150" d="100"/>
          <a:sy n="150" d="100"/>
        </p:scale>
        <p:origin x="76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CDA4F-8A91-414F-86C0-E0228A4E9AD9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A1221-1679-6641-90D9-EEB993049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56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BD91E-E84C-DB47-A798-F2B95C86D357}" type="datetimeFigureOut">
              <a:rPr lang="en-US" smtClean="0"/>
              <a:t>11/15/17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9A496-8F0B-E148-8CDF-3B03FAD83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795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53616" y="745342"/>
            <a:ext cx="4738372" cy="1776413"/>
            <a:chOff x="363184" y="2744894"/>
            <a:chExt cx="4738372" cy="1776413"/>
          </a:xfrm>
        </p:grpSpPr>
        <p:graphicFrame>
          <p:nvGraphicFramePr>
            <p:cNvPr id="6" name="Object 4"/>
            <p:cNvGraphicFramePr>
              <a:graphicFrameLocks noChangeAspect="1"/>
            </p:cNvGraphicFramePr>
            <p:nvPr>
              <p:extLst/>
            </p:nvPr>
          </p:nvGraphicFramePr>
          <p:xfrm>
            <a:off x="2853656" y="2744894"/>
            <a:ext cx="2247900" cy="1776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3" name="Prism Project" r:id="rId3" imgW="6690783" imgH="5312833" progId="Prism5.Document">
                    <p:embed/>
                  </p:oleObj>
                </mc:Choice>
                <mc:Fallback>
                  <p:oleObj name="Prism Project" r:id="rId3" imgW="6690783" imgH="5312833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3656" y="2744894"/>
                          <a:ext cx="2247900" cy="17764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Box 9"/>
            <p:cNvSpPr txBox="1"/>
            <p:nvPr/>
          </p:nvSpPr>
          <p:spPr>
            <a:xfrm>
              <a:off x="363184" y="2744894"/>
              <a:ext cx="2729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CA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559923" y="713462"/>
          <a:ext cx="2316163" cy="182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Prism Project" r:id="rId5" imgW="6804000" imgH="5364000" progId="Prism5.Document">
                  <p:embed/>
                </p:oleObj>
              </mc:Choice>
              <mc:Fallback>
                <p:oleObj name="Prism Project" r:id="rId5" imgW="6804000" imgH="5364000" progId="Prism5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923" y="713462"/>
                        <a:ext cx="2316163" cy="1827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741522" y="752733"/>
            <a:ext cx="272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CA" sz="1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476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Prism Project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Teslin Sandstrom</dc:creator>
  <cp:lastModifiedBy>Teslin Sandstrom</cp:lastModifiedBy>
  <cp:revision>9</cp:revision>
  <dcterms:created xsi:type="dcterms:W3CDTF">2017-11-15T16:08:09Z</dcterms:created>
  <dcterms:modified xsi:type="dcterms:W3CDTF">2017-11-15T16:12:59Z</dcterms:modified>
</cp:coreProperties>
</file>