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6"/>
    <p:restoredTop sz="94677"/>
  </p:normalViewPr>
  <p:slideViewPr>
    <p:cSldViewPr snapToGrid="0" snapToObjects="1">
      <p:cViewPr>
        <p:scale>
          <a:sx n="150" d="100"/>
          <a:sy n="150" d="100"/>
        </p:scale>
        <p:origin x="7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CDA4F-8A91-414F-86C0-E0228A4E9AD9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A1221-1679-6641-90D9-EEB99304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9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Object 27"/>
          <p:cNvGraphicFramePr>
            <a:graphicFrameLocks noChangeAspect="1"/>
          </p:cNvGraphicFramePr>
          <p:nvPr>
            <p:extLst/>
          </p:nvPr>
        </p:nvGraphicFramePr>
        <p:xfrm>
          <a:off x="609117" y="522890"/>
          <a:ext cx="1995538" cy="2715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" name="Prism Project" r:id="rId3" imgW="3456000" imgH="4716000" progId="Prism5.Document">
                  <p:embed/>
                </p:oleObj>
              </mc:Choice>
              <mc:Fallback>
                <p:oleObj name="Prism Project" r:id="rId3" imgW="3456000" imgH="4716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117" y="522890"/>
                        <a:ext cx="1995538" cy="27150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085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Prism Project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Teslin Sandstrom</dc:creator>
  <cp:lastModifiedBy>Teslin Sandstrom</cp:lastModifiedBy>
  <cp:revision>10</cp:revision>
  <dcterms:created xsi:type="dcterms:W3CDTF">2017-11-15T16:08:09Z</dcterms:created>
  <dcterms:modified xsi:type="dcterms:W3CDTF">2017-11-15T16:13:15Z</dcterms:modified>
</cp:coreProperties>
</file>