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oleObject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6"/>
    <p:restoredTop sz="94677"/>
  </p:normalViewPr>
  <p:slideViewPr>
    <p:cSldViewPr snapToGrid="0" snapToObjects="1">
      <p:cViewPr>
        <p:scale>
          <a:sx n="150" d="100"/>
          <a:sy n="150" d="100"/>
        </p:scale>
        <p:origin x="76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Relationship Id="rId2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CDA4F-8A91-414F-86C0-E0228A4E9AD9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A1221-1679-6641-90D9-EEB993049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56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795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01920" y="844565"/>
            <a:ext cx="4375844" cy="1829174"/>
            <a:chOff x="291392" y="844565"/>
            <a:chExt cx="4375844" cy="1829174"/>
          </a:xfrm>
        </p:grpSpPr>
        <p:graphicFrame>
          <p:nvGraphicFramePr>
            <p:cNvPr id="3" name="Object 2"/>
            <p:cNvGraphicFramePr>
              <a:graphicFrameLocks noChangeAspect="1"/>
            </p:cNvGraphicFramePr>
            <p:nvPr>
              <p:extLst/>
            </p:nvPr>
          </p:nvGraphicFramePr>
          <p:xfrm>
            <a:off x="426205" y="872852"/>
            <a:ext cx="2428647" cy="1800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1" name="Prism Project" r:id="rId3" imgW="7236000" imgH="5364000" progId="Prism5.Document">
                    <p:embed/>
                  </p:oleObj>
                </mc:Choice>
                <mc:Fallback>
                  <p:oleObj name="Prism Project" r:id="rId3" imgW="7236000" imgH="5364000" progId="Prism5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6205" y="872852"/>
                          <a:ext cx="2428647" cy="18008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>
              <a:off x="291392" y="872852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itchFamily="34" charset="0"/>
                  <a:cs typeface="Arial" pitchFamily="34" charset="0"/>
                </a:rPr>
                <a:t>a</a:t>
              </a:r>
              <a:endParaRPr lang="en-CA" sz="1200" b="1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6" name="Object 2"/>
            <p:cNvGraphicFramePr>
              <a:graphicFrameLocks noChangeAspect="1"/>
            </p:cNvGraphicFramePr>
            <p:nvPr>
              <p:extLst/>
            </p:nvPr>
          </p:nvGraphicFramePr>
          <p:xfrm>
            <a:off x="2847941" y="844565"/>
            <a:ext cx="1819295" cy="18214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2" name="Prism Project" r:id="rId5" imgW="4788000" imgH="4788000" progId="Prism5.Document">
                    <p:embed/>
                  </p:oleObj>
                </mc:Choice>
                <mc:Fallback>
                  <p:oleObj name="Prism Project" r:id="rId5" imgW="4788000" imgH="4788000" progId="Prism5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7941" y="844565"/>
                          <a:ext cx="1819295" cy="18214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2644361" y="891072"/>
              <a:ext cx="2792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en-CA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9237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Prism Project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Teslin Sandstrom</dc:creator>
  <cp:lastModifiedBy>Teslin Sandstrom</cp:lastModifiedBy>
  <cp:revision>11</cp:revision>
  <dcterms:created xsi:type="dcterms:W3CDTF">2017-11-15T16:08:09Z</dcterms:created>
  <dcterms:modified xsi:type="dcterms:W3CDTF">2017-11-15T16:13:38Z</dcterms:modified>
</cp:coreProperties>
</file>