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embeddings/oleObject1.bin" ContentType="application/vnd.openxmlformats-officedocument.oleObject"/>
  <Override PartName="/ppt/embeddings/oleObject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6" r:id="rId2"/>
    <p:sldId id="293" r:id="rId3"/>
    <p:sldId id="303" r:id="rId4"/>
    <p:sldId id="304" r:id="rId5"/>
    <p:sldId id="305" r:id="rId6"/>
    <p:sldId id="301" r:id="rId7"/>
    <p:sldId id="302" r:id="rId8"/>
    <p:sldId id="307" r:id="rId9"/>
    <p:sldId id="288" r:id="rId10"/>
    <p:sldId id="308" r:id="rId11"/>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BD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4" autoAdjust="0"/>
    <p:restoredTop sz="94660"/>
  </p:normalViewPr>
  <p:slideViewPr>
    <p:cSldViewPr snapToGrid="0">
      <p:cViewPr>
        <p:scale>
          <a:sx n="99" d="100"/>
          <a:sy n="99" d="100"/>
        </p:scale>
        <p:origin x="-3144" y="-2192"/>
      </p:cViewPr>
      <p:guideLst>
        <p:guide orient="horz" pos="2441"/>
        <p:guide pos="4135"/>
      </p:guideLst>
    </p:cSldViewPr>
  </p:slideViewPr>
  <p:notesTextViewPr>
    <p:cViewPr>
      <p:scale>
        <a:sx n="1" d="1"/>
        <a:sy n="1" d="1"/>
      </p:scale>
      <p:origin x="0" y="0"/>
    </p:cViewPr>
  </p:notesTextViewPr>
  <p:sorterViewPr>
    <p:cViewPr>
      <p:scale>
        <a:sx n="245" d="100"/>
        <a:sy n="245" d="100"/>
      </p:scale>
      <p:origin x="0" y="2848"/>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charts/_rels/chart1.xml.rels><?xml version="1.0" encoding="UTF-8" standalone="yes"?>
<Relationships xmlns="http://schemas.openxmlformats.org/package/2006/relationships"><Relationship Id="rId1" Type="http://schemas.openxmlformats.org/officeDocument/2006/relationships/oleObject" Target="file:///P:\@_Collaborations\Simon%20Cutting_2016\Oct_TMP\K8055_MultipleResponse_TOOL_v5_2016-10-15%20Mucin%20experiment_graphs_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349262441056888"/>
          <c:y val="0.0509259259259259"/>
          <c:w val="0.907582053665767"/>
          <c:h val="0.898148148148148"/>
        </c:manualLayout>
      </c:layout>
      <c:scatterChart>
        <c:scatterStyle val="lineMarker"/>
        <c:varyColors val="0"/>
        <c:ser>
          <c:idx val="0"/>
          <c:order val="0"/>
          <c:tx>
            <c:strRef>
              <c:f>final!$C$1</c:f>
              <c:strCache>
                <c:ptCount val="1"/>
                <c:pt idx="0">
                  <c:v>No treatment</c:v>
                </c:pt>
              </c:strCache>
            </c:strRef>
          </c:tx>
          <c:spPr>
            <a:ln w="19050" cap="rnd">
              <a:solidFill>
                <a:srgbClr val="0000CC"/>
              </a:solidFill>
              <a:round/>
            </a:ln>
            <a:effectLst/>
          </c:spPr>
          <c:marker>
            <c:symbol val="circle"/>
            <c:size val="2"/>
            <c:spPr>
              <a:solidFill>
                <a:srgbClr val="0000CC"/>
              </a:solidFill>
              <a:ln w="9525">
                <a:solidFill>
                  <a:srgbClr val="0000CC"/>
                </a:solidFill>
              </a:ln>
              <a:effectLst/>
            </c:spPr>
          </c:marker>
          <c:xVal>
            <c:numRef>
              <c:f>final!$B$2:$B$1998</c:f>
              <c:numCache>
                <c:formatCode>0.0</c:formatCode>
                <c:ptCount val="1997"/>
                <c:pt idx="0">
                  <c:v>0.0</c:v>
                </c:pt>
                <c:pt idx="1">
                  <c:v>1.0</c:v>
                </c:pt>
                <c:pt idx="2">
                  <c:v>2.0</c:v>
                </c:pt>
                <c:pt idx="3">
                  <c:v>3.0</c:v>
                </c:pt>
                <c:pt idx="4">
                  <c:v>4.0</c:v>
                </c:pt>
                <c:pt idx="5">
                  <c:v>5.0</c:v>
                </c:pt>
                <c:pt idx="6">
                  <c:v>6.0</c:v>
                </c:pt>
                <c:pt idx="7">
                  <c:v>7.0</c:v>
                </c:pt>
                <c:pt idx="8">
                  <c:v>8.00999999999977</c:v>
                </c:pt>
                <c:pt idx="9">
                  <c:v>9.00999999999977</c:v>
                </c:pt>
                <c:pt idx="10">
                  <c:v>10.00999999999977</c:v>
                </c:pt>
                <c:pt idx="11">
                  <c:v>11.00999999999977</c:v>
                </c:pt>
                <c:pt idx="12">
                  <c:v>12.00999999999977</c:v>
                </c:pt>
                <c:pt idx="13">
                  <c:v>13.00999999999977</c:v>
                </c:pt>
                <c:pt idx="14">
                  <c:v>14.00999999999977</c:v>
                </c:pt>
                <c:pt idx="15">
                  <c:v>15.01999999999998</c:v>
                </c:pt>
                <c:pt idx="16">
                  <c:v>16.01999999999999</c:v>
                </c:pt>
                <c:pt idx="17">
                  <c:v>17.01999999999999</c:v>
                </c:pt>
                <c:pt idx="18">
                  <c:v>18.01999999999999</c:v>
                </c:pt>
                <c:pt idx="19">
                  <c:v>19.01999999999999</c:v>
                </c:pt>
                <c:pt idx="20">
                  <c:v>20.01999999999999</c:v>
                </c:pt>
                <c:pt idx="21">
                  <c:v>21.01999999999999</c:v>
                </c:pt>
                <c:pt idx="22">
                  <c:v>22.02999999999974</c:v>
                </c:pt>
                <c:pt idx="23">
                  <c:v>23.02999999999974</c:v>
                </c:pt>
                <c:pt idx="24">
                  <c:v>24.02999999999974</c:v>
                </c:pt>
                <c:pt idx="25">
                  <c:v>25.02999999999974</c:v>
                </c:pt>
                <c:pt idx="26">
                  <c:v>26.02999999999974</c:v>
                </c:pt>
                <c:pt idx="27">
                  <c:v>27.02999999999974</c:v>
                </c:pt>
                <c:pt idx="28">
                  <c:v>28.02999999999974</c:v>
                </c:pt>
                <c:pt idx="29">
                  <c:v>29.03999999999996</c:v>
                </c:pt>
                <c:pt idx="30">
                  <c:v>30.03999999999996</c:v>
                </c:pt>
                <c:pt idx="31">
                  <c:v>31.03999999999996</c:v>
                </c:pt>
                <c:pt idx="32">
                  <c:v>32.03999999999997</c:v>
                </c:pt>
                <c:pt idx="33">
                  <c:v>33.03999999999997</c:v>
                </c:pt>
                <c:pt idx="34">
                  <c:v>34.03999999999997</c:v>
                </c:pt>
                <c:pt idx="35">
                  <c:v>35.03999999999997</c:v>
                </c:pt>
                <c:pt idx="36">
                  <c:v>36.04999999999973</c:v>
                </c:pt>
                <c:pt idx="37">
                  <c:v>37.04999999999973</c:v>
                </c:pt>
                <c:pt idx="38">
                  <c:v>38.04999999999973</c:v>
                </c:pt>
                <c:pt idx="39">
                  <c:v>39.04999999999973</c:v>
                </c:pt>
                <c:pt idx="40">
                  <c:v>40.04999999999973</c:v>
                </c:pt>
                <c:pt idx="41">
                  <c:v>41.04999999999973</c:v>
                </c:pt>
                <c:pt idx="42">
                  <c:v>42.04999999999973</c:v>
                </c:pt>
                <c:pt idx="43">
                  <c:v>43.05999999999995</c:v>
                </c:pt>
                <c:pt idx="44">
                  <c:v>44.05999999999995</c:v>
                </c:pt>
                <c:pt idx="45">
                  <c:v>45.05999999999995</c:v>
                </c:pt>
                <c:pt idx="46">
                  <c:v>46.05999999999995</c:v>
                </c:pt>
                <c:pt idx="47">
                  <c:v>47.05999999999995</c:v>
                </c:pt>
                <c:pt idx="48">
                  <c:v>48.05999999999995</c:v>
                </c:pt>
                <c:pt idx="49">
                  <c:v>49.05999999999995</c:v>
                </c:pt>
                <c:pt idx="50">
                  <c:v>50.06999999999971</c:v>
                </c:pt>
                <c:pt idx="51">
                  <c:v>51.06999999999971</c:v>
                </c:pt>
                <c:pt idx="52">
                  <c:v>52.06999999999971</c:v>
                </c:pt>
                <c:pt idx="53">
                  <c:v>53.06999999999971</c:v>
                </c:pt>
                <c:pt idx="54">
                  <c:v>54.06999999999971</c:v>
                </c:pt>
                <c:pt idx="55">
                  <c:v>55.06999999999971</c:v>
                </c:pt>
                <c:pt idx="56">
                  <c:v>56.06999999999971</c:v>
                </c:pt>
                <c:pt idx="57">
                  <c:v>57.07999999999993</c:v>
                </c:pt>
                <c:pt idx="58">
                  <c:v>58.07999999999993</c:v>
                </c:pt>
                <c:pt idx="59">
                  <c:v>59.07999999999993</c:v>
                </c:pt>
                <c:pt idx="60">
                  <c:v>60.07999999999993</c:v>
                </c:pt>
                <c:pt idx="61">
                  <c:v>61.07999999999993</c:v>
                </c:pt>
                <c:pt idx="62">
                  <c:v>62.07999999999993</c:v>
                </c:pt>
                <c:pt idx="63">
                  <c:v>63.07999999999993</c:v>
                </c:pt>
                <c:pt idx="64">
                  <c:v>64.0899999999997</c:v>
                </c:pt>
                <c:pt idx="65">
                  <c:v>65.0899999999997</c:v>
                </c:pt>
                <c:pt idx="66">
                  <c:v>66.0899999999997</c:v>
                </c:pt>
                <c:pt idx="67">
                  <c:v>67.0899999999997</c:v>
                </c:pt>
                <c:pt idx="68">
                  <c:v>68.0899999999997</c:v>
                </c:pt>
                <c:pt idx="69">
                  <c:v>69.0899999999997</c:v>
                </c:pt>
                <c:pt idx="70">
                  <c:v>70.0899999999997</c:v>
                </c:pt>
                <c:pt idx="71">
                  <c:v>71.09999999999992</c:v>
                </c:pt>
                <c:pt idx="72">
                  <c:v>72.09999999999992</c:v>
                </c:pt>
                <c:pt idx="73">
                  <c:v>73.09999999999992</c:v>
                </c:pt>
                <c:pt idx="74">
                  <c:v>74.09999999999992</c:v>
                </c:pt>
                <c:pt idx="75">
                  <c:v>75.09999999999992</c:v>
                </c:pt>
                <c:pt idx="76">
                  <c:v>76.09999999999992</c:v>
                </c:pt>
                <c:pt idx="77">
                  <c:v>77.09999999999992</c:v>
                </c:pt>
                <c:pt idx="78">
                  <c:v>78.10999999999967</c:v>
                </c:pt>
                <c:pt idx="79">
                  <c:v>79.10999999999967</c:v>
                </c:pt>
                <c:pt idx="80">
                  <c:v>80.10999999999967</c:v>
                </c:pt>
                <c:pt idx="81">
                  <c:v>81.10999999999967</c:v>
                </c:pt>
                <c:pt idx="82">
                  <c:v>82.10999999999967</c:v>
                </c:pt>
                <c:pt idx="83">
                  <c:v>83.10999999999967</c:v>
                </c:pt>
                <c:pt idx="84">
                  <c:v>84.1199999999999</c:v>
                </c:pt>
                <c:pt idx="85">
                  <c:v>85.1199999999999</c:v>
                </c:pt>
                <c:pt idx="86">
                  <c:v>86.1199999999999</c:v>
                </c:pt>
                <c:pt idx="87">
                  <c:v>87.1199999999999</c:v>
                </c:pt>
                <c:pt idx="88">
                  <c:v>88.1199999999999</c:v>
                </c:pt>
                <c:pt idx="89">
                  <c:v>89.1199999999999</c:v>
                </c:pt>
                <c:pt idx="90">
                  <c:v>90.1199999999999</c:v>
                </c:pt>
                <c:pt idx="91">
                  <c:v>91.12999999999965</c:v>
                </c:pt>
                <c:pt idx="92">
                  <c:v>92.12999999999965</c:v>
                </c:pt>
                <c:pt idx="93">
                  <c:v>93.12999999999965</c:v>
                </c:pt>
                <c:pt idx="94">
                  <c:v>94.12999999999965</c:v>
                </c:pt>
                <c:pt idx="95">
                  <c:v>95.12999999999965</c:v>
                </c:pt>
                <c:pt idx="96">
                  <c:v>96.12999999999965</c:v>
                </c:pt>
                <c:pt idx="97">
                  <c:v>97.12999999999965</c:v>
                </c:pt>
                <c:pt idx="98">
                  <c:v>98.13999999999987</c:v>
                </c:pt>
                <c:pt idx="99">
                  <c:v>99.13999999999987</c:v>
                </c:pt>
                <c:pt idx="100">
                  <c:v>100.14</c:v>
                </c:pt>
                <c:pt idx="101">
                  <c:v>101.14</c:v>
                </c:pt>
                <c:pt idx="102">
                  <c:v>102.14</c:v>
                </c:pt>
                <c:pt idx="103">
                  <c:v>103.14</c:v>
                </c:pt>
                <c:pt idx="104">
                  <c:v>104.14</c:v>
                </c:pt>
                <c:pt idx="105">
                  <c:v>105.1499999999997</c:v>
                </c:pt>
                <c:pt idx="106">
                  <c:v>106.1499999999997</c:v>
                </c:pt>
                <c:pt idx="107">
                  <c:v>107.1499999999997</c:v>
                </c:pt>
                <c:pt idx="108">
                  <c:v>108.1499999999997</c:v>
                </c:pt>
                <c:pt idx="109">
                  <c:v>109.1499999999997</c:v>
                </c:pt>
                <c:pt idx="110">
                  <c:v>110.1499999999997</c:v>
                </c:pt>
                <c:pt idx="111">
                  <c:v>111.1499999999997</c:v>
                </c:pt>
                <c:pt idx="112">
                  <c:v>112.1599999999999</c:v>
                </c:pt>
                <c:pt idx="113">
                  <c:v>113.1599999999999</c:v>
                </c:pt>
                <c:pt idx="114">
                  <c:v>114.1599999999999</c:v>
                </c:pt>
                <c:pt idx="115">
                  <c:v>115.1599999999999</c:v>
                </c:pt>
                <c:pt idx="116">
                  <c:v>116.1599999999999</c:v>
                </c:pt>
                <c:pt idx="117">
                  <c:v>117.1599999999999</c:v>
                </c:pt>
                <c:pt idx="118">
                  <c:v>118.1699999999996</c:v>
                </c:pt>
                <c:pt idx="119">
                  <c:v>119.1699999999996</c:v>
                </c:pt>
                <c:pt idx="120">
                  <c:v>120.1699999999996</c:v>
                </c:pt>
                <c:pt idx="121">
                  <c:v>121.1699999999996</c:v>
                </c:pt>
                <c:pt idx="122">
                  <c:v>122.1699999999996</c:v>
                </c:pt>
                <c:pt idx="123">
                  <c:v>123.1699999999996</c:v>
                </c:pt>
                <c:pt idx="124">
                  <c:v>124.1699999999996</c:v>
                </c:pt>
                <c:pt idx="125">
                  <c:v>125.1699999999996</c:v>
                </c:pt>
                <c:pt idx="126">
                  <c:v>126.1799999999998</c:v>
                </c:pt>
                <c:pt idx="127">
                  <c:v>127.1799999999998</c:v>
                </c:pt>
                <c:pt idx="128">
                  <c:v>128.1799999999998</c:v>
                </c:pt>
                <c:pt idx="129">
                  <c:v>129.1799999999998</c:v>
                </c:pt>
                <c:pt idx="130">
                  <c:v>130.1799999999998</c:v>
                </c:pt>
                <c:pt idx="131">
                  <c:v>131.1799999999998</c:v>
                </c:pt>
                <c:pt idx="132">
                  <c:v>132.1799999999998</c:v>
                </c:pt>
                <c:pt idx="133">
                  <c:v>133.1900000000001</c:v>
                </c:pt>
                <c:pt idx="134">
                  <c:v>134.1900000000001</c:v>
                </c:pt>
                <c:pt idx="135">
                  <c:v>135.1900000000001</c:v>
                </c:pt>
                <c:pt idx="136">
                  <c:v>136.1900000000001</c:v>
                </c:pt>
                <c:pt idx="137">
                  <c:v>137.1900000000001</c:v>
                </c:pt>
                <c:pt idx="138">
                  <c:v>138.1900000000001</c:v>
                </c:pt>
                <c:pt idx="139">
                  <c:v>139.1900000000001</c:v>
                </c:pt>
                <c:pt idx="140">
                  <c:v>140.1999999999998</c:v>
                </c:pt>
                <c:pt idx="141">
                  <c:v>141.1999999999998</c:v>
                </c:pt>
                <c:pt idx="142">
                  <c:v>142.1999999999998</c:v>
                </c:pt>
                <c:pt idx="143">
                  <c:v>143.1999999999998</c:v>
                </c:pt>
                <c:pt idx="144">
                  <c:v>144.1999999999998</c:v>
                </c:pt>
                <c:pt idx="145">
                  <c:v>145.1999999999998</c:v>
                </c:pt>
                <c:pt idx="146">
                  <c:v>146.1999999999998</c:v>
                </c:pt>
                <c:pt idx="147">
                  <c:v>147.21</c:v>
                </c:pt>
                <c:pt idx="148">
                  <c:v>148.21</c:v>
                </c:pt>
                <c:pt idx="149">
                  <c:v>149.21</c:v>
                </c:pt>
                <c:pt idx="150">
                  <c:v>150.21</c:v>
                </c:pt>
                <c:pt idx="151">
                  <c:v>151.21</c:v>
                </c:pt>
                <c:pt idx="152">
                  <c:v>152.21</c:v>
                </c:pt>
                <c:pt idx="153">
                  <c:v>153.21</c:v>
                </c:pt>
                <c:pt idx="154">
                  <c:v>154.2199999999998</c:v>
                </c:pt>
                <c:pt idx="155">
                  <c:v>155.2199999999998</c:v>
                </c:pt>
                <c:pt idx="156">
                  <c:v>156.2199999999998</c:v>
                </c:pt>
                <c:pt idx="157">
                  <c:v>157.2199999999998</c:v>
                </c:pt>
                <c:pt idx="158">
                  <c:v>158.2199999999998</c:v>
                </c:pt>
                <c:pt idx="159">
                  <c:v>159.2199999999998</c:v>
                </c:pt>
                <c:pt idx="160">
                  <c:v>160.2199999999998</c:v>
                </c:pt>
                <c:pt idx="161">
                  <c:v>161.23</c:v>
                </c:pt>
                <c:pt idx="162">
                  <c:v>162.23</c:v>
                </c:pt>
                <c:pt idx="163">
                  <c:v>163.23</c:v>
                </c:pt>
                <c:pt idx="164">
                  <c:v>164.23</c:v>
                </c:pt>
                <c:pt idx="165">
                  <c:v>165.23</c:v>
                </c:pt>
                <c:pt idx="166">
                  <c:v>166.23</c:v>
                </c:pt>
                <c:pt idx="167">
                  <c:v>167.23</c:v>
                </c:pt>
                <c:pt idx="168">
                  <c:v>168.2399999999998</c:v>
                </c:pt>
                <c:pt idx="169">
                  <c:v>169.2399999999998</c:v>
                </c:pt>
                <c:pt idx="170">
                  <c:v>170.2399999999998</c:v>
                </c:pt>
                <c:pt idx="171">
                  <c:v>171.2399999999998</c:v>
                </c:pt>
                <c:pt idx="172">
                  <c:v>172.2399999999998</c:v>
                </c:pt>
                <c:pt idx="173">
                  <c:v>173.2399999999998</c:v>
                </c:pt>
                <c:pt idx="174">
                  <c:v>174.2399999999998</c:v>
                </c:pt>
                <c:pt idx="175">
                  <c:v>175.25</c:v>
                </c:pt>
                <c:pt idx="176">
                  <c:v>176.25</c:v>
                </c:pt>
                <c:pt idx="177">
                  <c:v>177.25</c:v>
                </c:pt>
                <c:pt idx="178">
                  <c:v>178.25</c:v>
                </c:pt>
                <c:pt idx="179">
                  <c:v>179.25</c:v>
                </c:pt>
                <c:pt idx="180">
                  <c:v>180.25</c:v>
                </c:pt>
                <c:pt idx="181">
                  <c:v>181.25</c:v>
                </c:pt>
                <c:pt idx="182">
                  <c:v>182.2599999999998</c:v>
                </c:pt>
                <c:pt idx="183">
                  <c:v>183.2599999999998</c:v>
                </c:pt>
                <c:pt idx="184">
                  <c:v>184.2599999999998</c:v>
                </c:pt>
                <c:pt idx="185">
                  <c:v>185.2599999999998</c:v>
                </c:pt>
                <c:pt idx="186">
                  <c:v>186.2599999999998</c:v>
                </c:pt>
                <c:pt idx="187">
                  <c:v>187.2599999999998</c:v>
                </c:pt>
                <c:pt idx="188">
                  <c:v>188.2599999999998</c:v>
                </c:pt>
                <c:pt idx="189">
                  <c:v>189.27</c:v>
                </c:pt>
                <c:pt idx="190">
                  <c:v>190.27</c:v>
                </c:pt>
                <c:pt idx="191">
                  <c:v>191.27</c:v>
                </c:pt>
                <c:pt idx="192">
                  <c:v>192.27</c:v>
                </c:pt>
                <c:pt idx="193">
                  <c:v>193.27</c:v>
                </c:pt>
                <c:pt idx="194">
                  <c:v>194.27</c:v>
                </c:pt>
                <c:pt idx="195">
                  <c:v>195.27</c:v>
                </c:pt>
                <c:pt idx="196">
                  <c:v>196.2799999999997</c:v>
                </c:pt>
                <c:pt idx="197">
                  <c:v>197.2799999999997</c:v>
                </c:pt>
                <c:pt idx="198">
                  <c:v>198.2799999999997</c:v>
                </c:pt>
                <c:pt idx="199">
                  <c:v>199.2799999999997</c:v>
                </c:pt>
                <c:pt idx="200">
                  <c:v>200.2799999999997</c:v>
                </c:pt>
                <c:pt idx="201">
                  <c:v>201.2799999999997</c:v>
                </c:pt>
                <c:pt idx="202">
                  <c:v>202.2799999999997</c:v>
                </c:pt>
                <c:pt idx="203">
                  <c:v>203.29</c:v>
                </c:pt>
                <c:pt idx="204">
                  <c:v>204.29</c:v>
                </c:pt>
                <c:pt idx="205">
                  <c:v>205.29</c:v>
                </c:pt>
                <c:pt idx="206">
                  <c:v>206.29</c:v>
                </c:pt>
                <c:pt idx="207">
                  <c:v>207.29</c:v>
                </c:pt>
                <c:pt idx="208">
                  <c:v>208.29</c:v>
                </c:pt>
                <c:pt idx="209">
                  <c:v>209.2999999999997</c:v>
                </c:pt>
                <c:pt idx="210">
                  <c:v>210.2999999999997</c:v>
                </c:pt>
                <c:pt idx="211">
                  <c:v>211.2999999999997</c:v>
                </c:pt>
                <c:pt idx="212">
                  <c:v>212.2999999999997</c:v>
                </c:pt>
                <c:pt idx="213">
                  <c:v>213.2999999999997</c:v>
                </c:pt>
                <c:pt idx="214">
                  <c:v>214.2999999999997</c:v>
                </c:pt>
                <c:pt idx="215">
                  <c:v>215.2999999999997</c:v>
                </c:pt>
                <c:pt idx="216">
                  <c:v>216.31</c:v>
                </c:pt>
                <c:pt idx="217">
                  <c:v>217.31</c:v>
                </c:pt>
                <c:pt idx="218">
                  <c:v>218.31</c:v>
                </c:pt>
                <c:pt idx="219">
                  <c:v>219.31</c:v>
                </c:pt>
                <c:pt idx="220">
                  <c:v>220.31</c:v>
                </c:pt>
                <c:pt idx="221">
                  <c:v>221.31</c:v>
                </c:pt>
                <c:pt idx="222">
                  <c:v>222.31</c:v>
                </c:pt>
                <c:pt idx="223">
                  <c:v>223.3199999999997</c:v>
                </c:pt>
                <c:pt idx="224">
                  <c:v>224.3199999999997</c:v>
                </c:pt>
                <c:pt idx="225">
                  <c:v>225.3199999999997</c:v>
                </c:pt>
                <c:pt idx="226">
                  <c:v>226.3199999999997</c:v>
                </c:pt>
                <c:pt idx="227">
                  <c:v>227.3199999999997</c:v>
                </c:pt>
                <c:pt idx="228">
                  <c:v>228.3199999999997</c:v>
                </c:pt>
                <c:pt idx="229">
                  <c:v>229.3199999999997</c:v>
                </c:pt>
                <c:pt idx="230">
                  <c:v>230.33</c:v>
                </c:pt>
                <c:pt idx="231">
                  <c:v>231.33</c:v>
                </c:pt>
                <c:pt idx="232">
                  <c:v>232.33</c:v>
                </c:pt>
                <c:pt idx="233">
                  <c:v>233.33</c:v>
                </c:pt>
                <c:pt idx="234">
                  <c:v>234.33</c:v>
                </c:pt>
                <c:pt idx="235">
                  <c:v>235.33</c:v>
                </c:pt>
                <c:pt idx="236">
                  <c:v>236.33</c:v>
                </c:pt>
                <c:pt idx="237">
                  <c:v>237.3399999999997</c:v>
                </c:pt>
                <c:pt idx="238">
                  <c:v>238.3399999999997</c:v>
                </c:pt>
                <c:pt idx="239">
                  <c:v>239.3399999999997</c:v>
                </c:pt>
                <c:pt idx="240">
                  <c:v>240.3399999999997</c:v>
                </c:pt>
                <c:pt idx="241">
                  <c:v>241.3399999999997</c:v>
                </c:pt>
                <c:pt idx="242">
                  <c:v>242.3399999999997</c:v>
                </c:pt>
                <c:pt idx="243">
                  <c:v>243.3399999999997</c:v>
                </c:pt>
                <c:pt idx="244">
                  <c:v>244.35</c:v>
                </c:pt>
                <c:pt idx="245">
                  <c:v>245.35</c:v>
                </c:pt>
                <c:pt idx="246">
                  <c:v>246.35</c:v>
                </c:pt>
                <c:pt idx="247">
                  <c:v>247.35</c:v>
                </c:pt>
                <c:pt idx="248">
                  <c:v>248.35</c:v>
                </c:pt>
                <c:pt idx="249">
                  <c:v>249.35</c:v>
                </c:pt>
                <c:pt idx="250">
                  <c:v>250.35</c:v>
                </c:pt>
                <c:pt idx="251">
                  <c:v>251.3599999999997</c:v>
                </c:pt>
                <c:pt idx="252">
                  <c:v>252.3599999999997</c:v>
                </c:pt>
                <c:pt idx="253">
                  <c:v>253.3599999999997</c:v>
                </c:pt>
                <c:pt idx="254">
                  <c:v>254.3599999999997</c:v>
                </c:pt>
                <c:pt idx="255">
                  <c:v>255.3599999999997</c:v>
                </c:pt>
                <c:pt idx="256">
                  <c:v>256.3599999999997</c:v>
                </c:pt>
                <c:pt idx="257">
                  <c:v>257.3699999999999</c:v>
                </c:pt>
                <c:pt idx="258">
                  <c:v>258.3699999999999</c:v>
                </c:pt>
                <c:pt idx="259">
                  <c:v>259.3699999999999</c:v>
                </c:pt>
                <c:pt idx="260">
                  <c:v>260.3699999999999</c:v>
                </c:pt>
                <c:pt idx="261">
                  <c:v>261.3699999999999</c:v>
                </c:pt>
                <c:pt idx="262">
                  <c:v>262.3699999999999</c:v>
                </c:pt>
                <c:pt idx="263">
                  <c:v>263.3699999999999</c:v>
                </c:pt>
                <c:pt idx="264">
                  <c:v>264.3699999999999</c:v>
                </c:pt>
                <c:pt idx="265">
                  <c:v>265.3799999999997</c:v>
                </c:pt>
                <c:pt idx="266">
                  <c:v>266.3799999999997</c:v>
                </c:pt>
                <c:pt idx="267">
                  <c:v>267.3799999999997</c:v>
                </c:pt>
                <c:pt idx="268">
                  <c:v>268.3799999999997</c:v>
                </c:pt>
                <c:pt idx="269">
                  <c:v>269.3799999999997</c:v>
                </c:pt>
                <c:pt idx="270">
                  <c:v>270.3799999999997</c:v>
                </c:pt>
                <c:pt idx="271">
                  <c:v>271.3799999999997</c:v>
                </c:pt>
                <c:pt idx="272">
                  <c:v>272.3899999999998</c:v>
                </c:pt>
                <c:pt idx="273">
                  <c:v>273.3899999999998</c:v>
                </c:pt>
                <c:pt idx="274">
                  <c:v>274.3899999999998</c:v>
                </c:pt>
                <c:pt idx="275">
                  <c:v>275.3899999999998</c:v>
                </c:pt>
                <c:pt idx="276">
                  <c:v>276.3899999999998</c:v>
                </c:pt>
                <c:pt idx="277">
                  <c:v>277.3899999999998</c:v>
                </c:pt>
                <c:pt idx="278">
                  <c:v>278.3899999999998</c:v>
                </c:pt>
                <c:pt idx="279">
                  <c:v>279.3999999999996</c:v>
                </c:pt>
                <c:pt idx="280">
                  <c:v>280.3999999999996</c:v>
                </c:pt>
                <c:pt idx="281">
                  <c:v>281.3999999999996</c:v>
                </c:pt>
                <c:pt idx="282">
                  <c:v>282.3999999999996</c:v>
                </c:pt>
                <c:pt idx="283">
                  <c:v>283.3999999999996</c:v>
                </c:pt>
                <c:pt idx="284">
                  <c:v>284.3999999999996</c:v>
                </c:pt>
                <c:pt idx="285">
                  <c:v>285.3999999999996</c:v>
                </c:pt>
                <c:pt idx="286">
                  <c:v>286.4099999999996</c:v>
                </c:pt>
                <c:pt idx="287">
                  <c:v>287.4099999999996</c:v>
                </c:pt>
                <c:pt idx="288">
                  <c:v>288.4099999999996</c:v>
                </c:pt>
                <c:pt idx="289">
                  <c:v>289.4099999999996</c:v>
                </c:pt>
                <c:pt idx="290">
                  <c:v>290.4099999999996</c:v>
                </c:pt>
                <c:pt idx="291">
                  <c:v>291.4099999999996</c:v>
                </c:pt>
                <c:pt idx="292">
                  <c:v>292.4099999999996</c:v>
                </c:pt>
                <c:pt idx="293">
                  <c:v>293.4199999999996</c:v>
                </c:pt>
                <c:pt idx="294">
                  <c:v>294.4199999999996</c:v>
                </c:pt>
                <c:pt idx="295">
                  <c:v>295.4199999999996</c:v>
                </c:pt>
                <c:pt idx="296">
                  <c:v>296.4199999999996</c:v>
                </c:pt>
                <c:pt idx="297">
                  <c:v>297.4199999999996</c:v>
                </c:pt>
                <c:pt idx="298">
                  <c:v>298.4199999999996</c:v>
                </c:pt>
                <c:pt idx="299">
                  <c:v>299.4199999999996</c:v>
                </c:pt>
                <c:pt idx="300">
                  <c:v>300.4299999999996</c:v>
                </c:pt>
                <c:pt idx="301">
                  <c:v>301.4299999999996</c:v>
                </c:pt>
                <c:pt idx="302">
                  <c:v>302.4299999999996</c:v>
                </c:pt>
                <c:pt idx="303">
                  <c:v>303.4299999999996</c:v>
                </c:pt>
                <c:pt idx="304">
                  <c:v>304.4299999999996</c:v>
                </c:pt>
                <c:pt idx="305">
                  <c:v>305.4299999999996</c:v>
                </c:pt>
                <c:pt idx="306">
                  <c:v>306.4299999999996</c:v>
                </c:pt>
                <c:pt idx="307">
                  <c:v>307.4400000000001</c:v>
                </c:pt>
                <c:pt idx="308">
                  <c:v>308.4400000000001</c:v>
                </c:pt>
                <c:pt idx="309">
                  <c:v>309.4400000000001</c:v>
                </c:pt>
                <c:pt idx="310">
                  <c:v>310.4400000000001</c:v>
                </c:pt>
                <c:pt idx="311">
                  <c:v>311.4400000000001</c:v>
                </c:pt>
                <c:pt idx="312">
                  <c:v>312.4400000000001</c:v>
                </c:pt>
                <c:pt idx="313">
                  <c:v>313.4400000000001</c:v>
                </c:pt>
                <c:pt idx="314">
                  <c:v>314.4499999999998</c:v>
                </c:pt>
                <c:pt idx="315">
                  <c:v>315.4499999999998</c:v>
                </c:pt>
                <c:pt idx="316">
                  <c:v>316.4499999999998</c:v>
                </c:pt>
                <c:pt idx="317">
                  <c:v>317.4499999999998</c:v>
                </c:pt>
                <c:pt idx="318">
                  <c:v>318.4499999999998</c:v>
                </c:pt>
                <c:pt idx="319">
                  <c:v>319.4499999999998</c:v>
                </c:pt>
                <c:pt idx="320">
                  <c:v>320.4499999999998</c:v>
                </c:pt>
                <c:pt idx="321">
                  <c:v>321.46</c:v>
                </c:pt>
                <c:pt idx="322">
                  <c:v>322.46</c:v>
                </c:pt>
                <c:pt idx="323">
                  <c:v>323.46</c:v>
                </c:pt>
                <c:pt idx="324">
                  <c:v>324.46</c:v>
                </c:pt>
                <c:pt idx="325">
                  <c:v>325.46</c:v>
                </c:pt>
                <c:pt idx="326">
                  <c:v>326.46</c:v>
                </c:pt>
                <c:pt idx="327">
                  <c:v>327.46</c:v>
                </c:pt>
                <c:pt idx="328">
                  <c:v>328.4699999999996</c:v>
                </c:pt>
                <c:pt idx="329">
                  <c:v>329.4699999999996</c:v>
                </c:pt>
                <c:pt idx="330">
                  <c:v>330.4699999999996</c:v>
                </c:pt>
                <c:pt idx="331">
                  <c:v>331.4699999999996</c:v>
                </c:pt>
                <c:pt idx="332">
                  <c:v>332.4699999999996</c:v>
                </c:pt>
                <c:pt idx="333">
                  <c:v>333.4699999999996</c:v>
                </c:pt>
                <c:pt idx="334">
                  <c:v>334.48</c:v>
                </c:pt>
                <c:pt idx="335">
                  <c:v>335.48</c:v>
                </c:pt>
                <c:pt idx="336">
                  <c:v>336.48</c:v>
                </c:pt>
                <c:pt idx="337">
                  <c:v>337.48</c:v>
                </c:pt>
                <c:pt idx="338">
                  <c:v>338.48</c:v>
                </c:pt>
                <c:pt idx="339">
                  <c:v>339.48</c:v>
                </c:pt>
                <c:pt idx="340">
                  <c:v>340.48</c:v>
                </c:pt>
                <c:pt idx="341">
                  <c:v>341.4899999999996</c:v>
                </c:pt>
                <c:pt idx="342">
                  <c:v>342.4899999999996</c:v>
                </c:pt>
                <c:pt idx="343">
                  <c:v>343.4899999999996</c:v>
                </c:pt>
                <c:pt idx="344">
                  <c:v>344.4899999999996</c:v>
                </c:pt>
                <c:pt idx="345">
                  <c:v>345.4899999999996</c:v>
                </c:pt>
                <c:pt idx="346">
                  <c:v>346.4899999999996</c:v>
                </c:pt>
                <c:pt idx="347">
                  <c:v>347.4899999999996</c:v>
                </c:pt>
                <c:pt idx="348">
                  <c:v>348.5</c:v>
                </c:pt>
                <c:pt idx="349">
                  <c:v>349.5</c:v>
                </c:pt>
                <c:pt idx="350">
                  <c:v>350.5</c:v>
                </c:pt>
                <c:pt idx="351">
                  <c:v>351.5</c:v>
                </c:pt>
                <c:pt idx="352">
                  <c:v>352.5</c:v>
                </c:pt>
                <c:pt idx="353">
                  <c:v>353.5</c:v>
                </c:pt>
                <c:pt idx="354">
                  <c:v>354.5</c:v>
                </c:pt>
                <c:pt idx="355">
                  <c:v>355.5099999999996</c:v>
                </c:pt>
                <c:pt idx="356">
                  <c:v>356.5099999999996</c:v>
                </c:pt>
                <c:pt idx="357">
                  <c:v>357.5099999999996</c:v>
                </c:pt>
                <c:pt idx="358">
                  <c:v>358.5099999999996</c:v>
                </c:pt>
                <c:pt idx="359">
                  <c:v>359.5099999999996</c:v>
                </c:pt>
                <c:pt idx="360">
                  <c:v>360.5099999999996</c:v>
                </c:pt>
                <c:pt idx="361">
                  <c:v>361.5099999999996</c:v>
                </c:pt>
                <c:pt idx="362">
                  <c:v>362.52</c:v>
                </c:pt>
                <c:pt idx="363">
                  <c:v>363.52</c:v>
                </c:pt>
                <c:pt idx="364">
                  <c:v>364.52</c:v>
                </c:pt>
                <c:pt idx="365">
                  <c:v>365.52</c:v>
                </c:pt>
                <c:pt idx="366">
                  <c:v>366.52</c:v>
                </c:pt>
                <c:pt idx="367">
                  <c:v>367.52</c:v>
                </c:pt>
                <c:pt idx="368">
                  <c:v>368.52</c:v>
                </c:pt>
                <c:pt idx="369">
                  <c:v>369.5299999999996</c:v>
                </c:pt>
                <c:pt idx="370">
                  <c:v>370.5299999999996</c:v>
                </c:pt>
                <c:pt idx="371">
                  <c:v>371.5299999999996</c:v>
                </c:pt>
                <c:pt idx="372">
                  <c:v>372.5299999999996</c:v>
                </c:pt>
                <c:pt idx="373">
                  <c:v>373.5299999999996</c:v>
                </c:pt>
                <c:pt idx="374">
                  <c:v>374.5299999999996</c:v>
                </c:pt>
                <c:pt idx="375">
                  <c:v>375.5399999999996</c:v>
                </c:pt>
                <c:pt idx="376">
                  <c:v>376.5399999999996</c:v>
                </c:pt>
                <c:pt idx="377">
                  <c:v>377.5399999999996</c:v>
                </c:pt>
                <c:pt idx="378">
                  <c:v>378.5399999999996</c:v>
                </c:pt>
                <c:pt idx="379">
                  <c:v>379.5399999999996</c:v>
                </c:pt>
                <c:pt idx="380">
                  <c:v>380.5399999999996</c:v>
                </c:pt>
                <c:pt idx="381">
                  <c:v>381.5399999999996</c:v>
                </c:pt>
                <c:pt idx="382">
                  <c:v>382.5399999999996</c:v>
                </c:pt>
                <c:pt idx="383">
                  <c:v>383.5499999999997</c:v>
                </c:pt>
                <c:pt idx="384">
                  <c:v>384.5499999999997</c:v>
                </c:pt>
                <c:pt idx="385">
                  <c:v>385.5499999999997</c:v>
                </c:pt>
                <c:pt idx="386">
                  <c:v>386.5499999999997</c:v>
                </c:pt>
                <c:pt idx="387">
                  <c:v>387.5499999999997</c:v>
                </c:pt>
                <c:pt idx="388">
                  <c:v>388.5499999999997</c:v>
                </c:pt>
                <c:pt idx="389">
                  <c:v>389.5499999999997</c:v>
                </c:pt>
                <c:pt idx="390">
                  <c:v>390.5599999999999</c:v>
                </c:pt>
                <c:pt idx="391">
                  <c:v>391.5599999999999</c:v>
                </c:pt>
                <c:pt idx="392">
                  <c:v>392.5599999999999</c:v>
                </c:pt>
                <c:pt idx="393">
                  <c:v>393.5599999999999</c:v>
                </c:pt>
                <c:pt idx="394">
                  <c:v>394.5599999999999</c:v>
                </c:pt>
                <c:pt idx="395">
                  <c:v>395.5599999999999</c:v>
                </c:pt>
                <c:pt idx="396">
                  <c:v>396.5599999999999</c:v>
                </c:pt>
                <c:pt idx="397">
                  <c:v>397.5699999999997</c:v>
                </c:pt>
                <c:pt idx="398">
                  <c:v>398.5699999999997</c:v>
                </c:pt>
                <c:pt idx="399">
                  <c:v>399.5699999999997</c:v>
                </c:pt>
                <c:pt idx="400">
                  <c:v>400.5699999999997</c:v>
                </c:pt>
                <c:pt idx="401">
                  <c:v>401.5699999999997</c:v>
                </c:pt>
                <c:pt idx="402">
                  <c:v>402.5699999999997</c:v>
                </c:pt>
                <c:pt idx="403">
                  <c:v>403.5699999999997</c:v>
                </c:pt>
                <c:pt idx="404">
                  <c:v>404.5799999999999</c:v>
                </c:pt>
                <c:pt idx="405">
                  <c:v>405.5799999999999</c:v>
                </c:pt>
                <c:pt idx="406">
                  <c:v>406.5799999999999</c:v>
                </c:pt>
                <c:pt idx="407">
                  <c:v>407.5799999999999</c:v>
                </c:pt>
                <c:pt idx="408">
                  <c:v>408.5799999999999</c:v>
                </c:pt>
                <c:pt idx="409">
                  <c:v>409.5799999999999</c:v>
                </c:pt>
                <c:pt idx="410">
                  <c:v>410.5799999999999</c:v>
                </c:pt>
                <c:pt idx="411">
                  <c:v>411.5899999999996</c:v>
                </c:pt>
                <c:pt idx="412">
                  <c:v>412.5899999999996</c:v>
                </c:pt>
                <c:pt idx="413">
                  <c:v>413.5899999999996</c:v>
                </c:pt>
                <c:pt idx="414">
                  <c:v>414.5899999999996</c:v>
                </c:pt>
                <c:pt idx="415">
                  <c:v>415.5899999999996</c:v>
                </c:pt>
                <c:pt idx="416">
                  <c:v>416.5899999999996</c:v>
                </c:pt>
                <c:pt idx="417">
                  <c:v>417.5899999999996</c:v>
                </c:pt>
                <c:pt idx="418">
                  <c:v>418.5999999999999</c:v>
                </c:pt>
                <c:pt idx="419">
                  <c:v>419.5999999999999</c:v>
                </c:pt>
                <c:pt idx="420">
                  <c:v>420.5999999999999</c:v>
                </c:pt>
                <c:pt idx="421">
                  <c:v>421.5999999999999</c:v>
                </c:pt>
                <c:pt idx="422">
                  <c:v>422.5999999999999</c:v>
                </c:pt>
                <c:pt idx="423">
                  <c:v>423.5999999999999</c:v>
                </c:pt>
                <c:pt idx="424">
                  <c:v>424.5999999999999</c:v>
                </c:pt>
                <c:pt idx="425">
                  <c:v>425.6099999999997</c:v>
                </c:pt>
                <c:pt idx="426">
                  <c:v>426.6099999999997</c:v>
                </c:pt>
                <c:pt idx="427">
                  <c:v>427.6099999999997</c:v>
                </c:pt>
                <c:pt idx="428">
                  <c:v>428.6099999999997</c:v>
                </c:pt>
                <c:pt idx="429">
                  <c:v>429.6099999999997</c:v>
                </c:pt>
                <c:pt idx="430">
                  <c:v>430.6099999999997</c:v>
                </c:pt>
                <c:pt idx="431">
                  <c:v>431.6099999999997</c:v>
                </c:pt>
                <c:pt idx="432">
                  <c:v>432.6199999999999</c:v>
                </c:pt>
                <c:pt idx="433">
                  <c:v>433.6199999999999</c:v>
                </c:pt>
                <c:pt idx="434">
                  <c:v>434.6199999999999</c:v>
                </c:pt>
                <c:pt idx="435">
                  <c:v>435.6199999999999</c:v>
                </c:pt>
                <c:pt idx="436">
                  <c:v>436.6199999999999</c:v>
                </c:pt>
                <c:pt idx="437">
                  <c:v>437.6199999999999</c:v>
                </c:pt>
                <c:pt idx="438">
                  <c:v>438.6199999999999</c:v>
                </c:pt>
                <c:pt idx="439">
                  <c:v>439.6299999999997</c:v>
                </c:pt>
                <c:pt idx="440">
                  <c:v>440.6299999999997</c:v>
                </c:pt>
                <c:pt idx="441">
                  <c:v>441.6299999999997</c:v>
                </c:pt>
                <c:pt idx="442">
                  <c:v>442.6299999999997</c:v>
                </c:pt>
                <c:pt idx="443">
                  <c:v>443.6299999999997</c:v>
                </c:pt>
                <c:pt idx="444">
                  <c:v>444.6299999999997</c:v>
                </c:pt>
                <c:pt idx="445">
                  <c:v>445.6299999999997</c:v>
                </c:pt>
                <c:pt idx="446">
                  <c:v>446.6399999999998</c:v>
                </c:pt>
                <c:pt idx="447">
                  <c:v>447.6399999999998</c:v>
                </c:pt>
                <c:pt idx="448">
                  <c:v>448.6399999999998</c:v>
                </c:pt>
                <c:pt idx="449">
                  <c:v>449.6399999999998</c:v>
                </c:pt>
                <c:pt idx="450">
                  <c:v>450.6399999999998</c:v>
                </c:pt>
                <c:pt idx="451">
                  <c:v>451.6399999999998</c:v>
                </c:pt>
                <c:pt idx="452">
                  <c:v>452.6399999999998</c:v>
                </c:pt>
                <c:pt idx="453">
                  <c:v>453.6499999999997</c:v>
                </c:pt>
                <c:pt idx="454">
                  <c:v>454.6499999999997</c:v>
                </c:pt>
                <c:pt idx="455">
                  <c:v>455.6499999999997</c:v>
                </c:pt>
                <c:pt idx="456">
                  <c:v>456.6499999999997</c:v>
                </c:pt>
                <c:pt idx="457">
                  <c:v>457.6499999999997</c:v>
                </c:pt>
                <c:pt idx="458">
                  <c:v>458.6499999999997</c:v>
                </c:pt>
                <c:pt idx="459">
                  <c:v>459.66</c:v>
                </c:pt>
                <c:pt idx="460">
                  <c:v>460.66</c:v>
                </c:pt>
                <c:pt idx="461">
                  <c:v>461.66</c:v>
                </c:pt>
                <c:pt idx="462">
                  <c:v>462.66</c:v>
                </c:pt>
                <c:pt idx="463">
                  <c:v>463.66</c:v>
                </c:pt>
                <c:pt idx="464">
                  <c:v>464.66</c:v>
                </c:pt>
                <c:pt idx="465">
                  <c:v>465.66</c:v>
                </c:pt>
                <c:pt idx="466">
                  <c:v>466.6699999999996</c:v>
                </c:pt>
                <c:pt idx="467">
                  <c:v>467.6699999999996</c:v>
                </c:pt>
                <c:pt idx="468">
                  <c:v>468.6699999999996</c:v>
                </c:pt>
                <c:pt idx="469">
                  <c:v>469.6699999999996</c:v>
                </c:pt>
                <c:pt idx="470">
                  <c:v>470.6699999999996</c:v>
                </c:pt>
                <c:pt idx="471">
                  <c:v>471.6699999999996</c:v>
                </c:pt>
                <c:pt idx="472">
                  <c:v>472.6699999999996</c:v>
                </c:pt>
                <c:pt idx="473">
                  <c:v>473.6799999999998</c:v>
                </c:pt>
                <c:pt idx="474">
                  <c:v>474.6799999999998</c:v>
                </c:pt>
                <c:pt idx="475">
                  <c:v>475.6799999999998</c:v>
                </c:pt>
                <c:pt idx="476">
                  <c:v>476.6799999999998</c:v>
                </c:pt>
                <c:pt idx="477">
                  <c:v>477.6799999999998</c:v>
                </c:pt>
                <c:pt idx="478">
                  <c:v>478.6799999999998</c:v>
                </c:pt>
                <c:pt idx="479">
                  <c:v>479.6799999999998</c:v>
                </c:pt>
                <c:pt idx="480">
                  <c:v>480.6900000000001</c:v>
                </c:pt>
                <c:pt idx="481">
                  <c:v>481.6900000000001</c:v>
                </c:pt>
                <c:pt idx="482">
                  <c:v>482.6900000000001</c:v>
                </c:pt>
                <c:pt idx="483">
                  <c:v>483.6900000000001</c:v>
                </c:pt>
                <c:pt idx="484">
                  <c:v>484.6900000000001</c:v>
                </c:pt>
                <c:pt idx="485">
                  <c:v>485.6900000000001</c:v>
                </c:pt>
                <c:pt idx="486">
                  <c:v>486.6900000000001</c:v>
                </c:pt>
                <c:pt idx="487">
                  <c:v>487.6999999999998</c:v>
                </c:pt>
                <c:pt idx="488">
                  <c:v>488.6999999999998</c:v>
                </c:pt>
                <c:pt idx="489">
                  <c:v>489.6999999999998</c:v>
                </c:pt>
                <c:pt idx="490">
                  <c:v>490.6999999999998</c:v>
                </c:pt>
                <c:pt idx="491">
                  <c:v>491.6999999999998</c:v>
                </c:pt>
                <c:pt idx="492">
                  <c:v>492.6999999999998</c:v>
                </c:pt>
                <c:pt idx="493">
                  <c:v>493.71</c:v>
                </c:pt>
                <c:pt idx="494">
                  <c:v>494.71</c:v>
                </c:pt>
                <c:pt idx="495">
                  <c:v>495.71</c:v>
                </c:pt>
                <c:pt idx="496">
                  <c:v>496.71</c:v>
                </c:pt>
                <c:pt idx="497">
                  <c:v>497.71</c:v>
                </c:pt>
                <c:pt idx="498">
                  <c:v>498.71</c:v>
                </c:pt>
                <c:pt idx="499">
                  <c:v>499.71</c:v>
                </c:pt>
                <c:pt idx="500">
                  <c:v>500.71</c:v>
                </c:pt>
                <c:pt idx="501">
                  <c:v>501.7199999999996</c:v>
                </c:pt>
                <c:pt idx="502">
                  <c:v>502.7199999999996</c:v>
                </c:pt>
                <c:pt idx="503">
                  <c:v>503.7199999999996</c:v>
                </c:pt>
                <c:pt idx="504">
                  <c:v>504.7199999999996</c:v>
                </c:pt>
                <c:pt idx="505">
                  <c:v>505.7199999999996</c:v>
                </c:pt>
                <c:pt idx="506">
                  <c:v>506.7199999999996</c:v>
                </c:pt>
                <c:pt idx="507">
                  <c:v>507.7199999999996</c:v>
                </c:pt>
                <c:pt idx="508">
                  <c:v>508.73</c:v>
                </c:pt>
                <c:pt idx="509">
                  <c:v>509.73</c:v>
                </c:pt>
                <c:pt idx="510">
                  <c:v>510.73</c:v>
                </c:pt>
                <c:pt idx="511">
                  <c:v>511.73</c:v>
                </c:pt>
                <c:pt idx="512">
                  <c:v>512.73</c:v>
                </c:pt>
                <c:pt idx="513">
                  <c:v>513.73</c:v>
                </c:pt>
                <c:pt idx="514">
                  <c:v>514.73</c:v>
                </c:pt>
                <c:pt idx="515">
                  <c:v>515.7399999999998</c:v>
                </c:pt>
                <c:pt idx="516">
                  <c:v>516.7399999999998</c:v>
                </c:pt>
                <c:pt idx="517">
                  <c:v>517.7399999999998</c:v>
                </c:pt>
                <c:pt idx="518">
                  <c:v>518.7399999999998</c:v>
                </c:pt>
                <c:pt idx="519">
                  <c:v>519.7399999999998</c:v>
                </c:pt>
                <c:pt idx="520">
                  <c:v>520.7399999999998</c:v>
                </c:pt>
                <c:pt idx="521">
                  <c:v>521.7399999999998</c:v>
                </c:pt>
                <c:pt idx="522">
                  <c:v>522.75</c:v>
                </c:pt>
                <c:pt idx="523">
                  <c:v>523.75</c:v>
                </c:pt>
                <c:pt idx="524">
                  <c:v>524.75</c:v>
                </c:pt>
                <c:pt idx="525">
                  <c:v>525.75</c:v>
                </c:pt>
                <c:pt idx="526">
                  <c:v>526.75</c:v>
                </c:pt>
                <c:pt idx="527">
                  <c:v>527.75</c:v>
                </c:pt>
                <c:pt idx="528">
                  <c:v>528.75</c:v>
                </c:pt>
                <c:pt idx="529">
                  <c:v>529.7599999999998</c:v>
                </c:pt>
                <c:pt idx="530">
                  <c:v>530.7599999999998</c:v>
                </c:pt>
                <c:pt idx="531">
                  <c:v>531.7599999999998</c:v>
                </c:pt>
                <c:pt idx="532">
                  <c:v>532.7599999999998</c:v>
                </c:pt>
                <c:pt idx="533">
                  <c:v>533.7599999999998</c:v>
                </c:pt>
                <c:pt idx="534">
                  <c:v>534.7599999999998</c:v>
                </c:pt>
                <c:pt idx="535">
                  <c:v>535.7599999999998</c:v>
                </c:pt>
                <c:pt idx="536">
                  <c:v>536.77</c:v>
                </c:pt>
                <c:pt idx="537">
                  <c:v>537.77</c:v>
                </c:pt>
                <c:pt idx="538">
                  <c:v>538.77</c:v>
                </c:pt>
                <c:pt idx="539">
                  <c:v>539.77</c:v>
                </c:pt>
                <c:pt idx="540">
                  <c:v>540.77</c:v>
                </c:pt>
                <c:pt idx="541">
                  <c:v>541.77</c:v>
                </c:pt>
                <c:pt idx="542">
                  <c:v>542.77</c:v>
                </c:pt>
                <c:pt idx="543">
                  <c:v>543.7799999999997</c:v>
                </c:pt>
                <c:pt idx="544">
                  <c:v>544.7799999999997</c:v>
                </c:pt>
                <c:pt idx="545">
                  <c:v>545.7799999999997</c:v>
                </c:pt>
                <c:pt idx="546">
                  <c:v>546.7799999999997</c:v>
                </c:pt>
                <c:pt idx="547">
                  <c:v>547.7799999999997</c:v>
                </c:pt>
                <c:pt idx="548">
                  <c:v>548.7799999999997</c:v>
                </c:pt>
                <c:pt idx="549">
                  <c:v>549.7799999999997</c:v>
                </c:pt>
                <c:pt idx="550">
                  <c:v>550.79</c:v>
                </c:pt>
                <c:pt idx="551">
                  <c:v>551.79</c:v>
                </c:pt>
                <c:pt idx="552">
                  <c:v>552.79</c:v>
                </c:pt>
                <c:pt idx="553">
                  <c:v>553.79</c:v>
                </c:pt>
                <c:pt idx="554">
                  <c:v>554.79</c:v>
                </c:pt>
                <c:pt idx="555">
                  <c:v>555.79</c:v>
                </c:pt>
                <c:pt idx="556">
                  <c:v>556.79</c:v>
                </c:pt>
                <c:pt idx="557">
                  <c:v>557.7999999999997</c:v>
                </c:pt>
                <c:pt idx="558">
                  <c:v>558.7999999999997</c:v>
                </c:pt>
                <c:pt idx="559">
                  <c:v>559.7999999999997</c:v>
                </c:pt>
                <c:pt idx="560">
                  <c:v>560.7999999999997</c:v>
                </c:pt>
                <c:pt idx="561">
                  <c:v>561.7999999999997</c:v>
                </c:pt>
                <c:pt idx="562">
                  <c:v>562.7999999999997</c:v>
                </c:pt>
                <c:pt idx="563">
                  <c:v>563.7999999999997</c:v>
                </c:pt>
                <c:pt idx="564">
                  <c:v>564.8099999999994</c:v>
                </c:pt>
                <c:pt idx="565">
                  <c:v>565.8099999999994</c:v>
                </c:pt>
                <c:pt idx="566">
                  <c:v>566.8099999999994</c:v>
                </c:pt>
                <c:pt idx="567">
                  <c:v>567.8099999999994</c:v>
                </c:pt>
                <c:pt idx="568">
                  <c:v>568.8099999999994</c:v>
                </c:pt>
                <c:pt idx="569">
                  <c:v>569.8099999999994</c:v>
                </c:pt>
                <c:pt idx="570">
                  <c:v>570.8099999999994</c:v>
                </c:pt>
                <c:pt idx="571">
                  <c:v>571.8199999999994</c:v>
                </c:pt>
                <c:pt idx="572">
                  <c:v>572.8199999999994</c:v>
                </c:pt>
                <c:pt idx="573">
                  <c:v>573.8199999999994</c:v>
                </c:pt>
                <c:pt idx="574">
                  <c:v>574.8199999999994</c:v>
                </c:pt>
                <c:pt idx="575">
                  <c:v>575.8199999999994</c:v>
                </c:pt>
                <c:pt idx="576">
                  <c:v>576.8199999999994</c:v>
                </c:pt>
                <c:pt idx="577">
                  <c:v>577.8199999999994</c:v>
                </c:pt>
                <c:pt idx="578">
                  <c:v>578.8299999999994</c:v>
                </c:pt>
                <c:pt idx="579">
                  <c:v>579.8299999999994</c:v>
                </c:pt>
                <c:pt idx="580">
                  <c:v>580.8299999999994</c:v>
                </c:pt>
                <c:pt idx="581">
                  <c:v>581.8299999999994</c:v>
                </c:pt>
                <c:pt idx="582">
                  <c:v>582.8299999999994</c:v>
                </c:pt>
                <c:pt idx="583">
                  <c:v>583.8299999999994</c:v>
                </c:pt>
                <c:pt idx="584">
                  <c:v>584.8399999999979</c:v>
                </c:pt>
                <c:pt idx="585">
                  <c:v>585.8399999999979</c:v>
                </c:pt>
                <c:pt idx="586">
                  <c:v>586.8399999999979</c:v>
                </c:pt>
                <c:pt idx="587">
                  <c:v>587.8399999999979</c:v>
                </c:pt>
                <c:pt idx="588">
                  <c:v>588.8399999999979</c:v>
                </c:pt>
                <c:pt idx="589">
                  <c:v>589.8399999999979</c:v>
                </c:pt>
                <c:pt idx="590">
                  <c:v>590.8399999999979</c:v>
                </c:pt>
                <c:pt idx="591">
                  <c:v>591.8499999999979</c:v>
                </c:pt>
                <c:pt idx="592">
                  <c:v>592.8499999999979</c:v>
                </c:pt>
                <c:pt idx="593">
                  <c:v>593.8499999999979</c:v>
                </c:pt>
                <c:pt idx="594">
                  <c:v>594.8499999999979</c:v>
                </c:pt>
                <c:pt idx="595">
                  <c:v>595.8499999999979</c:v>
                </c:pt>
                <c:pt idx="596">
                  <c:v>596.8499999999979</c:v>
                </c:pt>
                <c:pt idx="597">
                  <c:v>597.8499999999979</c:v>
                </c:pt>
                <c:pt idx="598">
                  <c:v>598.8599999999979</c:v>
                </c:pt>
                <c:pt idx="599">
                  <c:v>599.8599999999979</c:v>
                </c:pt>
                <c:pt idx="600">
                  <c:v>600.8599999999979</c:v>
                </c:pt>
                <c:pt idx="601">
                  <c:v>601.8599999999979</c:v>
                </c:pt>
                <c:pt idx="602">
                  <c:v>602.8599999999979</c:v>
                </c:pt>
                <c:pt idx="603">
                  <c:v>603.8599999999979</c:v>
                </c:pt>
                <c:pt idx="604">
                  <c:v>604.8599999999979</c:v>
                </c:pt>
                <c:pt idx="605">
                  <c:v>605.8699999999974</c:v>
                </c:pt>
                <c:pt idx="606">
                  <c:v>606.8699999999974</c:v>
                </c:pt>
                <c:pt idx="607">
                  <c:v>607.8699999999974</c:v>
                </c:pt>
                <c:pt idx="608">
                  <c:v>608.8699999999974</c:v>
                </c:pt>
                <c:pt idx="609">
                  <c:v>609.8699999999974</c:v>
                </c:pt>
                <c:pt idx="610">
                  <c:v>610.8699999999974</c:v>
                </c:pt>
                <c:pt idx="611">
                  <c:v>611.8699999999974</c:v>
                </c:pt>
                <c:pt idx="612">
                  <c:v>612.8799999999994</c:v>
                </c:pt>
                <c:pt idx="613">
                  <c:v>613.8799999999994</c:v>
                </c:pt>
                <c:pt idx="614">
                  <c:v>614.8799999999994</c:v>
                </c:pt>
                <c:pt idx="615">
                  <c:v>615.8799999999994</c:v>
                </c:pt>
                <c:pt idx="616">
                  <c:v>616.8799999999994</c:v>
                </c:pt>
                <c:pt idx="617">
                  <c:v>617.8799999999994</c:v>
                </c:pt>
                <c:pt idx="618">
                  <c:v>618.8799999999994</c:v>
                </c:pt>
                <c:pt idx="619">
                  <c:v>619.8899999999999</c:v>
                </c:pt>
                <c:pt idx="620">
                  <c:v>620.8899999999999</c:v>
                </c:pt>
                <c:pt idx="621">
                  <c:v>621.8899999999999</c:v>
                </c:pt>
                <c:pt idx="622">
                  <c:v>622.8899999999999</c:v>
                </c:pt>
                <c:pt idx="623">
                  <c:v>623.8899999999999</c:v>
                </c:pt>
                <c:pt idx="624">
                  <c:v>624.8899999999999</c:v>
                </c:pt>
                <c:pt idx="625">
                  <c:v>625.8899999999999</c:v>
                </c:pt>
                <c:pt idx="626">
                  <c:v>626.8999999999994</c:v>
                </c:pt>
                <c:pt idx="627">
                  <c:v>627.8999999999994</c:v>
                </c:pt>
                <c:pt idx="628">
                  <c:v>628.8999999999994</c:v>
                </c:pt>
                <c:pt idx="629">
                  <c:v>629.8999999999994</c:v>
                </c:pt>
                <c:pt idx="630">
                  <c:v>630.8999999999994</c:v>
                </c:pt>
                <c:pt idx="631">
                  <c:v>631.8999999999994</c:v>
                </c:pt>
                <c:pt idx="632">
                  <c:v>632.8999999999994</c:v>
                </c:pt>
                <c:pt idx="633">
                  <c:v>633.9099999999994</c:v>
                </c:pt>
                <c:pt idx="634">
                  <c:v>634.9099999999994</c:v>
                </c:pt>
                <c:pt idx="635">
                  <c:v>635.9099999999994</c:v>
                </c:pt>
                <c:pt idx="636">
                  <c:v>636.9099999999994</c:v>
                </c:pt>
                <c:pt idx="637">
                  <c:v>637.9099999999994</c:v>
                </c:pt>
                <c:pt idx="638">
                  <c:v>638.9099999999994</c:v>
                </c:pt>
                <c:pt idx="639">
                  <c:v>639.9099999999994</c:v>
                </c:pt>
                <c:pt idx="640">
                  <c:v>640.9199999999994</c:v>
                </c:pt>
                <c:pt idx="641">
                  <c:v>641.9199999999994</c:v>
                </c:pt>
                <c:pt idx="642">
                  <c:v>642.9199999999994</c:v>
                </c:pt>
                <c:pt idx="643">
                  <c:v>643.9199999999994</c:v>
                </c:pt>
                <c:pt idx="644">
                  <c:v>644.9199999999994</c:v>
                </c:pt>
                <c:pt idx="645">
                  <c:v>645.9199999999994</c:v>
                </c:pt>
                <c:pt idx="646">
                  <c:v>646.9199999999994</c:v>
                </c:pt>
                <c:pt idx="647">
                  <c:v>647.9299999999994</c:v>
                </c:pt>
                <c:pt idx="648">
                  <c:v>648.9299999999994</c:v>
                </c:pt>
                <c:pt idx="649">
                  <c:v>649.9299999999994</c:v>
                </c:pt>
                <c:pt idx="650">
                  <c:v>650.9299999999994</c:v>
                </c:pt>
                <c:pt idx="651">
                  <c:v>651.9299999999994</c:v>
                </c:pt>
                <c:pt idx="652">
                  <c:v>652.9299999999994</c:v>
                </c:pt>
                <c:pt idx="653">
                  <c:v>653.9299999999994</c:v>
                </c:pt>
                <c:pt idx="654">
                  <c:v>654.9399999999994</c:v>
                </c:pt>
                <c:pt idx="655">
                  <c:v>655.9399999999994</c:v>
                </c:pt>
                <c:pt idx="656">
                  <c:v>656.9399999999994</c:v>
                </c:pt>
                <c:pt idx="657">
                  <c:v>657.9399999999994</c:v>
                </c:pt>
                <c:pt idx="658">
                  <c:v>658.9399999999994</c:v>
                </c:pt>
                <c:pt idx="659">
                  <c:v>659.9399999999994</c:v>
                </c:pt>
                <c:pt idx="660">
                  <c:v>660.9399999999994</c:v>
                </c:pt>
                <c:pt idx="661">
                  <c:v>661.9499999999994</c:v>
                </c:pt>
                <c:pt idx="662">
                  <c:v>662.9499999999994</c:v>
                </c:pt>
                <c:pt idx="663">
                  <c:v>663.9499999999994</c:v>
                </c:pt>
                <c:pt idx="664">
                  <c:v>664.9499999999994</c:v>
                </c:pt>
                <c:pt idx="665">
                  <c:v>665.9499999999994</c:v>
                </c:pt>
                <c:pt idx="666">
                  <c:v>666.9499999999994</c:v>
                </c:pt>
                <c:pt idx="667">
                  <c:v>667.9499999999994</c:v>
                </c:pt>
                <c:pt idx="668">
                  <c:v>668.9599999999994</c:v>
                </c:pt>
                <c:pt idx="669">
                  <c:v>669.9599999999994</c:v>
                </c:pt>
                <c:pt idx="670">
                  <c:v>670.9599999999994</c:v>
                </c:pt>
                <c:pt idx="671">
                  <c:v>671.9599999999994</c:v>
                </c:pt>
                <c:pt idx="672">
                  <c:v>672.9599999999994</c:v>
                </c:pt>
                <c:pt idx="673">
                  <c:v>673.9599999999994</c:v>
                </c:pt>
                <c:pt idx="674">
                  <c:v>674.9599999999994</c:v>
                </c:pt>
                <c:pt idx="675">
                  <c:v>675.9699999999979</c:v>
                </c:pt>
                <c:pt idx="676">
                  <c:v>676.9699999999979</c:v>
                </c:pt>
                <c:pt idx="677">
                  <c:v>677.9699999999979</c:v>
                </c:pt>
                <c:pt idx="678">
                  <c:v>678.9699999999979</c:v>
                </c:pt>
                <c:pt idx="679">
                  <c:v>679.9699999999979</c:v>
                </c:pt>
                <c:pt idx="680">
                  <c:v>680.9699999999979</c:v>
                </c:pt>
                <c:pt idx="681">
                  <c:v>681.9699999999979</c:v>
                </c:pt>
                <c:pt idx="682">
                  <c:v>682.98</c:v>
                </c:pt>
                <c:pt idx="683">
                  <c:v>683.98</c:v>
                </c:pt>
                <c:pt idx="684">
                  <c:v>684.98</c:v>
                </c:pt>
                <c:pt idx="685">
                  <c:v>685.98</c:v>
                </c:pt>
                <c:pt idx="686">
                  <c:v>686.98</c:v>
                </c:pt>
                <c:pt idx="687">
                  <c:v>687.98</c:v>
                </c:pt>
                <c:pt idx="688">
                  <c:v>688.98</c:v>
                </c:pt>
                <c:pt idx="689">
                  <c:v>689.9899999999998</c:v>
                </c:pt>
                <c:pt idx="690">
                  <c:v>690.9899999999998</c:v>
                </c:pt>
                <c:pt idx="691">
                  <c:v>691.9899999999998</c:v>
                </c:pt>
                <c:pt idx="692">
                  <c:v>692.9899999999998</c:v>
                </c:pt>
                <c:pt idx="693">
                  <c:v>693.9899999999998</c:v>
                </c:pt>
                <c:pt idx="694">
                  <c:v>694.9899999999998</c:v>
                </c:pt>
                <c:pt idx="695">
                  <c:v>695.9899999999998</c:v>
                </c:pt>
                <c:pt idx="696">
                  <c:v>697.0</c:v>
                </c:pt>
                <c:pt idx="697">
                  <c:v>698.0</c:v>
                </c:pt>
                <c:pt idx="698">
                  <c:v>699.0</c:v>
                </c:pt>
                <c:pt idx="699">
                  <c:v>700.0</c:v>
                </c:pt>
                <c:pt idx="700">
                  <c:v>701.0</c:v>
                </c:pt>
                <c:pt idx="701">
                  <c:v>702.0</c:v>
                </c:pt>
                <c:pt idx="702">
                  <c:v>703.0</c:v>
                </c:pt>
                <c:pt idx="703">
                  <c:v>704.0099999999998</c:v>
                </c:pt>
                <c:pt idx="704">
                  <c:v>705.0099999999998</c:v>
                </c:pt>
                <c:pt idx="705">
                  <c:v>706.0099999999998</c:v>
                </c:pt>
                <c:pt idx="706">
                  <c:v>707.0099999999998</c:v>
                </c:pt>
                <c:pt idx="707">
                  <c:v>708.0099999999998</c:v>
                </c:pt>
                <c:pt idx="708">
                  <c:v>709.0099999999998</c:v>
                </c:pt>
                <c:pt idx="709">
                  <c:v>710.02</c:v>
                </c:pt>
                <c:pt idx="710">
                  <c:v>711.02</c:v>
                </c:pt>
                <c:pt idx="711">
                  <c:v>712.02</c:v>
                </c:pt>
                <c:pt idx="712">
                  <c:v>713.02</c:v>
                </c:pt>
                <c:pt idx="713">
                  <c:v>714.02</c:v>
                </c:pt>
                <c:pt idx="714">
                  <c:v>715.02</c:v>
                </c:pt>
                <c:pt idx="715">
                  <c:v>716.02</c:v>
                </c:pt>
                <c:pt idx="716">
                  <c:v>717.0299999999994</c:v>
                </c:pt>
                <c:pt idx="717">
                  <c:v>718.0299999999994</c:v>
                </c:pt>
                <c:pt idx="718">
                  <c:v>719.0299999999994</c:v>
                </c:pt>
                <c:pt idx="719">
                  <c:v>720.0299999999994</c:v>
                </c:pt>
                <c:pt idx="720">
                  <c:v>721.0299999999994</c:v>
                </c:pt>
                <c:pt idx="721">
                  <c:v>722.0299999999994</c:v>
                </c:pt>
                <c:pt idx="722">
                  <c:v>723.0299999999994</c:v>
                </c:pt>
                <c:pt idx="723">
                  <c:v>724.04</c:v>
                </c:pt>
                <c:pt idx="724">
                  <c:v>725.04</c:v>
                </c:pt>
                <c:pt idx="725">
                  <c:v>726.04</c:v>
                </c:pt>
                <c:pt idx="726">
                  <c:v>727.04</c:v>
                </c:pt>
                <c:pt idx="727">
                  <c:v>728.04</c:v>
                </c:pt>
                <c:pt idx="728">
                  <c:v>729.04</c:v>
                </c:pt>
                <c:pt idx="729">
                  <c:v>730.04</c:v>
                </c:pt>
                <c:pt idx="730">
                  <c:v>731.0499999999994</c:v>
                </c:pt>
                <c:pt idx="731">
                  <c:v>732.0499999999994</c:v>
                </c:pt>
                <c:pt idx="732">
                  <c:v>733.0499999999994</c:v>
                </c:pt>
                <c:pt idx="733">
                  <c:v>734.0499999999994</c:v>
                </c:pt>
                <c:pt idx="734">
                  <c:v>735.0499999999994</c:v>
                </c:pt>
                <c:pt idx="735">
                  <c:v>736.0499999999994</c:v>
                </c:pt>
                <c:pt idx="736">
                  <c:v>737.0499999999994</c:v>
                </c:pt>
                <c:pt idx="737">
                  <c:v>738.0599999999994</c:v>
                </c:pt>
                <c:pt idx="738">
                  <c:v>739.0599999999994</c:v>
                </c:pt>
                <c:pt idx="739">
                  <c:v>740.0599999999994</c:v>
                </c:pt>
                <c:pt idx="740">
                  <c:v>741.0599999999994</c:v>
                </c:pt>
                <c:pt idx="741">
                  <c:v>742.0599999999994</c:v>
                </c:pt>
                <c:pt idx="742">
                  <c:v>743.0599999999994</c:v>
                </c:pt>
                <c:pt idx="743">
                  <c:v>744.0599999999994</c:v>
                </c:pt>
                <c:pt idx="744">
                  <c:v>745.0699999999994</c:v>
                </c:pt>
                <c:pt idx="745">
                  <c:v>746.0699999999994</c:v>
                </c:pt>
                <c:pt idx="746">
                  <c:v>747.0699999999994</c:v>
                </c:pt>
                <c:pt idx="747">
                  <c:v>748.0699999999994</c:v>
                </c:pt>
                <c:pt idx="748">
                  <c:v>749.0699999999994</c:v>
                </c:pt>
                <c:pt idx="749">
                  <c:v>750.0699999999994</c:v>
                </c:pt>
                <c:pt idx="750">
                  <c:v>751.08</c:v>
                </c:pt>
                <c:pt idx="751">
                  <c:v>752.08</c:v>
                </c:pt>
                <c:pt idx="752">
                  <c:v>753.08</c:v>
                </c:pt>
                <c:pt idx="753">
                  <c:v>754.08</c:v>
                </c:pt>
                <c:pt idx="754">
                  <c:v>755.08</c:v>
                </c:pt>
                <c:pt idx="755">
                  <c:v>756.08</c:v>
                </c:pt>
                <c:pt idx="756">
                  <c:v>757.08</c:v>
                </c:pt>
                <c:pt idx="757">
                  <c:v>758.08</c:v>
                </c:pt>
                <c:pt idx="758">
                  <c:v>759.0899999999997</c:v>
                </c:pt>
                <c:pt idx="759">
                  <c:v>760.0899999999997</c:v>
                </c:pt>
                <c:pt idx="760">
                  <c:v>761.0899999999997</c:v>
                </c:pt>
                <c:pt idx="761">
                  <c:v>762.0899999999997</c:v>
                </c:pt>
                <c:pt idx="762">
                  <c:v>763.0899999999997</c:v>
                </c:pt>
                <c:pt idx="763">
                  <c:v>764.0899999999997</c:v>
                </c:pt>
                <c:pt idx="764">
                  <c:v>765.0899999999997</c:v>
                </c:pt>
                <c:pt idx="765">
                  <c:v>766.1</c:v>
                </c:pt>
                <c:pt idx="766">
                  <c:v>767.1</c:v>
                </c:pt>
                <c:pt idx="767">
                  <c:v>768.1</c:v>
                </c:pt>
                <c:pt idx="768">
                  <c:v>769.1</c:v>
                </c:pt>
                <c:pt idx="769">
                  <c:v>770.1</c:v>
                </c:pt>
                <c:pt idx="770">
                  <c:v>771.1</c:v>
                </c:pt>
                <c:pt idx="771">
                  <c:v>772.1</c:v>
                </c:pt>
                <c:pt idx="772">
                  <c:v>773.1099999999997</c:v>
                </c:pt>
                <c:pt idx="773">
                  <c:v>774.1099999999997</c:v>
                </c:pt>
                <c:pt idx="774">
                  <c:v>775.1099999999997</c:v>
                </c:pt>
                <c:pt idx="775">
                  <c:v>776.1099999999997</c:v>
                </c:pt>
                <c:pt idx="776">
                  <c:v>777.1099999999997</c:v>
                </c:pt>
                <c:pt idx="777">
                  <c:v>778.1099999999997</c:v>
                </c:pt>
                <c:pt idx="778">
                  <c:v>779.1099999999997</c:v>
                </c:pt>
                <c:pt idx="779">
                  <c:v>780.1199999999999</c:v>
                </c:pt>
                <c:pt idx="780">
                  <c:v>781.1199999999999</c:v>
                </c:pt>
                <c:pt idx="781">
                  <c:v>782.1199999999999</c:v>
                </c:pt>
                <c:pt idx="782">
                  <c:v>783.1199999999999</c:v>
                </c:pt>
                <c:pt idx="783">
                  <c:v>784.1199999999999</c:v>
                </c:pt>
                <c:pt idx="784">
                  <c:v>785.1199999999999</c:v>
                </c:pt>
                <c:pt idx="785">
                  <c:v>786.1199999999999</c:v>
                </c:pt>
                <c:pt idx="786">
                  <c:v>787.1299999999994</c:v>
                </c:pt>
                <c:pt idx="787">
                  <c:v>788.1299999999994</c:v>
                </c:pt>
                <c:pt idx="788">
                  <c:v>789.1299999999994</c:v>
                </c:pt>
                <c:pt idx="789">
                  <c:v>790.1299999999994</c:v>
                </c:pt>
                <c:pt idx="790">
                  <c:v>791.1299999999994</c:v>
                </c:pt>
                <c:pt idx="791">
                  <c:v>792.1299999999994</c:v>
                </c:pt>
                <c:pt idx="792">
                  <c:v>793.1299999999994</c:v>
                </c:pt>
                <c:pt idx="793">
                  <c:v>794.1399999999999</c:v>
                </c:pt>
                <c:pt idx="794">
                  <c:v>795.1399999999999</c:v>
                </c:pt>
                <c:pt idx="795">
                  <c:v>796.1399999999999</c:v>
                </c:pt>
                <c:pt idx="796">
                  <c:v>797.1399999999999</c:v>
                </c:pt>
                <c:pt idx="797">
                  <c:v>798.1399999999999</c:v>
                </c:pt>
                <c:pt idx="798">
                  <c:v>799.1399999999999</c:v>
                </c:pt>
                <c:pt idx="799">
                  <c:v>800.1399999999999</c:v>
                </c:pt>
                <c:pt idx="800">
                  <c:v>801.1499999999994</c:v>
                </c:pt>
                <c:pt idx="801">
                  <c:v>802.1499999999994</c:v>
                </c:pt>
                <c:pt idx="802">
                  <c:v>803.1499999999994</c:v>
                </c:pt>
                <c:pt idx="803">
                  <c:v>804.1499999999994</c:v>
                </c:pt>
                <c:pt idx="804">
                  <c:v>805.1499999999994</c:v>
                </c:pt>
                <c:pt idx="805">
                  <c:v>806.1499999999994</c:v>
                </c:pt>
                <c:pt idx="806">
                  <c:v>807.1499999999994</c:v>
                </c:pt>
                <c:pt idx="807">
                  <c:v>808.1599999999994</c:v>
                </c:pt>
                <c:pt idx="808">
                  <c:v>809.1599999999994</c:v>
                </c:pt>
                <c:pt idx="809">
                  <c:v>810.1599999999994</c:v>
                </c:pt>
                <c:pt idx="810">
                  <c:v>811.1599999999994</c:v>
                </c:pt>
                <c:pt idx="811">
                  <c:v>812.1599999999994</c:v>
                </c:pt>
                <c:pt idx="812">
                  <c:v>813.1599999999994</c:v>
                </c:pt>
                <c:pt idx="813">
                  <c:v>814.1599999999994</c:v>
                </c:pt>
                <c:pt idx="814">
                  <c:v>815.1699999999994</c:v>
                </c:pt>
                <c:pt idx="815">
                  <c:v>816.1699999999994</c:v>
                </c:pt>
                <c:pt idx="816">
                  <c:v>817.1699999999994</c:v>
                </c:pt>
                <c:pt idx="817">
                  <c:v>818.1699999999994</c:v>
                </c:pt>
                <c:pt idx="818">
                  <c:v>819.1699999999994</c:v>
                </c:pt>
                <c:pt idx="819">
                  <c:v>820.1699999999994</c:v>
                </c:pt>
                <c:pt idx="820">
                  <c:v>821.1699999999994</c:v>
                </c:pt>
                <c:pt idx="821">
                  <c:v>822.1799999999998</c:v>
                </c:pt>
                <c:pt idx="822">
                  <c:v>823.1799999999998</c:v>
                </c:pt>
                <c:pt idx="823">
                  <c:v>824.1799999999998</c:v>
                </c:pt>
                <c:pt idx="824">
                  <c:v>825.1799999999998</c:v>
                </c:pt>
                <c:pt idx="825">
                  <c:v>826.1799999999998</c:v>
                </c:pt>
                <c:pt idx="826">
                  <c:v>827.1799999999998</c:v>
                </c:pt>
                <c:pt idx="827">
                  <c:v>828.1799999999998</c:v>
                </c:pt>
                <c:pt idx="828">
                  <c:v>829.19</c:v>
                </c:pt>
                <c:pt idx="829">
                  <c:v>830.19</c:v>
                </c:pt>
                <c:pt idx="830">
                  <c:v>831.19</c:v>
                </c:pt>
                <c:pt idx="831">
                  <c:v>832.19</c:v>
                </c:pt>
                <c:pt idx="832">
                  <c:v>833.19</c:v>
                </c:pt>
                <c:pt idx="833">
                  <c:v>834.19</c:v>
                </c:pt>
                <c:pt idx="834">
                  <c:v>835.1999999999998</c:v>
                </c:pt>
                <c:pt idx="835">
                  <c:v>836.1999999999998</c:v>
                </c:pt>
                <c:pt idx="836">
                  <c:v>837.1999999999998</c:v>
                </c:pt>
                <c:pt idx="837">
                  <c:v>838.1999999999998</c:v>
                </c:pt>
                <c:pt idx="838">
                  <c:v>839.1999999999998</c:v>
                </c:pt>
                <c:pt idx="839">
                  <c:v>840.1999999999998</c:v>
                </c:pt>
                <c:pt idx="840">
                  <c:v>841.1999999999998</c:v>
                </c:pt>
                <c:pt idx="841">
                  <c:v>842.21</c:v>
                </c:pt>
                <c:pt idx="842">
                  <c:v>843.21</c:v>
                </c:pt>
                <c:pt idx="843">
                  <c:v>844.21</c:v>
                </c:pt>
                <c:pt idx="844">
                  <c:v>845.21</c:v>
                </c:pt>
                <c:pt idx="845">
                  <c:v>846.21</c:v>
                </c:pt>
                <c:pt idx="846">
                  <c:v>847.21</c:v>
                </c:pt>
                <c:pt idx="847">
                  <c:v>848.21</c:v>
                </c:pt>
                <c:pt idx="848">
                  <c:v>849.2199999999998</c:v>
                </c:pt>
                <c:pt idx="849">
                  <c:v>850.2199999999998</c:v>
                </c:pt>
                <c:pt idx="850">
                  <c:v>851.2199999999998</c:v>
                </c:pt>
                <c:pt idx="851">
                  <c:v>852.2199999999998</c:v>
                </c:pt>
                <c:pt idx="852">
                  <c:v>853.2199999999998</c:v>
                </c:pt>
                <c:pt idx="853">
                  <c:v>854.2199999999998</c:v>
                </c:pt>
                <c:pt idx="854">
                  <c:v>855.2199999999998</c:v>
                </c:pt>
                <c:pt idx="855">
                  <c:v>856.23</c:v>
                </c:pt>
                <c:pt idx="856">
                  <c:v>857.23</c:v>
                </c:pt>
                <c:pt idx="857">
                  <c:v>858.23</c:v>
                </c:pt>
                <c:pt idx="858">
                  <c:v>859.23</c:v>
                </c:pt>
                <c:pt idx="859">
                  <c:v>860.23</c:v>
                </c:pt>
                <c:pt idx="860">
                  <c:v>861.23</c:v>
                </c:pt>
                <c:pt idx="861">
                  <c:v>862.23</c:v>
                </c:pt>
                <c:pt idx="862">
                  <c:v>863.2399999999998</c:v>
                </c:pt>
                <c:pt idx="863">
                  <c:v>864.2399999999998</c:v>
                </c:pt>
                <c:pt idx="864">
                  <c:v>865.2399999999998</c:v>
                </c:pt>
                <c:pt idx="865">
                  <c:v>866.2399999999998</c:v>
                </c:pt>
                <c:pt idx="866">
                  <c:v>867.2399999999998</c:v>
                </c:pt>
                <c:pt idx="867">
                  <c:v>868.2399999999998</c:v>
                </c:pt>
                <c:pt idx="868">
                  <c:v>869.25</c:v>
                </c:pt>
                <c:pt idx="869">
                  <c:v>870.25</c:v>
                </c:pt>
                <c:pt idx="870">
                  <c:v>871.25</c:v>
                </c:pt>
                <c:pt idx="871">
                  <c:v>872.25</c:v>
                </c:pt>
                <c:pt idx="872">
                  <c:v>873.25</c:v>
                </c:pt>
                <c:pt idx="873">
                  <c:v>874.25</c:v>
                </c:pt>
                <c:pt idx="874">
                  <c:v>875.25</c:v>
                </c:pt>
                <c:pt idx="875">
                  <c:v>876.25</c:v>
                </c:pt>
                <c:pt idx="876">
                  <c:v>877.2599999999998</c:v>
                </c:pt>
                <c:pt idx="877">
                  <c:v>878.2599999999998</c:v>
                </c:pt>
                <c:pt idx="878">
                  <c:v>879.2599999999998</c:v>
                </c:pt>
                <c:pt idx="879">
                  <c:v>880.2599999999998</c:v>
                </c:pt>
                <c:pt idx="880">
                  <c:v>881.2599999999998</c:v>
                </c:pt>
                <c:pt idx="881">
                  <c:v>882.2599999999998</c:v>
                </c:pt>
                <c:pt idx="882">
                  <c:v>883.2599999999998</c:v>
                </c:pt>
                <c:pt idx="883">
                  <c:v>884.27</c:v>
                </c:pt>
                <c:pt idx="884">
                  <c:v>885.27</c:v>
                </c:pt>
                <c:pt idx="885">
                  <c:v>886.27</c:v>
                </c:pt>
                <c:pt idx="886">
                  <c:v>887.27</c:v>
                </c:pt>
                <c:pt idx="887">
                  <c:v>888.27</c:v>
                </c:pt>
                <c:pt idx="888">
                  <c:v>889.27</c:v>
                </c:pt>
                <c:pt idx="889">
                  <c:v>890.27</c:v>
                </c:pt>
                <c:pt idx="890">
                  <c:v>891.2799999999997</c:v>
                </c:pt>
                <c:pt idx="891">
                  <c:v>892.2799999999997</c:v>
                </c:pt>
                <c:pt idx="892">
                  <c:v>893.2799999999997</c:v>
                </c:pt>
                <c:pt idx="893">
                  <c:v>894.2799999999997</c:v>
                </c:pt>
                <c:pt idx="894">
                  <c:v>895.2799999999997</c:v>
                </c:pt>
                <c:pt idx="895">
                  <c:v>896.2799999999997</c:v>
                </c:pt>
                <c:pt idx="896">
                  <c:v>897.2799999999997</c:v>
                </c:pt>
                <c:pt idx="897">
                  <c:v>898.29</c:v>
                </c:pt>
                <c:pt idx="898">
                  <c:v>899.29</c:v>
                </c:pt>
                <c:pt idx="899">
                  <c:v>900.29</c:v>
                </c:pt>
                <c:pt idx="900">
                  <c:v>901.29</c:v>
                </c:pt>
                <c:pt idx="901">
                  <c:v>902.29</c:v>
                </c:pt>
                <c:pt idx="902">
                  <c:v>903.29</c:v>
                </c:pt>
                <c:pt idx="903">
                  <c:v>904.29</c:v>
                </c:pt>
                <c:pt idx="904">
                  <c:v>905.2999999999997</c:v>
                </c:pt>
                <c:pt idx="905">
                  <c:v>906.2999999999997</c:v>
                </c:pt>
                <c:pt idx="906">
                  <c:v>907.2999999999997</c:v>
                </c:pt>
                <c:pt idx="907">
                  <c:v>908.2999999999997</c:v>
                </c:pt>
                <c:pt idx="908">
                  <c:v>909.2999999999997</c:v>
                </c:pt>
                <c:pt idx="909">
                  <c:v>910.2999999999997</c:v>
                </c:pt>
                <c:pt idx="910">
                  <c:v>911.2999999999997</c:v>
                </c:pt>
                <c:pt idx="911">
                  <c:v>912.3099999999994</c:v>
                </c:pt>
                <c:pt idx="912">
                  <c:v>913.3099999999994</c:v>
                </c:pt>
                <c:pt idx="913">
                  <c:v>914.3099999999994</c:v>
                </c:pt>
                <c:pt idx="914">
                  <c:v>915.3099999999994</c:v>
                </c:pt>
                <c:pt idx="915">
                  <c:v>916.3099999999994</c:v>
                </c:pt>
                <c:pt idx="916">
                  <c:v>917.3099999999994</c:v>
                </c:pt>
                <c:pt idx="917">
                  <c:v>918.3099999999994</c:v>
                </c:pt>
                <c:pt idx="918">
                  <c:v>919.3199999999994</c:v>
                </c:pt>
                <c:pt idx="919">
                  <c:v>920.3199999999994</c:v>
                </c:pt>
                <c:pt idx="920">
                  <c:v>921.3199999999994</c:v>
                </c:pt>
                <c:pt idx="921">
                  <c:v>922.3199999999994</c:v>
                </c:pt>
                <c:pt idx="922">
                  <c:v>923.3199999999994</c:v>
                </c:pt>
                <c:pt idx="923">
                  <c:v>924.3199999999994</c:v>
                </c:pt>
                <c:pt idx="924">
                  <c:v>925.3199999999994</c:v>
                </c:pt>
                <c:pt idx="925">
                  <c:v>926.3299999999994</c:v>
                </c:pt>
                <c:pt idx="926">
                  <c:v>927.3299999999994</c:v>
                </c:pt>
                <c:pt idx="927">
                  <c:v>928.3299999999994</c:v>
                </c:pt>
                <c:pt idx="928">
                  <c:v>929.3299999999994</c:v>
                </c:pt>
                <c:pt idx="929">
                  <c:v>930.3299999999994</c:v>
                </c:pt>
                <c:pt idx="930">
                  <c:v>931.3299999999994</c:v>
                </c:pt>
                <c:pt idx="931">
                  <c:v>932.3299999999994</c:v>
                </c:pt>
                <c:pt idx="932">
                  <c:v>933.3399999999979</c:v>
                </c:pt>
                <c:pt idx="933">
                  <c:v>934.3399999999979</c:v>
                </c:pt>
                <c:pt idx="934">
                  <c:v>935.3399999999979</c:v>
                </c:pt>
                <c:pt idx="935">
                  <c:v>936.3399999999979</c:v>
                </c:pt>
                <c:pt idx="936">
                  <c:v>937.3399999999979</c:v>
                </c:pt>
                <c:pt idx="937">
                  <c:v>938.3399999999979</c:v>
                </c:pt>
                <c:pt idx="938">
                  <c:v>939.3399999999979</c:v>
                </c:pt>
                <c:pt idx="939">
                  <c:v>940.3499999999979</c:v>
                </c:pt>
                <c:pt idx="940">
                  <c:v>941.3499999999979</c:v>
                </c:pt>
                <c:pt idx="941">
                  <c:v>942.3499999999979</c:v>
                </c:pt>
                <c:pt idx="942">
                  <c:v>943.3499999999979</c:v>
                </c:pt>
                <c:pt idx="943">
                  <c:v>944.3499999999979</c:v>
                </c:pt>
                <c:pt idx="944">
                  <c:v>945.3499999999979</c:v>
                </c:pt>
                <c:pt idx="945">
                  <c:v>946.3499999999979</c:v>
                </c:pt>
                <c:pt idx="946">
                  <c:v>947.3599999999979</c:v>
                </c:pt>
                <c:pt idx="947">
                  <c:v>948.3599999999979</c:v>
                </c:pt>
                <c:pt idx="948">
                  <c:v>949.3599999999979</c:v>
                </c:pt>
                <c:pt idx="949">
                  <c:v>950.3599999999979</c:v>
                </c:pt>
                <c:pt idx="950">
                  <c:v>951.3599999999979</c:v>
                </c:pt>
                <c:pt idx="951">
                  <c:v>952.3599999999979</c:v>
                </c:pt>
                <c:pt idx="952">
                  <c:v>953.3599999999979</c:v>
                </c:pt>
                <c:pt idx="953">
                  <c:v>954.3699999999974</c:v>
                </c:pt>
                <c:pt idx="954">
                  <c:v>955.3699999999974</c:v>
                </c:pt>
                <c:pt idx="955">
                  <c:v>956.3699999999974</c:v>
                </c:pt>
                <c:pt idx="956">
                  <c:v>957.3699999999974</c:v>
                </c:pt>
                <c:pt idx="957">
                  <c:v>958.3699999999974</c:v>
                </c:pt>
                <c:pt idx="958">
                  <c:v>959.3699999999974</c:v>
                </c:pt>
                <c:pt idx="959">
                  <c:v>960.3799999999994</c:v>
                </c:pt>
                <c:pt idx="960">
                  <c:v>961.3799999999994</c:v>
                </c:pt>
                <c:pt idx="961">
                  <c:v>962.3799999999994</c:v>
                </c:pt>
                <c:pt idx="962">
                  <c:v>963.3799999999994</c:v>
                </c:pt>
                <c:pt idx="963">
                  <c:v>964.3799999999994</c:v>
                </c:pt>
                <c:pt idx="964">
                  <c:v>965.3799999999994</c:v>
                </c:pt>
                <c:pt idx="965">
                  <c:v>966.3799999999994</c:v>
                </c:pt>
                <c:pt idx="966">
                  <c:v>967.3899999999999</c:v>
                </c:pt>
                <c:pt idx="967">
                  <c:v>968.3899999999999</c:v>
                </c:pt>
                <c:pt idx="968">
                  <c:v>969.3899999999999</c:v>
                </c:pt>
                <c:pt idx="969">
                  <c:v>970.3899999999999</c:v>
                </c:pt>
                <c:pt idx="970">
                  <c:v>971.3899999999999</c:v>
                </c:pt>
                <c:pt idx="971">
                  <c:v>972.3899999999999</c:v>
                </c:pt>
                <c:pt idx="972">
                  <c:v>973.3899999999999</c:v>
                </c:pt>
                <c:pt idx="973">
                  <c:v>974.3999999999994</c:v>
                </c:pt>
                <c:pt idx="974">
                  <c:v>975.3999999999994</c:v>
                </c:pt>
                <c:pt idx="975">
                  <c:v>976.3999999999994</c:v>
                </c:pt>
                <c:pt idx="976">
                  <c:v>977.3999999999994</c:v>
                </c:pt>
                <c:pt idx="977">
                  <c:v>978.3999999999994</c:v>
                </c:pt>
                <c:pt idx="978">
                  <c:v>979.3999999999994</c:v>
                </c:pt>
                <c:pt idx="979">
                  <c:v>980.3999999999994</c:v>
                </c:pt>
                <c:pt idx="980">
                  <c:v>981.4099999999994</c:v>
                </c:pt>
                <c:pt idx="981">
                  <c:v>982.4099999999994</c:v>
                </c:pt>
                <c:pt idx="982">
                  <c:v>983.4099999999994</c:v>
                </c:pt>
                <c:pt idx="983">
                  <c:v>984.4099999999994</c:v>
                </c:pt>
                <c:pt idx="984">
                  <c:v>985.4099999999994</c:v>
                </c:pt>
                <c:pt idx="985">
                  <c:v>986.4099999999994</c:v>
                </c:pt>
                <c:pt idx="986">
                  <c:v>987.4099999999994</c:v>
                </c:pt>
                <c:pt idx="987">
                  <c:v>988.4199999999994</c:v>
                </c:pt>
                <c:pt idx="988">
                  <c:v>989.4199999999994</c:v>
                </c:pt>
                <c:pt idx="989">
                  <c:v>990.4199999999994</c:v>
                </c:pt>
                <c:pt idx="990">
                  <c:v>991.4199999999994</c:v>
                </c:pt>
                <c:pt idx="991">
                  <c:v>992.4199999999994</c:v>
                </c:pt>
                <c:pt idx="992">
                  <c:v>993.4199999999994</c:v>
                </c:pt>
                <c:pt idx="993">
                  <c:v>994.4199999999994</c:v>
                </c:pt>
                <c:pt idx="994">
                  <c:v>995.4299999999994</c:v>
                </c:pt>
                <c:pt idx="995">
                  <c:v>996.4299999999994</c:v>
                </c:pt>
                <c:pt idx="996">
                  <c:v>997.4299999999994</c:v>
                </c:pt>
                <c:pt idx="997">
                  <c:v>998.4299999999994</c:v>
                </c:pt>
                <c:pt idx="998">
                  <c:v>999.4299999999994</c:v>
                </c:pt>
                <c:pt idx="999">
                  <c:v>1000.43</c:v>
                </c:pt>
                <c:pt idx="1000">
                  <c:v>1001.43</c:v>
                </c:pt>
                <c:pt idx="1001">
                  <c:v>1002.44</c:v>
                </c:pt>
                <c:pt idx="1002">
                  <c:v>1003.44</c:v>
                </c:pt>
                <c:pt idx="1003">
                  <c:v>1004.44</c:v>
                </c:pt>
                <c:pt idx="1004">
                  <c:v>1005.44</c:v>
                </c:pt>
                <c:pt idx="1005">
                  <c:v>1006.44</c:v>
                </c:pt>
                <c:pt idx="1006">
                  <c:v>1007.44</c:v>
                </c:pt>
                <c:pt idx="1007">
                  <c:v>1008.44</c:v>
                </c:pt>
                <c:pt idx="1008">
                  <c:v>1009.45</c:v>
                </c:pt>
                <c:pt idx="1009">
                  <c:v>1010.45</c:v>
                </c:pt>
                <c:pt idx="1010">
                  <c:v>1011.45</c:v>
                </c:pt>
                <c:pt idx="1011">
                  <c:v>1012.45</c:v>
                </c:pt>
                <c:pt idx="1012">
                  <c:v>1013.45</c:v>
                </c:pt>
                <c:pt idx="1013">
                  <c:v>1014.45</c:v>
                </c:pt>
                <c:pt idx="1014">
                  <c:v>1015.45</c:v>
                </c:pt>
                <c:pt idx="1015">
                  <c:v>1016.46</c:v>
                </c:pt>
                <c:pt idx="1016">
                  <c:v>1017.46</c:v>
                </c:pt>
                <c:pt idx="1017">
                  <c:v>1018.46</c:v>
                </c:pt>
                <c:pt idx="1018">
                  <c:v>1019.46</c:v>
                </c:pt>
                <c:pt idx="1019">
                  <c:v>1020.46</c:v>
                </c:pt>
                <c:pt idx="1020">
                  <c:v>1021.46</c:v>
                </c:pt>
                <c:pt idx="1021">
                  <c:v>1022.46</c:v>
                </c:pt>
                <c:pt idx="1022">
                  <c:v>1023.47</c:v>
                </c:pt>
                <c:pt idx="1023">
                  <c:v>1024.47</c:v>
                </c:pt>
                <c:pt idx="1024">
                  <c:v>1025.47</c:v>
                </c:pt>
                <c:pt idx="1025">
                  <c:v>1026.47</c:v>
                </c:pt>
                <c:pt idx="1026">
                  <c:v>1027.47</c:v>
                </c:pt>
                <c:pt idx="1027">
                  <c:v>1028.47</c:v>
                </c:pt>
                <c:pt idx="1028">
                  <c:v>1029.47</c:v>
                </c:pt>
                <c:pt idx="1029">
                  <c:v>1030.48</c:v>
                </c:pt>
                <c:pt idx="1030">
                  <c:v>1031.48</c:v>
                </c:pt>
                <c:pt idx="1031">
                  <c:v>1032.48</c:v>
                </c:pt>
                <c:pt idx="1032">
                  <c:v>1033.48</c:v>
                </c:pt>
                <c:pt idx="1033">
                  <c:v>1034.48</c:v>
                </c:pt>
                <c:pt idx="1034">
                  <c:v>1035.48</c:v>
                </c:pt>
                <c:pt idx="1035">
                  <c:v>1036.48</c:v>
                </c:pt>
                <c:pt idx="1036">
                  <c:v>1037.49</c:v>
                </c:pt>
                <c:pt idx="1037">
                  <c:v>1038.49</c:v>
                </c:pt>
                <c:pt idx="1038">
                  <c:v>1039.49</c:v>
                </c:pt>
                <c:pt idx="1039">
                  <c:v>1040.49</c:v>
                </c:pt>
                <c:pt idx="1040">
                  <c:v>1041.49</c:v>
                </c:pt>
                <c:pt idx="1041">
                  <c:v>1042.49</c:v>
                </c:pt>
                <c:pt idx="1042">
                  <c:v>1043.49</c:v>
                </c:pt>
                <c:pt idx="1043">
                  <c:v>1044.5</c:v>
                </c:pt>
                <c:pt idx="1044">
                  <c:v>1045.5</c:v>
                </c:pt>
                <c:pt idx="1045">
                  <c:v>1046.5</c:v>
                </c:pt>
                <c:pt idx="1046">
                  <c:v>1047.5</c:v>
                </c:pt>
                <c:pt idx="1047">
                  <c:v>1048.5</c:v>
                </c:pt>
                <c:pt idx="1048">
                  <c:v>1049.5</c:v>
                </c:pt>
                <c:pt idx="1049">
                  <c:v>1050.5</c:v>
                </c:pt>
                <c:pt idx="1050">
                  <c:v>1051.51</c:v>
                </c:pt>
                <c:pt idx="1051">
                  <c:v>1052.51</c:v>
                </c:pt>
                <c:pt idx="1052">
                  <c:v>1053.51</c:v>
                </c:pt>
                <c:pt idx="1053">
                  <c:v>1054.51</c:v>
                </c:pt>
                <c:pt idx="1054">
                  <c:v>1055.51</c:v>
                </c:pt>
                <c:pt idx="1055">
                  <c:v>1056.51</c:v>
                </c:pt>
                <c:pt idx="1056">
                  <c:v>1057.51</c:v>
                </c:pt>
                <c:pt idx="1057">
                  <c:v>1058.52</c:v>
                </c:pt>
                <c:pt idx="1058">
                  <c:v>1059.52</c:v>
                </c:pt>
                <c:pt idx="1059">
                  <c:v>1060.52</c:v>
                </c:pt>
                <c:pt idx="1060">
                  <c:v>1061.52</c:v>
                </c:pt>
                <c:pt idx="1061">
                  <c:v>1062.52</c:v>
                </c:pt>
                <c:pt idx="1062">
                  <c:v>1063.52</c:v>
                </c:pt>
                <c:pt idx="1063">
                  <c:v>1064.52</c:v>
                </c:pt>
                <c:pt idx="1064">
                  <c:v>1065.53</c:v>
                </c:pt>
                <c:pt idx="1065">
                  <c:v>1066.53</c:v>
                </c:pt>
                <c:pt idx="1066">
                  <c:v>1067.53</c:v>
                </c:pt>
                <c:pt idx="1067">
                  <c:v>1068.53</c:v>
                </c:pt>
                <c:pt idx="1068">
                  <c:v>1069.53</c:v>
                </c:pt>
                <c:pt idx="1069">
                  <c:v>1070.53</c:v>
                </c:pt>
                <c:pt idx="1070">
                  <c:v>1071.53</c:v>
                </c:pt>
                <c:pt idx="1071">
                  <c:v>1072.54</c:v>
                </c:pt>
                <c:pt idx="1072">
                  <c:v>1073.54</c:v>
                </c:pt>
                <c:pt idx="1073">
                  <c:v>1074.54</c:v>
                </c:pt>
                <c:pt idx="1074">
                  <c:v>1075.54</c:v>
                </c:pt>
                <c:pt idx="1075">
                  <c:v>1076.54</c:v>
                </c:pt>
                <c:pt idx="1076">
                  <c:v>1077.54</c:v>
                </c:pt>
                <c:pt idx="1077">
                  <c:v>1078.54</c:v>
                </c:pt>
                <c:pt idx="1078">
                  <c:v>1079.55</c:v>
                </c:pt>
                <c:pt idx="1079">
                  <c:v>1080.55</c:v>
                </c:pt>
                <c:pt idx="1080">
                  <c:v>1081.55</c:v>
                </c:pt>
                <c:pt idx="1081">
                  <c:v>1082.55</c:v>
                </c:pt>
                <c:pt idx="1082">
                  <c:v>1083.55</c:v>
                </c:pt>
                <c:pt idx="1083">
                  <c:v>1084.55</c:v>
                </c:pt>
                <c:pt idx="1084">
                  <c:v>1085.56</c:v>
                </c:pt>
                <c:pt idx="1085">
                  <c:v>1086.56</c:v>
                </c:pt>
                <c:pt idx="1086">
                  <c:v>1087.56</c:v>
                </c:pt>
                <c:pt idx="1087">
                  <c:v>1088.56</c:v>
                </c:pt>
                <c:pt idx="1088">
                  <c:v>1089.56</c:v>
                </c:pt>
                <c:pt idx="1089">
                  <c:v>1090.56</c:v>
                </c:pt>
                <c:pt idx="1090">
                  <c:v>1091.56</c:v>
                </c:pt>
                <c:pt idx="1091">
                  <c:v>1092.57</c:v>
                </c:pt>
                <c:pt idx="1092">
                  <c:v>1093.57</c:v>
                </c:pt>
                <c:pt idx="1093">
                  <c:v>1094.57</c:v>
                </c:pt>
                <c:pt idx="1094">
                  <c:v>1095.57</c:v>
                </c:pt>
                <c:pt idx="1095">
                  <c:v>1096.57</c:v>
                </c:pt>
                <c:pt idx="1096">
                  <c:v>1097.57</c:v>
                </c:pt>
                <c:pt idx="1097">
                  <c:v>1098.57</c:v>
                </c:pt>
                <c:pt idx="1098">
                  <c:v>1099.58</c:v>
                </c:pt>
                <c:pt idx="1099">
                  <c:v>1100.58</c:v>
                </c:pt>
                <c:pt idx="1100">
                  <c:v>1101.58</c:v>
                </c:pt>
                <c:pt idx="1101">
                  <c:v>1102.58</c:v>
                </c:pt>
                <c:pt idx="1102">
                  <c:v>1103.58</c:v>
                </c:pt>
                <c:pt idx="1103">
                  <c:v>1104.58</c:v>
                </c:pt>
                <c:pt idx="1104">
                  <c:v>1105.58</c:v>
                </c:pt>
                <c:pt idx="1105">
                  <c:v>1106.59</c:v>
                </c:pt>
                <c:pt idx="1106">
                  <c:v>1107.59</c:v>
                </c:pt>
                <c:pt idx="1107">
                  <c:v>1108.59</c:v>
                </c:pt>
                <c:pt idx="1108">
                  <c:v>1109.59</c:v>
                </c:pt>
                <c:pt idx="1109">
                  <c:v>1110.59</c:v>
                </c:pt>
                <c:pt idx="1110">
                  <c:v>1111.59</c:v>
                </c:pt>
                <c:pt idx="1111">
                  <c:v>1112.59</c:v>
                </c:pt>
                <c:pt idx="1112">
                  <c:v>1113.6</c:v>
                </c:pt>
                <c:pt idx="1113">
                  <c:v>1114.6</c:v>
                </c:pt>
                <c:pt idx="1114">
                  <c:v>1115.6</c:v>
                </c:pt>
                <c:pt idx="1115">
                  <c:v>1116.6</c:v>
                </c:pt>
                <c:pt idx="1116">
                  <c:v>1117.6</c:v>
                </c:pt>
                <c:pt idx="1117">
                  <c:v>1118.6</c:v>
                </c:pt>
                <c:pt idx="1118">
                  <c:v>1119.6</c:v>
                </c:pt>
                <c:pt idx="1119">
                  <c:v>1120.61</c:v>
                </c:pt>
                <c:pt idx="1120">
                  <c:v>1121.61</c:v>
                </c:pt>
                <c:pt idx="1121">
                  <c:v>1122.61</c:v>
                </c:pt>
                <c:pt idx="1122">
                  <c:v>1123.61</c:v>
                </c:pt>
                <c:pt idx="1123">
                  <c:v>1124.61</c:v>
                </c:pt>
                <c:pt idx="1124">
                  <c:v>1125.61</c:v>
                </c:pt>
                <c:pt idx="1125">
                  <c:v>1126.61</c:v>
                </c:pt>
                <c:pt idx="1126">
                  <c:v>1127.619999999999</c:v>
                </c:pt>
                <c:pt idx="1127">
                  <c:v>1128.619999999999</c:v>
                </c:pt>
                <c:pt idx="1128">
                  <c:v>1129.619999999999</c:v>
                </c:pt>
                <c:pt idx="1129">
                  <c:v>1130.619999999999</c:v>
                </c:pt>
                <c:pt idx="1130">
                  <c:v>1131.619999999999</c:v>
                </c:pt>
                <c:pt idx="1131">
                  <c:v>1132.619999999999</c:v>
                </c:pt>
                <c:pt idx="1132">
                  <c:v>1133.619999999999</c:v>
                </c:pt>
                <c:pt idx="1133">
                  <c:v>1134.63</c:v>
                </c:pt>
                <c:pt idx="1134">
                  <c:v>1135.63</c:v>
                </c:pt>
                <c:pt idx="1135">
                  <c:v>1136.63</c:v>
                </c:pt>
                <c:pt idx="1136">
                  <c:v>1137.63</c:v>
                </c:pt>
                <c:pt idx="1137">
                  <c:v>1138.63</c:v>
                </c:pt>
                <c:pt idx="1138">
                  <c:v>1139.63</c:v>
                </c:pt>
                <c:pt idx="1139">
                  <c:v>1140.63</c:v>
                </c:pt>
                <c:pt idx="1140">
                  <c:v>1141.64</c:v>
                </c:pt>
                <c:pt idx="1141">
                  <c:v>1142.64</c:v>
                </c:pt>
                <c:pt idx="1142">
                  <c:v>1143.64</c:v>
                </c:pt>
                <c:pt idx="1143">
                  <c:v>1144.64</c:v>
                </c:pt>
                <c:pt idx="1144">
                  <c:v>1145.64</c:v>
                </c:pt>
                <c:pt idx="1145">
                  <c:v>1146.64</c:v>
                </c:pt>
                <c:pt idx="1146">
                  <c:v>1147.64</c:v>
                </c:pt>
                <c:pt idx="1147">
                  <c:v>1148.65</c:v>
                </c:pt>
                <c:pt idx="1148">
                  <c:v>1149.65</c:v>
                </c:pt>
                <c:pt idx="1149">
                  <c:v>1150.65</c:v>
                </c:pt>
                <c:pt idx="1150">
                  <c:v>1151.65</c:v>
                </c:pt>
                <c:pt idx="1151">
                  <c:v>1152.65</c:v>
                </c:pt>
                <c:pt idx="1152">
                  <c:v>1153.65</c:v>
                </c:pt>
                <c:pt idx="1153">
                  <c:v>1154.65</c:v>
                </c:pt>
                <c:pt idx="1154">
                  <c:v>1155.659999999999</c:v>
                </c:pt>
                <c:pt idx="1155">
                  <c:v>1156.659999999999</c:v>
                </c:pt>
                <c:pt idx="1156">
                  <c:v>1157.659999999999</c:v>
                </c:pt>
                <c:pt idx="1157">
                  <c:v>1158.659999999999</c:v>
                </c:pt>
                <c:pt idx="1158">
                  <c:v>1159.659999999999</c:v>
                </c:pt>
                <c:pt idx="1159">
                  <c:v>1160.659999999999</c:v>
                </c:pt>
                <c:pt idx="1160">
                  <c:v>1161.659999999999</c:v>
                </c:pt>
                <c:pt idx="1161">
                  <c:v>1162.67</c:v>
                </c:pt>
                <c:pt idx="1162">
                  <c:v>1163.67</c:v>
                </c:pt>
                <c:pt idx="1163">
                  <c:v>1164.67</c:v>
                </c:pt>
                <c:pt idx="1164">
                  <c:v>1165.67</c:v>
                </c:pt>
                <c:pt idx="1165">
                  <c:v>1166.67</c:v>
                </c:pt>
                <c:pt idx="1166">
                  <c:v>1167.67</c:v>
                </c:pt>
                <c:pt idx="1167">
                  <c:v>1168.67</c:v>
                </c:pt>
                <c:pt idx="1168">
                  <c:v>1169.68</c:v>
                </c:pt>
                <c:pt idx="1169">
                  <c:v>1170.68</c:v>
                </c:pt>
                <c:pt idx="1170">
                  <c:v>1171.68</c:v>
                </c:pt>
                <c:pt idx="1171">
                  <c:v>1172.68</c:v>
                </c:pt>
                <c:pt idx="1172">
                  <c:v>1173.68</c:v>
                </c:pt>
                <c:pt idx="1173">
                  <c:v>1174.68</c:v>
                </c:pt>
                <c:pt idx="1174">
                  <c:v>1175.68</c:v>
                </c:pt>
                <c:pt idx="1175">
                  <c:v>1176.69</c:v>
                </c:pt>
                <c:pt idx="1176">
                  <c:v>1177.69</c:v>
                </c:pt>
                <c:pt idx="1177">
                  <c:v>1178.69</c:v>
                </c:pt>
                <c:pt idx="1178">
                  <c:v>1179.69</c:v>
                </c:pt>
                <c:pt idx="1179">
                  <c:v>1180.69</c:v>
                </c:pt>
                <c:pt idx="1180">
                  <c:v>1181.69</c:v>
                </c:pt>
                <c:pt idx="1181">
                  <c:v>1182.69</c:v>
                </c:pt>
                <c:pt idx="1182">
                  <c:v>1183.7</c:v>
                </c:pt>
                <c:pt idx="1183">
                  <c:v>1184.7</c:v>
                </c:pt>
                <c:pt idx="1184">
                  <c:v>1185.7</c:v>
                </c:pt>
                <c:pt idx="1185">
                  <c:v>1186.7</c:v>
                </c:pt>
                <c:pt idx="1186">
                  <c:v>1187.7</c:v>
                </c:pt>
                <c:pt idx="1187">
                  <c:v>1188.7</c:v>
                </c:pt>
                <c:pt idx="1188">
                  <c:v>1189.7</c:v>
                </c:pt>
                <c:pt idx="1189">
                  <c:v>1190.71</c:v>
                </c:pt>
                <c:pt idx="1190">
                  <c:v>1191.71</c:v>
                </c:pt>
                <c:pt idx="1191">
                  <c:v>1192.71</c:v>
                </c:pt>
                <c:pt idx="1192">
                  <c:v>1193.71</c:v>
                </c:pt>
                <c:pt idx="1193">
                  <c:v>1194.71</c:v>
                </c:pt>
                <c:pt idx="1194">
                  <c:v>1195.71</c:v>
                </c:pt>
                <c:pt idx="1195">
                  <c:v>1196.71</c:v>
                </c:pt>
                <c:pt idx="1196">
                  <c:v>1197.72</c:v>
                </c:pt>
                <c:pt idx="1197">
                  <c:v>1198.72</c:v>
                </c:pt>
                <c:pt idx="1198">
                  <c:v>1199.72</c:v>
                </c:pt>
                <c:pt idx="1199">
                  <c:v>1200.72</c:v>
                </c:pt>
                <c:pt idx="1200">
                  <c:v>1201.72</c:v>
                </c:pt>
                <c:pt idx="1201">
                  <c:v>1202.72</c:v>
                </c:pt>
                <c:pt idx="1202">
                  <c:v>1203.72</c:v>
                </c:pt>
                <c:pt idx="1203">
                  <c:v>1204.73</c:v>
                </c:pt>
                <c:pt idx="1204">
                  <c:v>1205.73</c:v>
                </c:pt>
                <c:pt idx="1205">
                  <c:v>1206.73</c:v>
                </c:pt>
                <c:pt idx="1206">
                  <c:v>1207.73</c:v>
                </c:pt>
                <c:pt idx="1207">
                  <c:v>1208.73</c:v>
                </c:pt>
                <c:pt idx="1208">
                  <c:v>1209.73</c:v>
                </c:pt>
                <c:pt idx="1209">
                  <c:v>1210.74</c:v>
                </c:pt>
                <c:pt idx="1210">
                  <c:v>1211.74</c:v>
                </c:pt>
                <c:pt idx="1211">
                  <c:v>1212.74</c:v>
                </c:pt>
                <c:pt idx="1212">
                  <c:v>1213.74</c:v>
                </c:pt>
                <c:pt idx="1213">
                  <c:v>1214.74</c:v>
                </c:pt>
                <c:pt idx="1214">
                  <c:v>1215.74</c:v>
                </c:pt>
                <c:pt idx="1215">
                  <c:v>1216.74</c:v>
                </c:pt>
                <c:pt idx="1216">
                  <c:v>1217.75</c:v>
                </c:pt>
                <c:pt idx="1217">
                  <c:v>1218.75</c:v>
                </c:pt>
                <c:pt idx="1218">
                  <c:v>1219.75</c:v>
                </c:pt>
                <c:pt idx="1219">
                  <c:v>1220.75</c:v>
                </c:pt>
                <c:pt idx="1220">
                  <c:v>1221.75</c:v>
                </c:pt>
                <c:pt idx="1221">
                  <c:v>1222.75</c:v>
                </c:pt>
                <c:pt idx="1222">
                  <c:v>1223.75</c:v>
                </c:pt>
                <c:pt idx="1223">
                  <c:v>1224.76</c:v>
                </c:pt>
                <c:pt idx="1224">
                  <c:v>1225.76</c:v>
                </c:pt>
                <c:pt idx="1225">
                  <c:v>1226.76</c:v>
                </c:pt>
                <c:pt idx="1226">
                  <c:v>1227.76</c:v>
                </c:pt>
                <c:pt idx="1227">
                  <c:v>1228.76</c:v>
                </c:pt>
                <c:pt idx="1228">
                  <c:v>1229.76</c:v>
                </c:pt>
                <c:pt idx="1229">
                  <c:v>1230.76</c:v>
                </c:pt>
                <c:pt idx="1230">
                  <c:v>1231.77</c:v>
                </c:pt>
                <c:pt idx="1231">
                  <c:v>1232.77</c:v>
                </c:pt>
                <c:pt idx="1232">
                  <c:v>1233.77</c:v>
                </c:pt>
                <c:pt idx="1233">
                  <c:v>1234.77</c:v>
                </c:pt>
                <c:pt idx="1234">
                  <c:v>1235.77</c:v>
                </c:pt>
                <c:pt idx="1235">
                  <c:v>1236.77</c:v>
                </c:pt>
                <c:pt idx="1236">
                  <c:v>1237.77</c:v>
                </c:pt>
                <c:pt idx="1237">
                  <c:v>1238.78</c:v>
                </c:pt>
                <c:pt idx="1238">
                  <c:v>1239.78</c:v>
                </c:pt>
                <c:pt idx="1239">
                  <c:v>1240.78</c:v>
                </c:pt>
                <c:pt idx="1240">
                  <c:v>1241.78</c:v>
                </c:pt>
                <c:pt idx="1241">
                  <c:v>1242.78</c:v>
                </c:pt>
                <c:pt idx="1242">
                  <c:v>1243.78</c:v>
                </c:pt>
                <c:pt idx="1243">
                  <c:v>1244.79</c:v>
                </c:pt>
                <c:pt idx="1244">
                  <c:v>1245.79</c:v>
                </c:pt>
                <c:pt idx="1245">
                  <c:v>1246.79</c:v>
                </c:pt>
                <c:pt idx="1246">
                  <c:v>1247.79</c:v>
                </c:pt>
                <c:pt idx="1247">
                  <c:v>1248.79</c:v>
                </c:pt>
                <c:pt idx="1248">
                  <c:v>1249.79</c:v>
                </c:pt>
                <c:pt idx="1249">
                  <c:v>1250.79</c:v>
                </c:pt>
                <c:pt idx="1250">
                  <c:v>1251.79</c:v>
                </c:pt>
                <c:pt idx="1251">
                  <c:v>1252.8</c:v>
                </c:pt>
                <c:pt idx="1252">
                  <c:v>1253.8</c:v>
                </c:pt>
                <c:pt idx="1253">
                  <c:v>1254.8</c:v>
                </c:pt>
                <c:pt idx="1254">
                  <c:v>1255.8</c:v>
                </c:pt>
                <c:pt idx="1255">
                  <c:v>1256.8</c:v>
                </c:pt>
                <c:pt idx="1256">
                  <c:v>1257.8</c:v>
                </c:pt>
                <c:pt idx="1257">
                  <c:v>1258.8</c:v>
                </c:pt>
                <c:pt idx="1258">
                  <c:v>1259.81</c:v>
                </c:pt>
                <c:pt idx="1259">
                  <c:v>1260.81</c:v>
                </c:pt>
                <c:pt idx="1260">
                  <c:v>1261.81</c:v>
                </c:pt>
                <c:pt idx="1261">
                  <c:v>1262.81</c:v>
                </c:pt>
                <c:pt idx="1262">
                  <c:v>1263.81</c:v>
                </c:pt>
                <c:pt idx="1263">
                  <c:v>1264.81</c:v>
                </c:pt>
                <c:pt idx="1264">
                  <c:v>1265.81</c:v>
                </c:pt>
                <c:pt idx="1265">
                  <c:v>1266.82</c:v>
                </c:pt>
                <c:pt idx="1266">
                  <c:v>1267.82</c:v>
                </c:pt>
                <c:pt idx="1267">
                  <c:v>1268.82</c:v>
                </c:pt>
                <c:pt idx="1268">
                  <c:v>1269.82</c:v>
                </c:pt>
                <c:pt idx="1269">
                  <c:v>1270.82</c:v>
                </c:pt>
                <c:pt idx="1270">
                  <c:v>1271.82</c:v>
                </c:pt>
                <c:pt idx="1271">
                  <c:v>1272.82</c:v>
                </c:pt>
                <c:pt idx="1272">
                  <c:v>1273.83</c:v>
                </c:pt>
                <c:pt idx="1273">
                  <c:v>1274.83</c:v>
                </c:pt>
                <c:pt idx="1274">
                  <c:v>1275.83</c:v>
                </c:pt>
                <c:pt idx="1275">
                  <c:v>1276.83</c:v>
                </c:pt>
                <c:pt idx="1276">
                  <c:v>1277.83</c:v>
                </c:pt>
                <c:pt idx="1277">
                  <c:v>1278.83</c:v>
                </c:pt>
                <c:pt idx="1278">
                  <c:v>1279.83</c:v>
                </c:pt>
                <c:pt idx="1279">
                  <c:v>1280.84</c:v>
                </c:pt>
                <c:pt idx="1280">
                  <c:v>1281.84</c:v>
                </c:pt>
                <c:pt idx="1281">
                  <c:v>1282.84</c:v>
                </c:pt>
                <c:pt idx="1282">
                  <c:v>1283.84</c:v>
                </c:pt>
                <c:pt idx="1283">
                  <c:v>1284.84</c:v>
                </c:pt>
                <c:pt idx="1284">
                  <c:v>1285.84</c:v>
                </c:pt>
                <c:pt idx="1285">
                  <c:v>1286.84</c:v>
                </c:pt>
                <c:pt idx="1286">
                  <c:v>1287.85</c:v>
                </c:pt>
                <c:pt idx="1287">
                  <c:v>1288.85</c:v>
                </c:pt>
                <c:pt idx="1288">
                  <c:v>1289.85</c:v>
                </c:pt>
                <c:pt idx="1289">
                  <c:v>1290.85</c:v>
                </c:pt>
                <c:pt idx="1290">
                  <c:v>1291.85</c:v>
                </c:pt>
                <c:pt idx="1291">
                  <c:v>1292.85</c:v>
                </c:pt>
                <c:pt idx="1292">
                  <c:v>1293.85</c:v>
                </c:pt>
                <c:pt idx="1293">
                  <c:v>1294.86</c:v>
                </c:pt>
                <c:pt idx="1294">
                  <c:v>1295.86</c:v>
                </c:pt>
                <c:pt idx="1295">
                  <c:v>1296.86</c:v>
                </c:pt>
                <c:pt idx="1296">
                  <c:v>1297.86</c:v>
                </c:pt>
                <c:pt idx="1297">
                  <c:v>1298.86</c:v>
                </c:pt>
                <c:pt idx="1298">
                  <c:v>1299.86</c:v>
                </c:pt>
                <c:pt idx="1299">
                  <c:v>1300.86</c:v>
                </c:pt>
                <c:pt idx="1300">
                  <c:v>1301.869999999999</c:v>
                </c:pt>
                <c:pt idx="1301">
                  <c:v>1302.869999999999</c:v>
                </c:pt>
                <c:pt idx="1302">
                  <c:v>1303.869999999999</c:v>
                </c:pt>
                <c:pt idx="1303">
                  <c:v>1304.869999999999</c:v>
                </c:pt>
                <c:pt idx="1304">
                  <c:v>1305.869999999999</c:v>
                </c:pt>
                <c:pt idx="1305">
                  <c:v>1306.869999999999</c:v>
                </c:pt>
                <c:pt idx="1306">
                  <c:v>1307.869999999999</c:v>
                </c:pt>
                <c:pt idx="1307">
                  <c:v>1308.88</c:v>
                </c:pt>
                <c:pt idx="1308">
                  <c:v>1309.88</c:v>
                </c:pt>
                <c:pt idx="1309">
                  <c:v>1310.88</c:v>
                </c:pt>
                <c:pt idx="1310">
                  <c:v>1311.88</c:v>
                </c:pt>
                <c:pt idx="1311">
                  <c:v>1312.88</c:v>
                </c:pt>
                <c:pt idx="1312">
                  <c:v>1313.88</c:v>
                </c:pt>
                <c:pt idx="1313">
                  <c:v>1314.88</c:v>
                </c:pt>
                <c:pt idx="1314">
                  <c:v>1315.89</c:v>
                </c:pt>
                <c:pt idx="1315">
                  <c:v>1316.89</c:v>
                </c:pt>
                <c:pt idx="1316">
                  <c:v>1317.89</c:v>
                </c:pt>
                <c:pt idx="1317">
                  <c:v>1318.89</c:v>
                </c:pt>
                <c:pt idx="1318">
                  <c:v>1319.89</c:v>
                </c:pt>
                <c:pt idx="1319">
                  <c:v>1320.89</c:v>
                </c:pt>
                <c:pt idx="1320">
                  <c:v>1321.89</c:v>
                </c:pt>
                <c:pt idx="1321">
                  <c:v>1322.9</c:v>
                </c:pt>
                <c:pt idx="1322">
                  <c:v>1323.9</c:v>
                </c:pt>
                <c:pt idx="1323">
                  <c:v>1324.9</c:v>
                </c:pt>
                <c:pt idx="1324">
                  <c:v>1325.9</c:v>
                </c:pt>
                <c:pt idx="1325">
                  <c:v>1326.9</c:v>
                </c:pt>
                <c:pt idx="1326">
                  <c:v>1327.9</c:v>
                </c:pt>
                <c:pt idx="1327">
                  <c:v>1328.9</c:v>
                </c:pt>
                <c:pt idx="1328">
                  <c:v>1329.91</c:v>
                </c:pt>
                <c:pt idx="1329">
                  <c:v>1330.91</c:v>
                </c:pt>
                <c:pt idx="1330">
                  <c:v>1331.91</c:v>
                </c:pt>
                <c:pt idx="1331">
                  <c:v>1332.91</c:v>
                </c:pt>
                <c:pt idx="1332">
                  <c:v>1333.91</c:v>
                </c:pt>
                <c:pt idx="1333">
                  <c:v>1334.91</c:v>
                </c:pt>
                <c:pt idx="1334">
                  <c:v>1335.92</c:v>
                </c:pt>
                <c:pt idx="1335">
                  <c:v>1336.92</c:v>
                </c:pt>
                <c:pt idx="1336">
                  <c:v>1337.92</c:v>
                </c:pt>
                <c:pt idx="1337">
                  <c:v>1338.92</c:v>
                </c:pt>
                <c:pt idx="1338">
                  <c:v>1339.92</c:v>
                </c:pt>
                <c:pt idx="1339">
                  <c:v>1340.92</c:v>
                </c:pt>
                <c:pt idx="1340">
                  <c:v>1341.92</c:v>
                </c:pt>
                <c:pt idx="1341">
                  <c:v>1342.93</c:v>
                </c:pt>
                <c:pt idx="1342">
                  <c:v>1343.93</c:v>
                </c:pt>
                <c:pt idx="1343">
                  <c:v>1344.93</c:v>
                </c:pt>
                <c:pt idx="1344">
                  <c:v>1345.93</c:v>
                </c:pt>
                <c:pt idx="1345">
                  <c:v>1346.93</c:v>
                </c:pt>
                <c:pt idx="1346">
                  <c:v>1347.93</c:v>
                </c:pt>
                <c:pt idx="1347">
                  <c:v>1348.93</c:v>
                </c:pt>
                <c:pt idx="1348">
                  <c:v>1349.94</c:v>
                </c:pt>
                <c:pt idx="1349">
                  <c:v>1350.94</c:v>
                </c:pt>
                <c:pt idx="1350">
                  <c:v>1351.94</c:v>
                </c:pt>
                <c:pt idx="1351">
                  <c:v>1352.94</c:v>
                </c:pt>
                <c:pt idx="1352">
                  <c:v>1353.94</c:v>
                </c:pt>
                <c:pt idx="1353">
                  <c:v>1354.94</c:v>
                </c:pt>
                <c:pt idx="1354">
                  <c:v>1355.94</c:v>
                </c:pt>
                <c:pt idx="1355">
                  <c:v>1356.95</c:v>
                </c:pt>
                <c:pt idx="1356">
                  <c:v>1357.95</c:v>
                </c:pt>
                <c:pt idx="1357">
                  <c:v>1358.95</c:v>
                </c:pt>
                <c:pt idx="1358">
                  <c:v>1359.95</c:v>
                </c:pt>
                <c:pt idx="1359">
                  <c:v>1360.95</c:v>
                </c:pt>
                <c:pt idx="1360">
                  <c:v>1361.95</c:v>
                </c:pt>
                <c:pt idx="1361">
                  <c:v>1362.95</c:v>
                </c:pt>
                <c:pt idx="1362">
                  <c:v>1363.96</c:v>
                </c:pt>
                <c:pt idx="1363">
                  <c:v>1364.96</c:v>
                </c:pt>
                <c:pt idx="1364">
                  <c:v>1365.96</c:v>
                </c:pt>
                <c:pt idx="1365">
                  <c:v>1366.96</c:v>
                </c:pt>
                <c:pt idx="1366">
                  <c:v>1367.96</c:v>
                </c:pt>
                <c:pt idx="1367">
                  <c:v>1368.96</c:v>
                </c:pt>
                <c:pt idx="1368">
                  <c:v>1369.96</c:v>
                </c:pt>
                <c:pt idx="1369">
                  <c:v>1370.97</c:v>
                </c:pt>
                <c:pt idx="1370">
                  <c:v>1371.97</c:v>
                </c:pt>
                <c:pt idx="1371">
                  <c:v>1372.97</c:v>
                </c:pt>
                <c:pt idx="1372">
                  <c:v>1373.97</c:v>
                </c:pt>
                <c:pt idx="1373">
                  <c:v>1374.97</c:v>
                </c:pt>
                <c:pt idx="1374">
                  <c:v>1375.97</c:v>
                </c:pt>
                <c:pt idx="1375">
                  <c:v>1376.97</c:v>
                </c:pt>
                <c:pt idx="1376">
                  <c:v>1377.98</c:v>
                </c:pt>
                <c:pt idx="1377">
                  <c:v>1378.98</c:v>
                </c:pt>
                <c:pt idx="1378">
                  <c:v>1379.98</c:v>
                </c:pt>
                <c:pt idx="1379">
                  <c:v>1380.98</c:v>
                </c:pt>
                <c:pt idx="1380">
                  <c:v>1381.98</c:v>
                </c:pt>
                <c:pt idx="1381">
                  <c:v>1382.98</c:v>
                </c:pt>
                <c:pt idx="1382">
                  <c:v>1383.98</c:v>
                </c:pt>
                <c:pt idx="1383">
                  <c:v>1384.99</c:v>
                </c:pt>
                <c:pt idx="1384">
                  <c:v>1385.99</c:v>
                </c:pt>
                <c:pt idx="1385">
                  <c:v>1386.99</c:v>
                </c:pt>
                <c:pt idx="1386">
                  <c:v>1387.99</c:v>
                </c:pt>
                <c:pt idx="1387">
                  <c:v>1388.99</c:v>
                </c:pt>
                <c:pt idx="1388">
                  <c:v>1389.99</c:v>
                </c:pt>
                <c:pt idx="1389">
                  <c:v>1390.99</c:v>
                </c:pt>
                <c:pt idx="1390">
                  <c:v>1392.0</c:v>
                </c:pt>
                <c:pt idx="1391">
                  <c:v>1393.0</c:v>
                </c:pt>
                <c:pt idx="1392">
                  <c:v>1394.0</c:v>
                </c:pt>
                <c:pt idx="1393">
                  <c:v>1395.0</c:v>
                </c:pt>
                <c:pt idx="1394">
                  <c:v>1396.0</c:v>
                </c:pt>
                <c:pt idx="1395">
                  <c:v>1397.0</c:v>
                </c:pt>
                <c:pt idx="1396">
                  <c:v>1398.0</c:v>
                </c:pt>
                <c:pt idx="1397">
                  <c:v>1399.01</c:v>
                </c:pt>
                <c:pt idx="1398">
                  <c:v>1400.01</c:v>
                </c:pt>
                <c:pt idx="1399">
                  <c:v>1401.01</c:v>
                </c:pt>
                <c:pt idx="1400">
                  <c:v>1402.01</c:v>
                </c:pt>
                <c:pt idx="1401">
                  <c:v>1403.01</c:v>
                </c:pt>
                <c:pt idx="1402">
                  <c:v>1404.01</c:v>
                </c:pt>
                <c:pt idx="1403">
                  <c:v>1405.01</c:v>
                </c:pt>
                <c:pt idx="1404">
                  <c:v>1406.02</c:v>
                </c:pt>
                <c:pt idx="1405">
                  <c:v>1407.02</c:v>
                </c:pt>
                <c:pt idx="1406">
                  <c:v>1408.02</c:v>
                </c:pt>
                <c:pt idx="1407">
                  <c:v>1409.02</c:v>
                </c:pt>
                <c:pt idx="1408">
                  <c:v>1410.02</c:v>
                </c:pt>
                <c:pt idx="1409">
                  <c:v>1411.02</c:v>
                </c:pt>
                <c:pt idx="1410">
                  <c:v>1412.02</c:v>
                </c:pt>
                <c:pt idx="1411">
                  <c:v>1413.03</c:v>
                </c:pt>
                <c:pt idx="1412">
                  <c:v>1414.03</c:v>
                </c:pt>
                <c:pt idx="1413">
                  <c:v>1415.03</c:v>
                </c:pt>
                <c:pt idx="1414">
                  <c:v>1416.03</c:v>
                </c:pt>
                <c:pt idx="1415">
                  <c:v>1417.03</c:v>
                </c:pt>
                <c:pt idx="1416">
                  <c:v>1418.03</c:v>
                </c:pt>
                <c:pt idx="1417">
                  <c:v>1419.03</c:v>
                </c:pt>
                <c:pt idx="1418">
                  <c:v>1420.04</c:v>
                </c:pt>
                <c:pt idx="1419">
                  <c:v>1421.04</c:v>
                </c:pt>
                <c:pt idx="1420">
                  <c:v>1422.04</c:v>
                </c:pt>
                <c:pt idx="1421">
                  <c:v>1423.04</c:v>
                </c:pt>
                <c:pt idx="1422">
                  <c:v>1424.04</c:v>
                </c:pt>
                <c:pt idx="1423">
                  <c:v>1425.04</c:v>
                </c:pt>
                <c:pt idx="1424">
                  <c:v>1426.04</c:v>
                </c:pt>
                <c:pt idx="1425">
                  <c:v>1427.05</c:v>
                </c:pt>
                <c:pt idx="1426">
                  <c:v>1428.05</c:v>
                </c:pt>
                <c:pt idx="1427">
                  <c:v>1429.05</c:v>
                </c:pt>
                <c:pt idx="1428">
                  <c:v>1430.05</c:v>
                </c:pt>
                <c:pt idx="1429">
                  <c:v>1431.05</c:v>
                </c:pt>
                <c:pt idx="1430">
                  <c:v>1432.05</c:v>
                </c:pt>
                <c:pt idx="1431">
                  <c:v>1433.05</c:v>
                </c:pt>
                <c:pt idx="1432">
                  <c:v>1434.06</c:v>
                </c:pt>
                <c:pt idx="1433">
                  <c:v>1435.06</c:v>
                </c:pt>
                <c:pt idx="1434">
                  <c:v>1436.06</c:v>
                </c:pt>
                <c:pt idx="1435">
                  <c:v>1437.06</c:v>
                </c:pt>
                <c:pt idx="1436">
                  <c:v>1438.06</c:v>
                </c:pt>
                <c:pt idx="1437">
                  <c:v>1439.06</c:v>
                </c:pt>
                <c:pt idx="1438">
                  <c:v>1440.06</c:v>
                </c:pt>
                <c:pt idx="1439">
                  <c:v>1441.07</c:v>
                </c:pt>
                <c:pt idx="1440">
                  <c:v>1442.07</c:v>
                </c:pt>
                <c:pt idx="1441">
                  <c:v>1443.07</c:v>
                </c:pt>
                <c:pt idx="1442">
                  <c:v>1444.07</c:v>
                </c:pt>
                <c:pt idx="1443">
                  <c:v>1445.07</c:v>
                </c:pt>
                <c:pt idx="1444">
                  <c:v>1446.07</c:v>
                </c:pt>
                <c:pt idx="1445">
                  <c:v>1447.07</c:v>
                </c:pt>
                <c:pt idx="1446">
                  <c:v>1448.08</c:v>
                </c:pt>
                <c:pt idx="1447">
                  <c:v>1449.08</c:v>
                </c:pt>
                <c:pt idx="1448">
                  <c:v>1450.08</c:v>
                </c:pt>
                <c:pt idx="1449">
                  <c:v>1451.08</c:v>
                </c:pt>
                <c:pt idx="1450">
                  <c:v>1452.08</c:v>
                </c:pt>
                <c:pt idx="1451">
                  <c:v>1453.08</c:v>
                </c:pt>
                <c:pt idx="1452">
                  <c:v>1454.08</c:v>
                </c:pt>
                <c:pt idx="1453">
                  <c:v>1455.09</c:v>
                </c:pt>
                <c:pt idx="1454">
                  <c:v>1456.09</c:v>
                </c:pt>
                <c:pt idx="1455">
                  <c:v>1457.09</c:v>
                </c:pt>
                <c:pt idx="1456">
                  <c:v>1458.09</c:v>
                </c:pt>
                <c:pt idx="1457">
                  <c:v>1459.09</c:v>
                </c:pt>
                <c:pt idx="1458">
                  <c:v>1460.09</c:v>
                </c:pt>
                <c:pt idx="1459">
                  <c:v>1461.1</c:v>
                </c:pt>
                <c:pt idx="1460">
                  <c:v>1462.1</c:v>
                </c:pt>
                <c:pt idx="1461">
                  <c:v>1463.1</c:v>
                </c:pt>
                <c:pt idx="1462">
                  <c:v>1464.1</c:v>
                </c:pt>
                <c:pt idx="1463">
                  <c:v>1465.1</c:v>
                </c:pt>
                <c:pt idx="1464">
                  <c:v>1466.1</c:v>
                </c:pt>
                <c:pt idx="1465">
                  <c:v>1467.1</c:v>
                </c:pt>
                <c:pt idx="1466">
                  <c:v>1468.11</c:v>
                </c:pt>
                <c:pt idx="1467">
                  <c:v>1469.11</c:v>
                </c:pt>
                <c:pt idx="1468">
                  <c:v>1470.11</c:v>
                </c:pt>
                <c:pt idx="1469">
                  <c:v>1471.11</c:v>
                </c:pt>
                <c:pt idx="1470">
                  <c:v>1472.11</c:v>
                </c:pt>
                <c:pt idx="1471">
                  <c:v>1473.11</c:v>
                </c:pt>
                <c:pt idx="1472">
                  <c:v>1474.11</c:v>
                </c:pt>
                <c:pt idx="1473">
                  <c:v>1475.119999999999</c:v>
                </c:pt>
                <c:pt idx="1474">
                  <c:v>1476.119999999999</c:v>
                </c:pt>
                <c:pt idx="1475">
                  <c:v>1477.119999999999</c:v>
                </c:pt>
                <c:pt idx="1476">
                  <c:v>1478.119999999999</c:v>
                </c:pt>
                <c:pt idx="1477">
                  <c:v>1479.119999999999</c:v>
                </c:pt>
                <c:pt idx="1478">
                  <c:v>1480.119999999999</c:v>
                </c:pt>
                <c:pt idx="1479">
                  <c:v>1481.119999999999</c:v>
                </c:pt>
                <c:pt idx="1480">
                  <c:v>1482.13</c:v>
                </c:pt>
                <c:pt idx="1481">
                  <c:v>1483.13</c:v>
                </c:pt>
                <c:pt idx="1482">
                  <c:v>1484.13</c:v>
                </c:pt>
                <c:pt idx="1483">
                  <c:v>1485.13</c:v>
                </c:pt>
                <c:pt idx="1484">
                  <c:v>1486.13</c:v>
                </c:pt>
                <c:pt idx="1485">
                  <c:v>1487.13</c:v>
                </c:pt>
                <c:pt idx="1486">
                  <c:v>1488.13</c:v>
                </c:pt>
                <c:pt idx="1487">
                  <c:v>1489.14</c:v>
                </c:pt>
                <c:pt idx="1488">
                  <c:v>1490.14</c:v>
                </c:pt>
                <c:pt idx="1489">
                  <c:v>1491.14</c:v>
                </c:pt>
                <c:pt idx="1490">
                  <c:v>1492.14</c:v>
                </c:pt>
                <c:pt idx="1491">
                  <c:v>1493.14</c:v>
                </c:pt>
                <c:pt idx="1492">
                  <c:v>1494.14</c:v>
                </c:pt>
                <c:pt idx="1493">
                  <c:v>1495.14</c:v>
                </c:pt>
                <c:pt idx="1494">
                  <c:v>1496.15</c:v>
                </c:pt>
                <c:pt idx="1495">
                  <c:v>1497.15</c:v>
                </c:pt>
                <c:pt idx="1496">
                  <c:v>1498.15</c:v>
                </c:pt>
                <c:pt idx="1497">
                  <c:v>1499.15</c:v>
                </c:pt>
                <c:pt idx="1498">
                  <c:v>1500.15</c:v>
                </c:pt>
                <c:pt idx="1499">
                  <c:v>1501.15</c:v>
                </c:pt>
                <c:pt idx="1500">
                  <c:v>1502.15</c:v>
                </c:pt>
                <c:pt idx="1501">
                  <c:v>1503.159999999999</c:v>
                </c:pt>
                <c:pt idx="1502">
                  <c:v>1504.159999999999</c:v>
                </c:pt>
                <c:pt idx="1503">
                  <c:v>1505.159999999999</c:v>
                </c:pt>
                <c:pt idx="1504">
                  <c:v>1506.159999999999</c:v>
                </c:pt>
                <c:pt idx="1505">
                  <c:v>1507.159999999999</c:v>
                </c:pt>
                <c:pt idx="1506">
                  <c:v>1508.159999999999</c:v>
                </c:pt>
                <c:pt idx="1507">
                  <c:v>1509.159999999999</c:v>
                </c:pt>
                <c:pt idx="1508">
                  <c:v>1510.17</c:v>
                </c:pt>
                <c:pt idx="1509">
                  <c:v>1511.17</c:v>
                </c:pt>
                <c:pt idx="1510">
                  <c:v>1512.17</c:v>
                </c:pt>
                <c:pt idx="1511">
                  <c:v>1513.17</c:v>
                </c:pt>
                <c:pt idx="1512">
                  <c:v>1514.17</c:v>
                </c:pt>
                <c:pt idx="1513">
                  <c:v>1515.17</c:v>
                </c:pt>
                <c:pt idx="1514">
                  <c:v>1516.17</c:v>
                </c:pt>
                <c:pt idx="1515">
                  <c:v>1517.18</c:v>
                </c:pt>
                <c:pt idx="1516">
                  <c:v>1518.18</c:v>
                </c:pt>
                <c:pt idx="1517">
                  <c:v>1519.18</c:v>
                </c:pt>
                <c:pt idx="1518">
                  <c:v>1520.18</c:v>
                </c:pt>
                <c:pt idx="1519">
                  <c:v>1521.18</c:v>
                </c:pt>
                <c:pt idx="1520">
                  <c:v>1522.18</c:v>
                </c:pt>
                <c:pt idx="1521">
                  <c:v>1523.18</c:v>
                </c:pt>
                <c:pt idx="1522">
                  <c:v>1524.19</c:v>
                </c:pt>
                <c:pt idx="1523">
                  <c:v>1525.19</c:v>
                </c:pt>
                <c:pt idx="1524">
                  <c:v>1526.19</c:v>
                </c:pt>
                <c:pt idx="1525">
                  <c:v>1527.19</c:v>
                </c:pt>
                <c:pt idx="1526">
                  <c:v>1528.19</c:v>
                </c:pt>
                <c:pt idx="1527">
                  <c:v>1529.19</c:v>
                </c:pt>
                <c:pt idx="1528">
                  <c:v>1530.19</c:v>
                </c:pt>
                <c:pt idx="1529">
                  <c:v>1531.2</c:v>
                </c:pt>
                <c:pt idx="1530">
                  <c:v>1532.2</c:v>
                </c:pt>
                <c:pt idx="1531">
                  <c:v>1533.2</c:v>
                </c:pt>
                <c:pt idx="1532">
                  <c:v>1534.2</c:v>
                </c:pt>
                <c:pt idx="1533">
                  <c:v>1535.2</c:v>
                </c:pt>
                <c:pt idx="1534">
                  <c:v>1536.2</c:v>
                </c:pt>
                <c:pt idx="1535">
                  <c:v>1537.2</c:v>
                </c:pt>
                <c:pt idx="1536">
                  <c:v>1538.21</c:v>
                </c:pt>
                <c:pt idx="1537">
                  <c:v>1539.21</c:v>
                </c:pt>
                <c:pt idx="1538">
                  <c:v>1540.21</c:v>
                </c:pt>
                <c:pt idx="1539">
                  <c:v>1541.21</c:v>
                </c:pt>
                <c:pt idx="1540">
                  <c:v>1542.21</c:v>
                </c:pt>
                <c:pt idx="1541">
                  <c:v>1543.21</c:v>
                </c:pt>
                <c:pt idx="1542">
                  <c:v>1544.21</c:v>
                </c:pt>
                <c:pt idx="1543">
                  <c:v>1545.22</c:v>
                </c:pt>
                <c:pt idx="1544">
                  <c:v>1546.22</c:v>
                </c:pt>
                <c:pt idx="1545">
                  <c:v>1547.22</c:v>
                </c:pt>
                <c:pt idx="1546">
                  <c:v>1548.22</c:v>
                </c:pt>
                <c:pt idx="1547">
                  <c:v>1549.22</c:v>
                </c:pt>
                <c:pt idx="1548">
                  <c:v>1550.22</c:v>
                </c:pt>
                <c:pt idx="1549">
                  <c:v>1551.22</c:v>
                </c:pt>
                <c:pt idx="1550">
                  <c:v>1552.23</c:v>
                </c:pt>
                <c:pt idx="1551">
                  <c:v>1553.23</c:v>
                </c:pt>
                <c:pt idx="1552">
                  <c:v>1554.23</c:v>
                </c:pt>
                <c:pt idx="1553">
                  <c:v>1555.23</c:v>
                </c:pt>
                <c:pt idx="1554">
                  <c:v>1556.23</c:v>
                </c:pt>
                <c:pt idx="1555">
                  <c:v>1557.23</c:v>
                </c:pt>
                <c:pt idx="1556">
                  <c:v>1558.23</c:v>
                </c:pt>
                <c:pt idx="1557">
                  <c:v>1559.24</c:v>
                </c:pt>
                <c:pt idx="1558">
                  <c:v>1560.24</c:v>
                </c:pt>
                <c:pt idx="1559">
                  <c:v>1561.24</c:v>
                </c:pt>
                <c:pt idx="1560">
                  <c:v>1562.24</c:v>
                </c:pt>
                <c:pt idx="1561">
                  <c:v>1563.24</c:v>
                </c:pt>
                <c:pt idx="1562">
                  <c:v>1564.24</c:v>
                </c:pt>
                <c:pt idx="1563">
                  <c:v>1565.24</c:v>
                </c:pt>
                <c:pt idx="1564">
                  <c:v>1566.25</c:v>
                </c:pt>
                <c:pt idx="1565">
                  <c:v>1567.25</c:v>
                </c:pt>
                <c:pt idx="1566">
                  <c:v>1568.25</c:v>
                </c:pt>
                <c:pt idx="1567">
                  <c:v>1569.25</c:v>
                </c:pt>
                <c:pt idx="1568">
                  <c:v>1570.25</c:v>
                </c:pt>
                <c:pt idx="1569">
                  <c:v>1571.25</c:v>
                </c:pt>
                <c:pt idx="1570">
                  <c:v>1572.25</c:v>
                </c:pt>
                <c:pt idx="1571">
                  <c:v>1573.26</c:v>
                </c:pt>
                <c:pt idx="1572">
                  <c:v>1574.26</c:v>
                </c:pt>
                <c:pt idx="1573">
                  <c:v>1575.26</c:v>
                </c:pt>
                <c:pt idx="1574">
                  <c:v>1576.26</c:v>
                </c:pt>
                <c:pt idx="1575">
                  <c:v>1577.26</c:v>
                </c:pt>
                <c:pt idx="1576">
                  <c:v>1578.26</c:v>
                </c:pt>
                <c:pt idx="1577">
                  <c:v>1579.26</c:v>
                </c:pt>
                <c:pt idx="1578">
                  <c:v>1580.27</c:v>
                </c:pt>
                <c:pt idx="1579">
                  <c:v>1581.27</c:v>
                </c:pt>
                <c:pt idx="1580">
                  <c:v>1582.27</c:v>
                </c:pt>
                <c:pt idx="1581">
                  <c:v>1583.27</c:v>
                </c:pt>
                <c:pt idx="1582">
                  <c:v>1584.27</c:v>
                </c:pt>
                <c:pt idx="1583">
                  <c:v>1585.27</c:v>
                </c:pt>
                <c:pt idx="1584">
                  <c:v>1586.28</c:v>
                </c:pt>
                <c:pt idx="1585">
                  <c:v>1587.28</c:v>
                </c:pt>
                <c:pt idx="1586">
                  <c:v>1588.28</c:v>
                </c:pt>
                <c:pt idx="1587">
                  <c:v>1589.28</c:v>
                </c:pt>
                <c:pt idx="1588">
                  <c:v>1590.28</c:v>
                </c:pt>
                <c:pt idx="1589">
                  <c:v>1591.28</c:v>
                </c:pt>
                <c:pt idx="1590">
                  <c:v>1592.28</c:v>
                </c:pt>
                <c:pt idx="1591">
                  <c:v>1593.29</c:v>
                </c:pt>
                <c:pt idx="1592">
                  <c:v>1594.29</c:v>
                </c:pt>
                <c:pt idx="1593">
                  <c:v>1595.29</c:v>
                </c:pt>
                <c:pt idx="1594">
                  <c:v>1596.29</c:v>
                </c:pt>
                <c:pt idx="1595">
                  <c:v>1597.29</c:v>
                </c:pt>
                <c:pt idx="1596">
                  <c:v>1598.29</c:v>
                </c:pt>
                <c:pt idx="1597">
                  <c:v>1599.29</c:v>
                </c:pt>
                <c:pt idx="1598">
                  <c:v>1600.3</c:v>
                </c:pt>
                <c:pt idx="1599">
                  <c:v>1601.3</c:v>
                </c:pt>
                <c:pt idx="1600">
                  <c:v>1602.3</c:v>
                </c:pt>
                <c:pt idx="1601">
                  <c:v>1603.3</c:v>
                </c:pt>
                <c:pt idx="1602">
                  <c:v>1604.3</c:v>
                </c:pt>
                <c:pt idx="1603">
                  <c:v>1605.3</c:v>
                </c:pt>
                <c:pt idx="1604">
                  <c:v>1606.3</c:v>
                </c:pt>
                <c:pt idx="1605">
                  <c:v>1607.31</c:v>
                </c:pt>
                <c:pt idx="1606">
                  <c:v>1608.31</c:v>
                </c:pt>
                <c:pt idx="1607">
                  <c:v>1609.31</c:v>
                </c:pt>
                <c:pt idx="1608">
                  <c:v>1610.31</c:v>
                </c:pt>
                <c:pt idx="1609">
                  <c:v>1611.31</c:v>
                </c:pt>
                <c:pt idx="1610">
                  <c:v>1612.31</c:v>
                </c:pt>
                <c:pt idx="1611">
                  <c:v>1613.31</c:v>
                </c:pt>
                <c:pt idx="1612">
                  <c:v>1614.32</c:v>
                </c:pt>
                <c:pt idx="1613">
                  <c:v>1615.32</c:v>
                </c:pt>
                <c:pt idx="1614">
                  <c:v>1616.32</c:v>
                </c:pt>
                <c:pt idx="1615">
                  <c:v>1617.32</c:v>
                </c:pt>
                <c:pt idx="1616">
                  <c:v>1618.32</c:v>
                </c:pt>
                <c:pt idx="1617">
                  <c:v>1619.32</c:v>
                </c:pt>
                <c:pt idx="1618">
                  <c:v>1620.32</c:v>
                </c:pt>
                <c:pt idx="1619">
                  <c:v>1621.33</c:v>
                </c:pt>
                <c:pt idx="1620">
                  <c:v>1622.33</c:v>
                </c:pt>
                <c:pt idx="1621">
                  <c:v>1623.33</c:v>
                </c:pt>
                <c:pt idx="1622">
                  <c:v>1624.33</c:v>
                </c:pt>
                <c:pt idx="1623">
                  <c:v>1625.33</c:v>
                </c:pt>
                <c:pt idx="1624">
                  <c:v>1626.33</c:v>
                </c:pt>
                <c:pt idx="1625">
                  <c:v>1627.33</c:v>
                </c:pt>
                <c:pt idx="1626">
                  <c:v>1628.34</c:v>
                </c:pt>
                <c:pt idx="1627">
                  <c:v>1629.34</c:v>
                </c:pt>
                <c:pt idx="1628">
                  <c:v>1630.34</c:v>
                </c:pt>
                <c:pt idx="1629">
                  <c:v>1631.34</c:v>
                </c:pt>
                <c:pt idx="1630">
                  <c:v>1632.34</c:v>
                </c:pt>
                <c:pt idx="1631">
                  <c:v>1633.34</c:v>
                </c:pt>
                <c:pt idx="1632">
                  <c:v>1634.34</c:v>
                </c:pt>
                <c:pt idx="1633">
                  <c:v>1635.35</c:v>
                </c:pt>
                <c:pt idx="1634">
                  <c:v>1636.35</c:v>
                </c:pt>
                <c:pt idx="1635">
                  <c:v>1637.35</c:v>
                </c:pt>
                <c:pt idx="1636">
                  <c:v>1638.35</c:v>
                </c:pt>
                <c:pt idx="1637">
                  <c:v>1639.35</c:v>
                </c:pt>
                <c:pt idx="1638">
                  <c:v>1640.35</c:v>
                </c:pt>
                <c:pt idx="1639">
                  <c:v>1641.35</c:v>
                </c:pt>
                <c:pt idx="1640">
                  <c:v>1642.36</c:v>
                </c:pt>
                <c:pt idx="1641">
                  <c:v>1643.36</c:v>
                </c:pt>
                <c:pt idx="1642">
                  <c:v>1644.36</c:v>
                </c:pt>
                <c:pt idx="1643">
                  <c:v>1645.36</c:v>
                </c:pt>
                <c:pt idx="1644">
                  <c:v>1646.36</c:v>
                </c:pt>
                <c:pt idx="1645">
                  <c:v>1647.36</c:v>
                </c:pt>
                <c:pt idx="1646">
                  <c:v>1648.36</c:v>
                </c:pt>
                <c:pt idx="1647">
                  <c:v>1649.369999999999</c:v>
                </c:pt>
                <c:pt idx="1648">
                  <c:v>1650.369999999999</c:v>
                </c:pt>
                <c:pt idx="1649">
                  <c:v>1651.369999999999</c:v>
                </c:pt>
                <c:pt idx="1650">
                  <c:v>1652.369999999999</c:v>
                </c:pt>
                <c:pt idx="1651">
                  <c:v>1653.369999999999</c:v>
                </c:pt>
                <c:pt idx="1652">
                  <c:v>1654.369999999999</c:v>
                </c:pt>
                <c:pt idx="1653">
                  <c:v>1655.369999999999</c:v>
                </c:pt>
                <c:pt idx="1654">
                  <c:v>1656.38</c:v>
                </c:pt>
                <c:pt idx="1655">
                  <c:v>1657.38</c:v>
                </c:pt>
                <c:pt idx="1656">
                  <c:v>1658.38</c:v>
                </c:pt>
                <c:pt idx="1657">
                  <c:v>1659.38</c:v>
                </c:pt>
                <c:pt idx="1658">
                  <c:v>1660.38</c:v>
                </c:pt>
                <c:pt idx="1659">
                  <c:v>1661.38</c:v>
                </c:pt>
                <c:pt idx="1660">
                  <c:v>1662.38</c:v>
                </c:pt>
                <c:pt idx="1661">
                  <c:v>1663.39</c:v>
                </c:pt>
                <c:pt idx="1662">
                  <c:v>1664.39</c:v>
                </c:pt>
                <c:pt idx="1663">
                  <c:v>1665.39</c:v>
                </c:pt>
                <c:pt idx="1664">
                  <c:v>1666.39</c:v>
                </c:pt>
                <c:pt idx="1665">
                  <c:v>1667.39</c:v>
                </c:pt>
                <c:pt idx="1666">
                  <c:v>1668.39</c:v>
                </c:pt>
                <c:pt idx="1667">
                  <c:v>1669.39</c:v>
                </c:pt>
                <c:pt idx="1668">
                  <c:v>1670.4</c:v>
                </c:pt>
                <c:pt idx="1669">
                  <c:v>1671.4</c:v>
                </c:pt>
                <c:pt idx="1670">
                  <c:v>1672.4</c:v>
                </c:pt>
                <c:pt idx="1671">
                  <c:v>1673.4</c:v>
                </c:pt>
                <c:pt idx="1672">
                  <c:v>1674.4</c:v>
                </c:pt>
                <c:pt idx="1673">
                  <c:v>1675.4</c:v>
                </c:pt>
                <c:pt idx="1674">
                  <c:v>1676.4</c:v>
                </c:pt>
                <c:pt idx="1675">
                  <c:v>1677.41</c:v>
                </c:pt>
                <c:pt idx="1676">
                  <c:v>1678.41</c:v>
                </c:pt>
                <c:pt idx="1677">
                  <c:v>1679.41</c:v>
                </c:pt>
                <c:pt idx="1678">
                  <c:v>1680.41</c:v>
                </c:pt>
                <c:pt idx="1679">
                  <c:v>1681.41</c:v>
                </c:pt>
                <c:pt idx="1680">
                  <c:v>1682.41</c:v>
                </c:pt>
                <c:pt idx="1681">
                  <c:v>1683.41</c:v>
                </c:pt>
                <c:pt idx="1682">
                  <c:v>1684.42</c:v>
                </c:pt>
                <c:pt idx="1683">
                  <c:v>1685.42</c:v>
                </c:pt>
                <c:pt idx="1684">
                  <c:v>1686.42</c:v>
                </c:pt>
                <c:pt idx="1685">
                  <c:v>1687.42</c:v>
                </c:pt>
                <c:pt idx="1686">
                  <c:v>1688.42</c:v>
                </c:pt>
                <c:pt idx="1687">
                  <c:v>1689.42</c:v>
                </c:pt>
                <c:pt idx="1688">
                  <c:v>1690.42</c:v>
                </c:pt>
                <c:pt idx="1689">
                  <c:v>1691.43</c:v>
                </c:pt>
                <c:pt idx="1690">
                  <c:v>1692.43</c:v>
                </c:pt>
                <c:pt idx="1691">
                  <c:v>1693.43</c:v>
                </c:pt>
                <c:pt idx="1692">
                  <c:v>1694.43</c:v>
                </c:pt>
                <c:pt idx="1693">
                  <c:v>1695.43</c:v>
                </c:pt>
                <c:pt idx="1694">
                  <c:v>1696.43</c:v>
                </c:pt>
                <c:pt idx="1695">
                  <c:v>1697.43</c:v>
                </c:pt>
                <c:pt idx="1696">
                  <c:v>1698.44</c:v>
                </c:pt>
                <c:pt idx="1697">
                  <c:v>1699.44</c:v>
                </c:pt>
                <c:pt idx="1698">
                  <c:v>1700.44</c:v>
                </c:pt>
                <c:pt idx="1699">
                  <c:v>1701.44</c:v>
                </c:pt>
                <c:pt idx="1700">
                  <c:v>1702.44</c:v>
                </c:pt>
                <c:pt idx="1701">
                  <c:v>1703.44</c:v>
                </c:pt>
                <c:pt idx="1702">
                  <c:v>1704.44</c:v>
                </c:pt>
                <c:pt idx="1703">
                  <c:v>1705.45</c:v>
                </c:pt>
                <c:pt idx="1704">
                  <c:v>1706.45</c:v>
                </c:pt>
                <c:pt idx="1705">
                  <c:v>1707.45</c:v>
                </c:pt>
                <c:pt idx="1706">
                  <c:v>1708.45</c:v>
                </c:pt>
                <c:pt idx="1707">
                  <c:v>1709.45</c:v>
                </c:pt>
                <c:pt idx="1708">
                  <c:v>1710.45</c:v>
                </c:pt>
                <c:pt idx="1709">
                  <c:v>1711.46</c:v>
                </c:pt>
                <c:pt idx="1710">
                  <c:v>1712.46</c:v>
                </c:pt>
                <c:pt idx="1711">
                  <c:v>1713.46</c:v>
                </c:pt>
                <c:pt idx="1712">
                  <c:v>1714.46</c:v>
                </c:pt>
                <c:pt idx="1713">
                  <c:v>1715.46</c:v>
                </c:pt>
                <c:pt idx="1714">
                  <c:v>1716.46</c:v>
                </c:pt>
                <c:pt idx="1715">
                  <c:v>1717.46</c:v>
                </c:pt>
                <c:pt idx="1716">
                  <c:v>1718.47</c:v>
                </c:pt>
                <c:pt idx="1717">
                  <c:v>1719.47</c:v>
                </c:pt>
                <c:pt idx="1718">
                  <c:v>1720.47</c:v>
                </c:pt>
                <c:pt idx="1719">
                  <c:v>1721.47</c:v>
                </c:pt>
                <c:pt idx="1720">
                  <c:v>1722.47</c:v>
                </c:pt>
                <c:pt idx="1721">
                  <c:v>1723.47</c:v>
                </c:pt>
                <c:pt idx="1722">
                  <c:v>1724.47</c:v>
                </c:pt>
                <c:pt idx="1723">
                  <c:v>1725.48</c:v>
                </c:pt>
                <c:pt idx="1724">
                  <c:v>1726.48</c:v>
                </c:pt>
                <c:pt idx="1725">
                  <c:v>1727.48</c:v>
                </c:pt>
                <c:pt idx="1726">
                  <c:v>1728.48</c:v>
                </c:pt>
                <c:pt idx="1727">
                  <c:v>1729.48</c:v>
                </c:pt>
                <c:pt idx="1728">
                  <c:v>1730.48</c:v>
                </c:pt>
                <c:pt idx="1729">
                  <c:v>1731.48</c:v>
                </c:pt>
                <c:pt idx="1730">
                  <c:v>1732.49</c:v>
                </c:pt>
                <c:pt idx="1731">
                  <c:v>1733.49</c:v>
                </c:pt>
                <c:pt idx="1732">
                  <c:v>1734.49</c:v>
                </c:pt>
                <c:pt idx="1733">
                  <c:v>1735.49</c:v>
                </c:pt>
                <c:pt idx="1734">
                  <c:v>1736.49</c:v>
                </c:pt>
                <c:pt idx="1735">
                  <c:v>1737.49</c:v>
                </c:pt>
                <c:pt idx="1736">
                  <c:v>1738.49</c:v>
                </c:pt>
                <c:pt idx="1737">
                  <c:v>1739.5</c:v>
                </c:pt>
                <c:pt idx="1738">
                  <c:v>1740.5</c:v>
                </c:pt>
                <c:pt idx="1739">
                  <c:v>1741.5</c:v>
                </c:pt>
                <c:pt idx="1740">
                  <c:v>1742.5</c:v>
                </c:pt>
                <c:pt idx="1741">
                  <c:v>1743.5</c:v>
                </c:pt>
                <c:pt idx="1742">
                  <c:v>1744.5</c:v>
                </c:pt>
                <c:pt idx="1743">
                  <c:v>1745.5</c:v>
                </c:pt>
                <c:pt idx="1744">
                  <c:v>1746.51</c:v>
                </c:pt>
                <c:pt idx="1745">
                  <c:v>1747.51</c:v>
                </c:pt>
                <c:pt idx="1746">
                  <c:v>1748.51</c:v>
                </c:pt>
                <c:pt idx="1747">
                  <c:v>1749.51</c:v>
                </c:pt>
                <c:pt idx="1748">
                  <c:v>1750.51</c:v>
                </c:pt>
                <c:pt idx="1749">
                  <c:v>1751.51</c:v>
                </c:pt>
                <c:pt idx="1750">
                  <c:v>1752.51</c:v>
                </c:pt>
                <c:pt idx="1751">
                  <c:v>1753.52</c:v>
                </c:pt>
                <c:pt idx="1752">
                  <c:v>1754.52</c:v>
                </c:pt>
                <c:pt idx="1753">
                  <c:v>1755.52</c:v>
                </c:pt>
                <c:pt idx="1754">
                  <c:v>1756.52</c:v>
                </c:pt>
                <c:pt idx="1755">
                  <c:v>1757.52</c:v>
                </c:pt>
                <c:pt idx="1756">
                  <c:v>1758.52</c:v>
                </c:pt>
                <c:pt idx="1757">
                  <c:v>1759.52</c:v>
                </c:pt>
                <c:pt idx="1758">
                  <c:v>1760.53</c:v>
                </c:pt>
                <c:pt idx="1759">
                  <c:v>1761.53</c:v>
                </c:pt>
                <c:pt idx="1760">
                  <c:v>1762.53</c:v>
                </c:pt>
                <c:pt idx="1761">
                  <c:v>1763.53</c:v>
                </c:pt>
                <c:pt idx="1762">
                  <c:v>1764.53</c:v>
                </c:pt>
                <c:pt idx="1763">
                  <c:v>1765.53</c:v>
                </c:pt>
                <c:pt idx="1764">
                  <c:v>1766.53</c:v>
                </c:pt>
                <c:pt idx="1765">
                  <c:v>1767.54</c:v>
                </c:pt>
                <c:pt idx="1766">
                  <c:v>1768.54</c:v>
                </c:pt>
                <c:pt idx="1767">
                  <c:v>1769.54</c:v>
                </c:pt>
                <c:pt idx="1768">
                  <c:v>1770.54</c:v>
                </c:pt>
                <c:pt idx="1769">
                  <c:v>1771.54</c:v>
                </c:pt>
                <c:pt idx="1770">
                  <c:v>1772.54</c:v>
                </c:pt>
                <c:pt idx="1771">
                  <c:v>1773.54</c:v>
                </c:pt>
                <c:pt idx="1772">
                  <c:v>1774.55</c:v>
                </c:pt>
                <c:pt idx="1773">
                  <c:v>1775.55</c:v>
                </c:pt>
                <c:pt idx="1774">
                  <c:v>1776.55</c:v>
                </c:pt>
                <c:pt idx="1775">
                  <c:v>1777.55</c:v>
                </c:pt>
                <c:pt idx="1776">
                  <c:v>1778.55</c:v>
                </c:pt>
                <c:pt idx="1777">
                  <c:v>1779.55</c:v>
                </c:pt>
                <c:pt idx="1778">
                  <c:v>1780.55</c:v>
                </c:pt>
                <c:pt idx="1779">
                  <c:v>1781.56</c:v>
                </c:pt>
                <c:pt idx="1780">
                  <c:v>1782.56</c:v>
                </c:pt>
                <c:pt idx="1781">
                  <c:v>1783.56</c:v>
                </c:pt>
                <c:pt idx="1782">
                  <c:v>1784.56</c:v>
                </c:pt>
                <c:pt idx="1783">
                  <c:v>1785.56</c:v>
                </c:pt>
                <c:pt idx="1784">
                  <c:v>1786.56</c:v>
                </c:pt>
                <c:pt idx="1785">
                  <c:v>1787.56</c:v>
                </c:pt>
                <c:pt idx="1786">
                  <c:v>1788.57</c:v>
                </c:pt>
                <c:pt idx="1787">
                  <c:v>1789.57</c:v>
                </c:pt>
                <c:pt idx="1788">
                  <c:v>1790.57</c:v>
                </c:pt>
                <c:pt idx="1789">
                  <c:v>1791.57</c:v>
                </c:pt>
                <c:pt idx="1790">
                  <c:v>1792.57</c:v>
                </c:pt>
                <c:pt idx="1791">
                  <c:v>1793.57</c:v>
                </c:pt>
                <c:pt idx="1792">
                  <c:v>1794.57</c:v>
                </c:pt>
                <c:pt idx="1793">
                  <c:v>1795.58</c:v>
                </c:pt>
                <c:pt idx="1794">
                  <c:v>1796.58</c:v>
                </c:pt>
                <c:pt idx="1795">
                  <c:v>1797.58</c:v>
                </c:pt>
                <c:pt idx="1796">
                  <c:v>1798.58</c:v>
                </c:pt>
                <c:pt idx="1797">
                  <c:v>1799.58</c:v>
                </c:pt>
                <c:pt idx="1798">
                  <c:v>1800.58</c:v>
                </c:pt>
                <c:pt idx="1799">
                  <c:v>1801.58</c:v>
                </c:pt>
                <c:pt idx="1800">
                  <c:v>1802.59</c:v>
                </c:pt>
                <c:pt idx="1801">
                  <c:v>1803.59</c:v>
                </c:pt>
                <c:pt idx="1802">
                  <c:v>1804.59</c:v>
                </c:pt>
                <c:pt idx="1803">
                  <c:v>1805.59</c:v>
                </c:pt>
                <c:pt idx="1804">
                  <c:v>1806.59</c:v>
                </c:pt>
                <c:pt idx="1805">
                  <c:v>1807.59</c:v>
                </c:pt>
                <c:pt idx="1806">
                  <c:v>1808.59</c:v>
                </c:pt>
                <c:pt idx="1807">
                  <c:v>1809.6</c:v>
                </c:pt>
                <c:pt idx="1808">
                  <c:v>1810.6</c:v>
                </c:pt>
                <c:pt idx="1809">
                  <c:v>1811.6</c:v>
                </c:pt>
                <c:pt idx="1810">
                  <c:v>1812.6</c:v>
                </c:pt>
                <c:pt idx="1811">
                  <c:v>1813.6</c:v>
                </c:pt>
                <c:pt idx="1812">
                  <c:v>1814.6</c:v>
                </c:pt>
                <c:pt idx="1813">
                  <c:v>1815.6</c:v>
                </c:pt>
                <c:pt idx="1814">
                  <c:v>1816.61</c:v>
                </c:pt>
                <c:pt idx="1815">
                  <c:v>1817.61</c:v>
                </c:pt>
                <c:pt idx="1816">
                  <c:v>1818.61</c:v>
                </c:pt>
                <c:pt idx="1817">
                  <c:v>1819.61</c:v>
                </c:pt>
                <c:pt idx="1818">
                  <c:v>1820.61</c:v>
                </c:pt>
                <c:pt idx="1819">
                  <c:v>1821.61</c:v>
                </c:pt>
                <c:pt idx="1820">
                  <c:v>1822.61</c:v>
                </c:pt>
                <c:pt idx="1821">
                  <c:v>1823.619999999999</c:v>
                </c:pt>
                <c:pt idx="1822">
                  <c:v>1824.619999999999</c:v>
                </c:pt>
                <c:pt idx="1823">
                  <c:v>1825.619999999999</c:v>
                </c:pt>
                <c:pt idx="1824">
                  <c:v>1826.619999999999</c:v>
                </c:pt>
                <c:pt idx="1825">
                  <c:v>1827.619999999999</c:v>
                </c:pt>
                <c:pt idx="1826">
                  <c:v>1828.619999999999</c:v>
                </c:pt>
                <c:pt idx="1827">
                  <c:v>1829.63</c:v>
                </c:pt>
                <c:pt idx="1828">
                  <c:v>1830.63</c:v>
                </c:pt>
                <c:pt idx="1829">
                  <c:v>1831.63</c:v>
                </c:pt>
                <c:pt idx="1830">
                  <c:v>1832.63</c:v>
                </c:pt>
                <c:pt idx="1831">
                  <c:v>1833.63</c:v>
                </c:pt>
                <c:pt idx="1832">
                  <c:v>1834.63</c:v>
                </c:pt>
                <c:pt idx="1833">
                  <c:v>1835.63</c:v>
                </c:pt>
                <c:pt idx="1834">
                  <c:v>1836.64</c:v>
                </c:pt>
                <c:pt idx="1835">
                  <c:v>1837.64</c:v>
                </c:pt>
                <c:pt idx="1836">
                  <c:v>1838.64</c:v>
                </c:pt>
                <c:pt idx="1837">
                  <c:v>1839.64</c:v>
                </c:pt>
                <c:pt idx="1838">
                  <c:v>1840.64</c:v>
                </c:pt>
                <c:pt idx="1839">
                  <c:v>1841.64</c:v>
                </c:pt>
                <c:pt idx="1840">
                  <c:v>1842.64</c:v>
                </c:pt>
                <c:pt idx="1841">
                  <c:v>1843.65</c:v>
                </c:pt>
                <c:pt idx="1842">
                  <c:v>1844.65</c:v>
                </c:pt>
                <c:pt idx="1843">
                  <c:v>1845.65</c:v>
                </c:pt>
                <c:pt idx="1844">
                  <c:v>1846.65</c:v>
                </c:pt>
                <c:pt idx="1845">
                  <c:v>1847.65</c:v>
                </c:pt>
                <c:pt idx="1846">
                  <c:v>1848.65</c:v>
                </c:pt>
                <c:pt idx="1847">
                  <c:v>1849.65</c:v>
                </c:pt>
                <c:pt idx="1848">
                  <c:v>1850.659999999999</c:v>
                </c:pt>
                <c:pt idx="1849">
                  <c:v>1851.659999999999</c:v>
                </c:pt>
                <c:pt idx="1850">
                  <c:v>1852.659999999999</c:v>
                </c:pt>
                <c:pt idx="1851">
                  <c:v>1853.659999999999</c:v>
                </c:pt>
                <c:pt idx="1852">
                  <c:v>1854.659999999999</c:v>
                </c:pt>
                <c:pt idx="1853">
                  <c:v>1855.659999999999</c:v>
                </c:pt>
                <c:pt idx="1854">
                  <c:v>1856.659999999999</c:v>
                </c:pt>
                <c:pt idx="1855">
                  <c:v>1857.67</c:v>
                </c:pt>
                <c:pt idx="1856">
                  <c:v>1858.67</c:v>
                </c:pt>
                <c:pt idx="1857">
                  <c:v>1859.67</c:v>
                </c:pt>
                <c:pt idx="1858">
                  <c:v>1860.67</c:v>
                </c:pt>
                <c:pt idx="1859">
                  <c:v>1861.67</c:v>
                </c:pt>
                <c:pt idx="1860">
                  <c:v>1862.67</c:v>
                </c:pt>
                <c:pt idx="1861">
                  <c:v>1863.67</c:v>
                </c:pt>
                <c:pt idx="1862">
                  <c:v>1864.68</c:v>
                </c:pt>
                <c:pt idx="1863">
                  <c:v>1865.68</c:v>
                </c:pt>
                <c:pt idx="1864">
                  <c:v>1866.68</c:v>
                </c:pt>
                <c:pt idx="1865">
                  <c:v>1867.68</c:v>
                </c:pt>
                <c:pt idx="1866">
                  <c:v>1868.68</c:v>
                </c:pt>
                <c:pt idx="1867">
                  <c:v>1869.68</c:v>
                </c:pt>
                <c:pt idx="1868">
                  <c:v>1870.68</c:v>
                </c:pt>
                <c:pt idx="1869">
                  <c:v>1871.69</c:v>
                </c:pt>
                <c:pt idx="1870">
                  <c:v>1872.69</c:v>
                </c:pt>
                <c:pt idx="1871">
                  <c:v>1873.69</c:v>
                </c:pt>
                <c:pt idx="1872">
                  <c:v>1874.69</c:v>
                </c:pt>
                <c:pt idx="1873">
                  <c:v>1875.69</c:v>
                </c:pt>
                <c:pt idx="1874">
                  <c:v>1876.69</c:v>
                </c:pt>
                <c:pt idx="1875">
                  <c:v>1877.69</c:v>
                </c:pt>
                <c:pt idx="1876">
                  <c:v>1878.7</c:v>
                </c:pt>
                <c:pt idx="1877">
                  <c:v>1879.7</c:v>
                </c:pt>
                <c:pt idx="1878">
                  <c:v>1880.7</c:v>
                </c:pt>
                <c:pt idx="1879">
                  <c:v>1881.7</c:v>
                </c:pt>
                <c:pt idx="1880">
                  <c:v>1882.7</c:v>
                </c:pt>
                <c:pt idx="1881">
                  <c:v>1883.7</c:v>
                </c:pt>
                <c:pt idx="1882">
                  <c:v>1884.7</c:v>
                </c:pt>
                <c:pt idx="1883">
                  <c:v>1885.71</c:v>
                </c:pt>
                <c:pt idx="1884">
                  <c:v>1886.71</c:v>
                </c:pt>
                <c:pt idx="1885">
                  <c:v>1887.71</c:v>
                </c:pt>
                <c:pt idx="1886">
                  <c:v>1888.71</c:v>
                </c:pt>
                <c:pt idx="1887">
                  <c:v>1889.71</c:v>
                </c:pt>
                <c:pt idx="1888">
                  <c:v>1890.71</c:v>
                </c:pt>
                <c:pt idx="1889">
                  <c:v>1891.71</c:v>
                </c:pt>
                <c:pt idx="1890">
                  <c:v>1892.72</c:v>
                </c:pt>
                <c:pt idx="1891">
                  <c:v>1893.72</c:v>
                </c:pt>
                <c:pt idx="1892">
                  <c:v>1894.72</c:v>
                </c:pt>
                <c:pt idx="1893">
                  <c:v>1895.72</c:v>
                </c:pt>
                <c:pt idx="1894">
                  <c:v>1896.72</c:v>
                </c:pt>
                <c:pt idx="1895">
                  <c:v>1897.72</c:v>
                </c:pt>
                <c:pt idx="1896">
                  <c:v>1898.72</c:v>
                </c:pt>
                <c:pt idx="1897">
                  <c:v>1899.73</c:v>
                </c:pt>
                <c:pt idx="1898">
                  <c:v>1900.73</c:v>
                </c:pt>
                <c:pt idx="1899">
                  <c:v>1901.73</c:v>
                </c:pt>
                <c:pt idx="1900">
                  <c:v>1902.73</c:v>
                </c:pt>
                <c:pt idx="1901">
                  <c:v>1903.73</c:v>
                </c:pt>
                <c:pt idx="1902">
                  <c:v>1904.73</c:v>
                </c:pt>
                <c:pt idx="1903">
                  <c:v>1905.73</c:v>
                </c:pt>
                <c:pt idx="1904">
                  <c:v>1906.74</c:v>
                </c:pt>
                <c:pt idx="1905">
                  <c:v>1907.74</c:v>
                </c:pt>
                <c:pt idx="1906">
                  <c:v>1908.74</c:v>
                </c:pt>
                <c:pt idx="1907">
                  <c:v>1909.74</c:v>
                </c:pt>
                <c:pt idx="1908">
                  <c:v>1910.74</c:v>
                </c:pt>
                <c:pt idx="1909">
                  <c:v>1911.74</c:v>
                </c:pt>
                <c:pt idx="1910">
                  <c:v>1912.74</c:v>
                </c:pt>
                <c:pt idx="1911">
                  <c:v>1913.75</c:v>
                </c:pt>
                <c:pt idx="1912">
                  <c:v>1914.75</c:v>
                </c:pt>
                <c:pt idx="1913">
                  <c:v>1915.75</c:v>
                </c:pt>
                <c:pt idx="1914">
                  <c:v>1916.75</c:v>
                </c:pt>
                <c:pt idx="1915">
                  <c:v>1917.75</c:v>
                </c:pt>
                <c:pt idx="1916">
                  <c:v>1918.75</c:v>
                </c:pt>
                <c:pt idx="1917">
                  <c:v>1919.75</c:v>
                </c:pt>
                <c:pt idx="1918">
                  <c:v>1920.76</c:v>
                </c:pt>
                <c:pt idx="1919">
                  <c:v>1921.76</c:v>
                </c:pt>
                <c:pt idx="1920">
                  <c:v>1922.76</c:v>
                </c:pt>
                <c:pt idx="1921">
                  <c:v>1923.76</c:v>
                </c:pt>
                <c:pt idx="1922">
                  <c:v>1924.76</c:v>
                </c:pt>
                <c:pt idx="1923">
                  <c:v>1925.76</c:v>
                </c:pt>
                <c:pt idx="1924">
                  <c:v>1926.76</c:v>
                </c:pt>
                <c:pt idx="1925">
                  <c:v>1927.77</c:v>
                </c:pt>
                <c:pt idx="1926">
                  <c:v>1928.77</c:v>
                </c:pt>
                <c:pt idx="1927">
                  <c:v>1929.77</c:v>
                </c:pt>
                <c:pt idx="1928">
                  <c:v>1930.77</c:v>
                </c:pt>
                <c:pt idx="1929">
                  <c:v>1931.77</c:v>
                </c:pt>
                <c:pt idx="1930">
                  <c:v>1932.77</c:v>
                </c:pt>
                <c:pt idx="1931">
                  <c:v>1933.77</c:v>
                </c:pt>
                <c:pt idx="1932">
                  <c:v>1934.78</c:v>
                </c:pt>
                <c:pt idx="1933">
                  <c:v>1935.78</c:v>
                </c:pt>
                <c:pt idx="1934">
                  <c:v>1936.78</c:v>
                </c:pt>
                <c:pt idx="1935">
                  <c:v>1937.78</c:v>
                </c:pt>
                <c:pt idx="1936">
                  <c:v>1938.78</c:v>
                </c:pt>
                <c:pt idx="1937">
                  <c:v>1939.78</c:v>
                </c:pt>
                <c:pt idx="1938">
                  <c:v>1940.78</c:v>
                </c:pt>
                <c:pt idx="1939">
                  <c:v>1941.79</c:v>
                </c:pt>
                <c:pt idx="1940">
                  <c:v>1942.79</c:v>
                </c:pt>
                <c:pt idx="1941">
                  <c:v>1943.79</c:v>
                </c:pt>
                <c:pt idx="1942">
                  <c:v>1944.79</c:v>
                </c:pt>
                <c:pt idx="1943">
                  <c:v>1945.79</c:v>
                </c:pt>
                <c:pt idx="1944">
                  <c:v>1946.79</c:v>
                </c:pt>
                <c:pt idx="1945">
                  <c:v>1947.79</c:v>
                </c:pt>
                <c:pt idx="1946">
                  <c:v>1948.8</c:v>
                </c:pt>
                <c:pt idx="1947">
                  <c:v>1949.8</c:v>
                </c:pt>
                <c:pt idx="1948">
                  <c:v>1950.8</c:v>
                </c:pt>
                <c:pt idx="1949">
                  <c:v>1951.8</c:v>
                </c:pt>
                <c:pt idx="1950">
                  <c:v>1952.8</c:v>
                </c:pt>
                <c:pt idx="1951">
                  <c:v>1953.8</c:v>
                </c:pt>
                <c:pt idx="1952">
                  <c:v>1954.8</c:v>
                </c:pt>
                <c:pt idx="1953">
                  <c:v>1955.81</c:v>
                </c:pt>
                <c:pt idx="1954">
                  <c:v>1956.81</c:v>
                </c:pt>
                <c:pt idx="1955">
                  <c:v>1957.81</c:v>
                </c:pt>
                <c:pt idx="1956">
                  <c:v>1958.81</c:v>
                </c:pt>
                <c:pt idx="1957">
                  <c:v>1959.81</c:v>
                </c:pt>
                <c:pt idx="1958">
                  <c:v>1960.81</c:v>
                </c:pt>
                <c:pt idx="1959">
                  <c:v>1961.82</c:v>
                </c:pt>
                <c:pt idx="1960">
                  <c:v>1962.82</c:v>
                </c:pt>
                <c:pt idx="1961">
                  <c:v>1963.82</c:v>
                </c:pt>
                <c:pt idx="1962">
                  <c:v>1964.82</c:v>
                </c:pt>
                <c:pt idx="1963">
                  <c:v>1965.82</c:v>
                </c:pt>
                <c:pt idx="1964">
                  <c:v>1966.82</c:v>
                </c:pt>
                <c:pt idx="1965">
                  <c:v>1967.82</c:v>
                </c:pt>
                <c:pt idx="1966">
                  <c:v>1968.83</c:v>
                </c:pt>
                <c:pt idx="1967">
                  <c:v>1969.83</c:v>
                </c:pt>
                <c:pt idx="1968">
                  <c:v>1970.83</c:v>
                </c:pt>
                <c:pt idx="1969">
                  <c:v>1971.83</c:v>
                </c:pt>
                <c:pt idx="1970">
                  <c:v>1972.83</c:v>
                </c:pt>
                <c:pt idx="1971">
                  <c:v>1973.83</c:v>
                </c:pt>
                <c:pt idx="1972">
                  <c:v>1974.83</c:v>
                </c:pt>
                <c:pt idx="1973">
                  <c:v>1975.84</c:v>
                </c:pt>
                <c:pt idx="1974">
                  <c:v>1976.84</c:v>
                </c:pt>
                <c:pt idx="1975">
                  <c:v>1977.84</c:v>
                </c:pt>
                <c:pt idx="1976">
                  <c:v>1978.84</c:v>
                </c:pt>
                <c:pt idx="1977">
                  <c:v>1979.84</c:v>
                </c:pt>
                <c:pt idx="1978">
                  <c:v>1980.84</c:v>
                </c:pt>
                <c:pt idx="1979">
                  <c:v>1981.84</c:v>
                </c:pt>
                <c:pt idx="1980">
                  <c:v>1982.85</c:v>
                </c:pt>
                <c:pt idx="1981">
                  <c:v>1983.85</c:v>
                </c:pt>
                <c:pt idx="1982">
                  <c:v>1984.85</c:v>
                </c:pt>
                <c:pt idx="1983">
                  <c:v>1985.85</c:v>
                </c:pt>
                <c:pt idx="1984">
                  <c:v>1986.85</c:v>
                </c:pt>
                <c:pt idx="1985">
                  <c:v>1987.85</c:v>
                </c:pt>
                <c:pt idx="1986">
                  <c:v>1988.85</c:v>
                </c:pt>
                <c:pt idx="1987">
                  <c:v>1989.86</c:v>
                </c:pt>
                <c:pt idx="1988">
                  <c:v>1990.86</c:v>
                </c:pt>
                <c:pt idx="1989">
                  <c:v>1991.86</c:v>
                </c:pt>
                <c:pt idx="1990">
                  <c:v>1992.86</c:v>
                </c:pt>
                <c:pt idx="1991">
                  <c:v>1993.86</c:v>
                </c:pt>
                <c:pt idx="1992">
                  <c:v>1994.86</c:v>
                </c:pt>
                <c:pt idx="1993">
                  <c:v>1995.86</c:v>
                </c:pt>
                <c:pt idx="1994">
                  <c:v>1996.869999999999</c:v>
                </c:pt>
                <c:pt idx="1995">
                  <c:v>1997.869999999999</c:v>
                </c:pt>
                <c:pt idx="1996">
                  <c:v>1998.869999999999</c:v>
                </c:pt>
              </c:numCache>
            </c:numRef>
          </c:xVal>
          <c:yVal>
            <c:numRef>
              <c:f>final!$C$2:$C$1998</c:f>
              <c:numCache>
                <c:formatCode>0.0</c:formatCode>
                <c:ptCount val="1997"/>
                <c:pt idx="0">
                  <c:v>0.692384769539077</c:v>
                </c:pt>
                <c:pt idx="1">
                  <c:v>0.636829213983521</c:v>
                </c:pt>
                <c:pt idx="2">
                  <c:v>0.632384769539077</c:v>
                </c:pt>
                <c:pt idx="3">
                  <c:v>0.592384769539077</c:v>
                </c:pt>
                <c:pt idx="4">
                  <c:v>0.642384769539076</c:v>
                </c:pt>
                <c:pt idx="5">
                  <c:v>0.669307846462153</c:v>
                </c:pt>
                <c:pt idx="6">
                  <c:v>0.749527626681933</c:v>
                </c:pt>
                <c:pt idx="7">
                  <c:v>0.819051436205742</c:v>
                </c:pt>
                <c:pt idx="8">
                  <c:v>0.925718102872408</c:v>
                </c:pt>
                <c:pt idx="9">
                  <c:v>0.965718102872408</c:v>
                </c:pt>
                <c:pt idx="10">
                  <c:v>1.005718102872407</c:v>
                </c:pt>
                <c:pt idx="11">
                  <c:v>1.059051436205741</c:v>
                </c:pt>
                <c:pt idx="12">
                  <c:v>1.112384769539074</c:v>
                </c:pt>
                <c:pt idx="13">
                  <c:v>1.09905143620574</c:v>
                </c:pt>
                <c:pt idx="14">
                  <c:v>1.165718102872408</c:v>
                </c:pt>
                <c:pt idx="15">
                  <c:v>1.219051436205742</c:v>
                </c:pt>
                <c:pt idx="16">
                  <c:v>1.272384769539076</c:v>
                </c:pt>
                <c:pt idx="17">
                  <c:v>1.312384769539076</c:v>
                </c:pt>
                <c:pt idx="18">
                  <c:v>1.392384769539076</c:v>
                </c:pt>
                <c:pt idx="19">
                  <c:v>1.392384769539076</c:v>
                </c:pt>
                <c:pt idx="20">
                  <c:v>1.392384769539076</c:v>
                </c:pt>
                <c:pt idx="21">
                  <c:v>1.352384769539076</c:v>
                </c:pt>
                <c:pt idx="22">
                  <c:v>1.299051436205744</c:v>
                </c:pt>
                <c:pt idx="23">
                  <c:v>1.232384769539077</c:v>
                </c:pt>
                <c:pt idx="24">
                  <c:v>1.232384769539077</c:v>
                </c:pt>
                <c:pt idx="25">
                  <c:v>1.24571810287241</c:v>
                </c:pt>
                <c:pt idx="26">
                  <c:v>1.232384769539077</c:v>
                </c:pt>
                <c:pt idx="27">
                  <c:v>1.24571810287241</c:v>
                </c:pt>
                <c:pt idx="28">
                  <c:v>1.24571810287241</c:v>
                </c:pt>
                <c:pt idx="29">
                  <c:v>1.232384769539076</c:v>
                </c:pt>
                <c:pt idx="30">
                  <c:v>1.205718102872409</c:v>
                </c:pt>
                <c:pt idx="31">
                  <c:v>1.205718102872409</c:v>
                </c:pt>
                <c:pt idx="32">
                  <c:v>1.205718102872409</c:v>
                </c:pt>
                <c:pt idx="33">
                  <c:v>1.219051436205743</c:v>
                </c:pt>
                <c:pt idx="34">
                  <c:v>1.192384769539076</c:v>
                </c:pt>
                <c:pt idx="35">
                  <c:v>1.12571810287241</c:v>
                </c:pt>
                <c:pt idx="36">
                  <c:v>1.072384769539077</c:v>
                </c:pt>
                <c:pt idx="37">
                  <c:v>1.005718102872409</c:v>
                </c:pt>
                <c:pt idx="38">
                  <c:v>0.925718102872409</c:v>
                </c:pt>
                <c:pt idx="39">
                  <c:v>0.872384769539076</c:v>
                </c:pt>
                <c:pt idx="40">
                  <c:v>0.819051436205743</c:v>
                </c:pt>
                <c:pt idx="41">
                  <c:v>0.792384769539076</c:v>
                </c:pt>
                <c:pt idx="42">
                  <c:v>0.792384769539076</c:v>
                </c:pt>
                <c:pt idx="43">
                  <c:v>0.832384769539075</c:v>
                </c:pt>
                <c:pt idx="44">
                  <c:v>0.819051436205743</c:v>
                </c:pt>
                <c:pt idx="45">
                  <c:v>0.832384769539076</c:v>
                </c:pt>
                <c:pt idx="46">
                  <c:v>0.859051436205743</c:v>
                </c:pt>
                <c:pt idx="47">
                  <c:v>0.859051436205743</c:v>
                </c:pt>
                <c:pt idx="48">
                  <c:v>0.845718102872408</c:v>
                </c:pt>
                <c:pt idx="49">
                  <c:v>0.899051436205741</c:v>
                </c:pt>
                <c:pt idx="50">
                  <c:v>1.005718102872407</c:v>
                </c:pt>
                <c:pt idx="51">
                  <c:v>1.072384769539074</c:v>
                </c:pt>
                <c:pt idx="52">
                  <c:v>1.232384769539074</c:v>
                </c:pt>
                <c:pt idx="53">
                  <c:v>1.459051436205742</c:v>
                </c:pt>
                <c:pt idx="54">
                  <c:v>1.659051436205742</c:v>
                </c:pt>
                <c:pt idx="55">
                  <c:v>1.845718102872407</c:v>
                </c:pt>
                <c:pt idx="56">
                  <c:v>2.059051436205737</c:v>
                </c:pt>
                <c:pt idx="57">
                  <c:v>2.219051436205739</c:v>
                </c:pt>
                <c:pt idx="58">
                  <c:v>2.339051436205696</c:v>
                </c:pt>
                <c:pt idx="59">
                  <c:v>2.485718102872406</c:v>
                </c:pt>
                <c:pt idx="60">
                  <c:v>2.579051436205738</c:v>
                </c:pt>
                <c:pt idx="61">
                  <c:v>2.645718102872406</c:v>
                </c:pt>
                <c:pt idx="62">
                  <c:v>2.739051436205738</c:v>
                </c:pt>
                <c:pt idx="63">
                  <c:v>2.832384769539074</c:v>
                </c:pt>
                <c:pt idx="64">
                  <c:v>2.899051436205736</c:v>
                </c:pt>
                <c:pt idx="65">
                  <c:v>3.032384769539074</c:v>
                </c:pt>
                <c:pt idx="66">
                  <c:v>3.179051436205738</c:v>
                </c:pt>
                <c:pt idx="67">
                  <c:v>3.219051436205739</c:v>
                </c:pt>
                <c:pt idx="68">
                  <c:v>3.152384769539074</c:v>
                </c:pt>
                <c:pt idx="69">
                  <c:v>3.045718102872406</c:v>
                </c:pt>
                <c:pt idx="70">
                  <c:v>2.899051436205736</c:v>
                </c:pt>
                <c:pt idx="71">
                  <c:v>2.725718102872406</c:v>
                </c:pt>
                <c:pt idx="72">
                  <c:v>2.605718102872407</c:v>
                </c:pt>
                <c:pt idx="73">
                  <c:v>2.539051436205737</c:v>
                </c:pt>
                <c:pt idx="74">
                  <c:v>2.512384769539075</c:v>
                </c:pt>
                <c:pt idx="75">
                  <c:v>2.565718102872408</c:v>
                </c:pt>
                <c:pt idx="76">
                  <c:v>2.645718102872408</c:v>
                </c:pt>
                <c:pt idx="77">
                  <c:v>2.712384769539074</c:v>
                </c:pt>
                <c:pt idx="78">
                  <c:v>2.779051436205739</c:v>
                </c:pt>
                <c:pt idx="79">
                  <c:v>2.859051436205716</c:v>
                </c:pt>
                <c:pt idx="80">
                  <c:v>2.872384769539073</c:v>
                </c:pt>
                <c:pt idx="81">
                  <c:v>2.885718102872405</c:v>
                </c:pt>
                <c:pt idx="82">
                  <c:v>2.939051436205736</c:v>
                </c:pt>
                <c:pt idx="83">
                  <c:v>3.072384769539072</c:v>
                </c:pt>
                <c:pt idx="84">
                  <c:v>3.232384769539073</c:v>
                </c:pt>
                <c:pt idx="85">
                  <c:v>3.392384769539073</c:v>
                </c:pt>
                <c:pt idx="86">
                  <c:v>3.525718102872406</c:v>
                </c:pt>
                <c:pt idx="87">
                  <c:v>3.605718102872407</c:v>
                </c:pt>
                <c:pt idx="88">
                  <c:v>3.659051436205737</c:v>
                </c:pt>
                <c:pt idx="89">
                  <c:v>3.685718102872406</c:v>
                </c:pt>
                <c:pt idx="90">
                  <c:v>3.645718102872406</c:v>
                </c:pt>
                <c:pt idx="91">
                  <c:v>3.632384769539073</c:v>
                </c:pt>
                <c:pt idx="92">
                  <c:v>3.632384769539074</c:v>
                </c:pt>
                <c:pt idx="93">
                  <c:v>3.539051436205737</c:v>
                </c:pt>
                <c:pt idx="94">
                  <c:v>3.459051436205736</c:v>
                </c:pt>
                <c:pt idx="95">
                  <c:v>3.419051436205736</c:v>
                </c:pt>
                <c:pt idx="96">
                  <c:v>3.352384769539073</c:v>
                </c:pt>
                <c:pt idx="97">
                  <c:v>3.312384769539073</c:v>
                </c:pt>
                <c:pt idx="98">
                  <c:v>3.245718102872407</c:v>
                </c:pt>
                <c:pt idx="99">
                  <c:v>3.152384769539073</c:v>
                </c:pt>
                <c:pt idx="100">
                  <c:v>3.072384769539071</c:v>
                </c:pt>
                <c:pt idx="101">
                  <c:v>2.979051436205737</c:v>
                </c:pt>
                <c:pt idx="102">
                  <c:v>2.885718102872405</c:v>
                </c:pt>
                <c:pt idx="103">
                  <c:v>2.805718102872405</c:v>
                </c:pt>
                <c:pt idx="104">
                  <c:v>2.699051436205738</c:v>
                </c:pt>
                <c:pt idx="105">
                  <c:v>2.632384769539074</c:v>
                </c:pt>
                <c:pt idx="106">
                  <c:v>2.592384769539073</c:v>
                </c:pt>
                <c:pt idx="107">
                  <c:v>2.552384769539073</c:v>
                </c:pt>
                <c:pt idx="108">
                  <c:v>2.605718102872407</c:v>
                </c:pt>
                <c:pt idx="109">
                  <c:v>2.659051436205737</c:v>
                </c:pt>
                <c:pt idx="110">
                  <c:v>2.619051436205737</c:v>
                </c:pt>
                <c:pt idx="111">
                  <c:v>2.579051436205738</c:v>
                </c:pt>
                <c:pt idx="112">
                  <c:v>2.499051436205737</c:v>
                </c:pt>
                <c:pt idx="113">
                  <c:v>2.419051436205736</c:v>
                </c:pt>
                <c:pt idx="114">
                  <c:v>2.352384769539074</c:v>
                </c:pt>
                <c:pt idx="115">
                  <c:v>2.352384769539074</c:v>
                </c:pt>
                <c:pt idx="116">
                  <c:v>2.352384769539074</c:v>
                </c:pt>
                <c:pt idx="117">
                  <c:v>2.365718102872407</c:v>
                </c:pt>
                <c:pt idx="118">
                  <c:v>2.352384769539073</c:v>
                </c:pt>
                <c:pt idx="119">
                  <c:v>2.352384769539073</c:v>
                </c:pt>
                <c:pt idx="120">
                  <c:v>2.339051436205696</c:v>
                </c:pt>
                <c:pt idx="121">
                  <c:v>2.285718102872407</c:v>
                </c:pt>
                <c:pt idx="122">
                  <c:v>2.285718102872407</c:v>
                </c:pt>
                <c:pt idx="123">
                  <c:v>2.312384769539074</c:v>
                </c:pt>
                <c:pt idx="124">
                  <c:v>2.352384769539073</c:v>
                </c:pt>
                <c:pt idx="125">
                  <c:v>2.419051436205736</c:v>
                </c:pt>
                <c:pt idx="126">
                  <c:v>2.52571810287241</c:v>
                </c:pt>
                <c:pt idx="127">
                  <c:v>2.60571810287241</c:v>
                </c:pt>
                <c:pt idx="128">
                  <c:v>2.699051436205742</c:v>
                </c:pt>
                <c:pt idx="129">
                  <c:v>2.805718102872408</c:v>
                </c:pt>
                <c:pt idx="130">
                  <c:v>2.885718102872409</c:v>
                </c:pt>
                <c:pt idx="131">
                  <c:v>3.019051436205737</c:v>
                </c:pt>
                <c:pt idx="132">
                  <c:v>3.152384769539076</c:v>
                </c:pt>
                <c:pt idx="133">
                  <c:v>3.272384769539077</c:v>
                </c:pt>
                <c:pt idx="134">
                  <c:v>3.365718102872411</c:v>
                </c:pt>
                <c:pt idx="135">
                  <c:v>3.392384769539077</c:v>
                </c:pt>
                <c:pt idx="136">
                  <c:v>3.392384769539077</c:v>
                </c:pt>
                <c:pt idx="137">
                  <c:v>3.3390514362057</c:v>
                </c:pt>
                <c:pt idx="138">
                  <c:v>3.24571810287241</c:v>
                </c:pt>
                <c:pt idx="139">
                  <c:v>3.099051436205742</c:v>
                </c:pt>
                <c:pt idx="140">
                  <c:v>3.019051436205737</c:v>
                </c:pt>
                <c:pt idx="141">
                  <c:v>2.92571810287241</c:v>
                </c:pt>
                <c:pt idx="142">
                  <c:v>2.845718102872409</c:v>
                </c:pt>
                <c:pt idx="143">
                  <c:v>2.752384769539076</c:v>
                </c:pt>
                <c:pt idx="144">
                  <c:v>2.68571810287241</c:v>
                </c:pt>
                <c:pt idx="145">
                  <c:v>2.592384769539075</c:v>
                </c:pt>
                <c:pt idx="146">
                  <c:v>2.459051436205736</c:v>
                </c:pt>
                <c:pt idx="147">
                  <c:v>2.339051436205698</c:v>
                </c:pt>
                <c:pt idx="148">
                  <c:v>2.232384769539075</c:v>
                </c:pt>
                <c:pt idx="149">
                  <c:v>2.165718102872408</c:v>
                </c:pt>
                <c:pt idx="150">
                  <c:v>2.152384769539075</c:v>
                </c:pt>
                <c:pt idx="151">
                  <c:v>2.152384769539075</c:v>
                </c:pt>
                <c:pt idx="152">
                  <c:v>2.152384769539075</c:v>
                </c:pt>
                <c:pt idx="153">
                  <c:v>2.139051436205738</c:v>
                </c:pt>
                <c:pt idx="154">
                  <c:v>2.192384769539074</c:v>
                </c:pt>
                <c:pt idx="155">
                  <c:v>2.245718102872407</c:v>
                </c:pt>
                <c:pt idx="156">
                  <c:v>2.299051436205739</c:v>
                </c:pt>
                <c:pt idx="157">
                  <c:v>2.432384769539074</c:v>
                </c:pt>
                <c:pt idx="158">
                  <c:v>2.632384769539074</c:v>
                </c:pt>
                <c:pt idx="159">
                  <c:v>2.779051436205739</c:v>
                </c:pt>
                <c:pt idx="160">
                  <c:v>2.912384769539074</c:v>
                </c:pt>
                <c:pt idx="161">
                  <c:v>3.059051436205737</c:v>
                </c:pt>
                <c:pt idx="162">
                  <c:v>3.179051436205738</c:v>
                </c:pt>
                <c:pt idx="163">
                  <c:v>3.272384769539075</c:v>
                </c:pt>
                <c:pt idx="164">
                  <c:v>3.325718102872408</c:v>
                </c:pt>
                <c:pt idx="165">
                  <c:v>3.405718102872408</c:v>
                </c:pt>
                <c:pt idx="166">
                  <c:v>3.48571810287241</c:v>
                </c:pt>
                <c:pt idx="167">
                  <c:v>3.552384769539075</c:v>
                </c:pt>
                <c:pt idx="168">
                  <c:v>3.645718102872408</c:v>
                </c:pt>
                <c:pt idx="169">
                  <c:v>3.699051436205742</c:v>
                </c:pt>
                <c:pt idx="170">
                  <c:v>3.672384769539076</c:v>
                </c:pt>
                <c:pt idx="171">
                  <c:v>3.659051436205737</c:v>
                </c:pt>
                <c:pt idx="172">
                  <c:v>3.579051436205742</c:v>
                </c:pt>
                <c:pt idx="173">
                  <c:v>3.392384769539077</c:v>
                </c:pt>
                <c:pt idx="174">
                  <c:v>3.232384769539076</c:v>
                </c:pt>
                <c:pt idx="175">
                  <c:v>3.099051436205742</c:v>
                </c:pt>
                <c:pt idx="176">
                  <c:v>2.96571810287241</c:v>
                </c:pt>
                <c:pt idx="177">
                  <c:v>2.872384769539076</c:v>
                </c:pt>
                <c:pt idx="178">
                  <c:v>2.805718102872408</c:v>
                </c:pt>
                <c:pt idx="179">
                  <c:v>2.765718102872408</c:v>
                </c:pt>
                <c:pt idx="180">
                  <c:v>2.685718102872408</c:v>
                </c:pt>
                <c:pt idx="181">
                  <c:v>2.60571810287241</c:v>
                </c:pt>
                <c:pt idx="182">
                  <c:v>2.52571810287241</c:v>
                </c:pt>
                <c:pt idx="183">
                  <c:v>2.44571810287241</c:v>
                </c:pt>
                <c:pt idx="184">
                  <c:v>2.392384769539077</c:v>
                </c:pt>
                <c:pt idx="185">
                  <c:v>2.405718102872411</c:v>
                </c:pt>
                <c:pt idx="186">
                  <c:v>2.432384769539077</c:v>
                </c:pt>
                <c:pt idx="187">
                  <c:v>2.44571810287241</c:v>
                </c:pt>
                <c:pt idx="188">
                  <c:v>2.512384769539077</c:v>
                </c:pt>
                <c:pt idx="189">
                  <c:v>2.539051436205737</c:v>
                </c:pt>
                <c:pt idx="190">
                  <c:v>2.592384769539077</c:v>
                </c:pt>
                <c:pt idx="191">
                  <c:v>2.619051436205737</c:v>
                </c:pt>
                <c:pt idx="192">
                  <c:v>2.632384769539077</c:v>
                </c:pt>
                <c:pt idx="193">
                  <c:v>2.645718102872411</c:v>
                </c:pt>
                <c:pt idx="194">
                  <c:v>2.699051436205742</c:v>
                </c:pt>
                <c:pt idx="195">
                  <c:v>2.725718102872411</c:v>
                </c:pt>
                <c:pt idx="196">
                  <c:v>2.752384769539077</c:v>
                </c:pt>
                <c:pt idx="197">
                  <c:v>2.832384769539077</c:v>
                </c:pt>
                <c:pt idx="198">
                  <c:v>2.939051436205736</c:v>
                </c:pt>
                <c:pt idx="199">
                  <c:v>3.032384769539076</c:v>
                </c:pt>
                <c:pt idx="200">
                  <c:v>3.099051436205738</c:v>
                </c:pt>
                <c:pt idx="201">
                  <c:v>3.165718102872407</c:v>
                </c:pt>
                <c:pt idx="202">
                  <c:v>3.232384769539074</c:v>
                </c:pt>
                <c:pt idx="203">
                  <c:v>3.259051436205739</c:v>
                </c:pt>
                <c:pt idx="204">
                  <c:v>3.272384769539073</c:v>
                </c:pt>
                <c:pt idx="205">
                  <c:v>3.299051436205739</c:v>
                </c:pt>
                <c:pt idx="206">
                  <c:v>3.312384769539074</c:v>
                </c:pt>
                <c:pt idx="207">
                  <c:v>3.285718102872407</c:v>
                </c:pt>
                <c:pt idx="208">
                  <c:v>3.312384769539074</c:v>
                </c:pt>
                <c:pt idx="209">
                  <c:v>3.325718102872407</c:v>
                </c:pt>
                <c:pt idx="210">
                  <c:v>3.339051436205697</c:v>
                </c:pt>
                <c:pt idx="211">
                  <c:v>3.352384769539073</c:v>
                </c:pt>
                <c:pt idx="212">
                  <c:v>3.339051436205696</c:v>
                </c:pt>
                <c:pt idx="213">
                  <c:v>3.219051436205739</c:v>
                </c:pt>
                <c:pt idx="214">
                  <c:v>3.099051436205738</c:v>
                </c:pt>
                <c:pt idx="215">
                  <c:v>2.979051436205737</c:v>
                </c:pt>
                <c:pt idx="216">
                  <c:v>2.845718102872408</c:v>
                </c:pt>
                <c:pt idx="217">
                  <c:v>2.765718102872408</c:v>
                </c:pt>
                <c:pt idx="218">
                  <c:v>2.752384769539075</c:v>
                </c:pt>
                <c:pt idx="219">
                  <c:v>2.792384769539075</c:v>
                </c:pt>
                <c:pt idx="220">
                  <c:v>2.832384769539074</c:v>
                </c:pt>
                <c:pt idx="221">
                  <c:v>2.912384769539075</c:v>
                </c:pt>
                <c:pt idx="222">
                  <c:v>2.979051436205737</c:v>
                </c:pt>
                <c:pt idx="223">
                  <c:v>3.045718102872407</c:v>
                </c:pt>
                <c:pt idx="224">
                  <c:v>3.059051436205737</c:v>
                </c:pt>
                <c:pt idx="225">
                  <c:v>3.072384769539074</c:v>
                </c:pt>
                <c:pt idx="226">
                  <c:v>3.112384769539075</c:v>
                </c:pt>
                <c:pt idx="227">
                  <c:v>3.179051436205738</c:v>
                </c:pt>
                <c:pt idx="228">
                  <c:v>3.272384769539075</c:v>
                </c:pt>
                <c:pt idx="229">
                  <c:v>3.352384769539075</c:v>
                </c:pt>
                <c:pt idx="230">
                  <c:v>3.48571810287241</c:v>
                </c:pt>
                <c:pt idx="231">
                  <c:v>3.579051436205738</c:v>
                </c:pt>
                <c:pt idx="232">
                  <c:v>3.619051436205737</c:v>
                </c:pt>
                <c:pt idx="233">
                  <c:v>3.60571810287241</c:v>
                </c:pt>
                <c:pt idx="234">
                  <c:v>3.605718102872408</c:v>
                </c:pt>
                <c:pt idx="235">
                  <c:v>3.539051436205737</c:v>
                </c:pt>
                <c:pt idx="236">
                  <c:v>3.525718102872408</c:v>
                </c:pt>
                <c:pt idx="237">
                  <c:v>3.592384769539074</c:v>
                </c:pt>
                <c:pt idx="238">
                  <c:v>3.672384769539074</c:v>
                </c:pt>
                <c:pt idx="239">
                  <c:v>3.819051436205697</c:v>
                </c:pt>
                <c:pt idx="240">
                  <c:v>4.019051436205737</c:v>
                </c:pt>
                <c:pt idx="241">
                  <c:v>4.165718102872407</c:v>
                </c:pt>
                <c:pt idx="242">
                  <c:v>4.245718102872408</c:v>
                </c:pt>
                <c:pt idx="243">
                  <c:v>4.312384769539022</c:v>
                </c:pt>
                <c:pt idx="244">
                  <c:v>4.339051436205739</c:v>
                </c:pt>
                <c:pt idx="245">
                  <c:v>4.299051436205739</c:v>
                </c:pt>
                <c:pt idx="246">
                  <c:v>4.27238476953907</c:v>
                </c:pt>
                <c:pt idx="247">
                  <c:v>4.259051436205739</c:v>
                </c:pt>
                <c:pt idx="248">
                  <c:v>4.27238476953907</c:v>
                </c:pt>
                <c:pt idx="249">
                  <c:v>4.285718102872408</c:v>
                </c:pt>
                <c:pt idx="250">
                  <c:v>4.312384769539022</c:v>
                </c:pt>
                <c:pt idx="251">
                  <c:v>4.28571810287241</c:v>
                </c:pt>
                <c:pt idx="252">
                  <c:v>4.24571810287241</c:v>
                </c:pt>
                <c:pt idx="253">
                  <c:v>4.139051436205738</c:v>
                </c:pt>
                <c:pt idx="254">
                  <c:v>3.979051436205737</c:v>
                </c:pt>
                <c:pt idx="255">
                  <c:v>3.819051436205699</c:v>
                </c:pt>
                <c:pt idx="256">
                  <c:v>3.672384769539076</c:v>
                </c:pt>
                <c:pt idx="257">
                  <c:v>3.52571810287241</c:v>
                </c:pt>
                <c:pt idx="258">
                  <c:v>3.459051436205736</c:v>
                </c:pt>
                <c:pt idx="259">
                  <c:v>3.432384769539075</c:v>
                </c:pt>
                <c:pt idx="260">
                  <c:v>3.432384769539077</c:v>
                </c:pt>
                <c:pt idx="261">
                  <c:v>3.432384769539077</c:v>
                </c:pt>
                <c:pt idx="262">
                  <c:v>3.445718102872411</c:v>
                </c:pt>
                <c:pt idx="263">
                  <c:v>3.445718102872411</c:v>
                </c:pt>
                <c:pt idx="264">
                  <c:v>3.419051436205736</c:v>
                </c:pt>
                <c:pt idx="265">
                  <c:v>3.40571810287241</c:v>
                </c:pt>
                <c:pt idx="266">
                  <c:v>3.365718102872409</c:v>
                </c:pt>
                <c:pt idx="267">
                  <c:v>3.312384769539077</c:v>
                </c:pt>
                <c:pt idx="268">
                  <c:v>3.24571810287241</c:v>
                </c:pt>
                <c:pt idx="269">
                  <c:v>3.219051436205743</c:v>
                </c:pt>
                <c:pt idx="270">
                  <c:v>3.139051436205742</c:v>
                </c:pt>
                <c:pt idx="271">
                  <c:v>3.152384769539076</c:v>
                </c:pt>
                <c:pt idx="272">
                  <c:v>3.192384769539077</c:v>
                </c:pt>
                <c:pt idx="273">
                  <c:v>3.245718102872411</c:v>
                </c:pt>
                <c:pt idx="274">
                  <c:v>3.312384769539077</c:v>
                </c:pt>
                <c:pt idx="275">
                  <c:v>3.40571810287241</c:v>
                </c:pt>
                <c:pt idx="276">
                  <c:v>3.512384769539076</c:v>
                </c:pt>
                <c:pt idx="277">
                  <c:v>3.619051436205737</c:v>
                </c:pt>
                <c:pt idx="278">
                  <c:v>3.739051436205738</c:v>
                </c:pt>
                <c:pt idx="279">
                  <c:v>3.832384769539075</c:v>
                </c:pt>
                <c:pt idx="280">
                  <c:v>3.912384769539077</c:v>
                </c:pt>
                <c:pt idx="281">
                  <c:v>3.96571810287241</c:v>
                </c:pt>
                <c:pt idx="282">
                  <c:v>4.045718102872408</c:v>
                </c:pt>
                <c:pt idx="283">
                  <c:v>4.125718102872407</c:v>
                </c:pt>
                <c:pt idx="284">
                  <c:v>4.192384769539011</c:v>
                </c:pt>
                <c:pt idx="285">
                  <c:v>4.352384769539021</c:v>
                </c:pt>
                <c:pt idx="286">
                  <c:v>4.445718102872407</c:v>
                </c:pt>
                <c:pt idx="287">
                  <c:v>4.499051436205741</c:v>
                </c:pt>
                <c:pt idx="288">
                  <c:v>4.525718102872406</c:v>
                </c:pt>
                <c:pt idx="289">
                  <c:v>4.525718102872406</c:v>
                </c:pt>
                <c:pt idx="290">
                  <c:v>4.41905143620574</c:v>
                </c:pt>
                <c:pt idx="291">
                  <c:v>4.339051436205739</c:v>
                </c:pt>
                <c:pt idx="292">
                  <c:v>4.272384769539074</c:v>
                </c:pt>
                <c:pt idx="293">
                  <c:v>4.179051436205738</c:v>
                </c:pt>
                <c:pt idx="294">
                  <c:v>4.179051436205738</c:v>
                </c:pt>
                <c:pt idx="295">
                  <c:v>4.232384769539069</c:v>
                </c:pt>
                <c:pt idx="296">
                  <c:v>4.325718102872407</c:v>
                </c:pt>
                <c:pt idx="297">
                  <c:v>4.37905143620574</c:v>
                </c:pt>
                <c:pt idx="298">
                  <c:v>4.432384769539071</c:v>
                </c:pt>
                <c:pt idx="299">
                  <c:v>4.432384769539071</c:v>
                </c:pt>
                <c:pt idx="300">
                  <c:v>4.339051436205739</c:v>
                </c:pt>
                <c:pt idx="301">
                  <c:v>4.232384769539075</c:v>
                </c:pt>
                <c:pt idx="302">
                  <c:v>4.179051436205738</c:v>
                </c:pt>
                <c:pt idx="303">
                  <c:v>4.125718102872407</c:v>
                </c:pt>
                <c:pt idx="304">
                  <c:v>4.099051436205738</c:v>
                </c:pt>
                <c:pt idx="305">
                  <c:v>4.152384769539015</c:v>
                </c:pt>
                <c:pt idx="306">
                  <c:v>4.139051436205745</c:v>
                </c:pt>
                <c:pt idx="307">
                  <c:v>4.099051436205738</c:v>
                </c:pt>
                <c:pt idx="308">
                  <c:v>4.059051436205737</c:v>
                </c:pt>
                <c:pt idx="309">
                  <c:v>3.965718102872411</c:v>
                </c:pt>
                <c:pt idx="310">
                  <c:v>3.805718102872411</c:v>
                </c:pt>
                <c:pt idx="311">
                  <c:v>3.725718102872411</c:v>
                </c:pt>
                <c:pt idx="312">
                  <c:v>3.619051436205737</c:v>
                </c:pt>
                <c:pt idx="313">
                  <c:v>3.579051436205742</c:v>
                </c:pt>
                <c:pt idx="314">
                  <c:v>3.579051436205742</c:v>
                </c:pt>
                <c:pt idx="315">
                  <c:v>3.63238476953908</c:v>
                </c:pt>
                <c:pt idx="316">
                  <c:v>3.67238476953908</c:v>
                </c:pt>
                <c:pt idx="317">
                  <c:v>3.739051436205742</c:v>
                </c:pt>
                <c:pt idx="318">
                  <c:v>3.779051436205742</c:v>
                </c:pt>
                <c:pt idx="319">
                  <c:v>3.805718102872411</c:v>
                </c:pt>
                <c:pt idx="320">
                  <c:v>3.845718102872411</c:v>
                </c:pt>
                <c:pt idx="321">
                  <c:v>3.939051436205736</c:v>
                </c:pt>
                <c:pt idx="322">
                  <c:v>4.019051436205737</c:v>
                </c:pt>
                <c:pt idx="323">
                  <c:v>4.112384769539015</c:v>
                </c:pt>
                <c:pt idx="324">
                  <c:v>4.219051436205739</c:v>
                </c:pt>
                <c:pt idx="325">
                  <c:v>4.312384769539024</c:v>
                </c:pt>
                <c:pt idx="326">
                  <c:v>4.259051436205739</c:v>
                </c:pt>
                <c:pt idx="327">
                  <c:v>4.232384769539077</c:v>
                </c:pt>
                <c:pt idx="328">
                  <c:v>4.165718102872407</c:v>
                </c:pt>
                <c:pt idx="329">
                  <c:v>4.072384769539068</c:v>
                </c:pt>
                <c:pt idx="330">
                  <c:v>4.005718102872407</c:v>
                </c:pt>
                <c:pt idx="331">
                  <c:v>4.005718102872407</c:v>
                </c:pt>
                <c:pt idx="332">
                  <c:v>3.925718102872408</c:v>
                </c:pt>
                <c:pt idx="333">
                  <c:v>3.819051436205697</c:v>
                </c:pt>
                <c:pt idx="334">
                  <c:v>3.712384769539074</c:v>
                </c:pt>
                <c:pt idx="335">
                  <c:v>3.565718102872407</c:v>
                </c:pt>
                <c:pt idx="336">
                  <c:v>3.365718102872407</c:v>
                </c:pt>
                <c:pt idx="337">
                  <c:v>3.232384769539074</c:v>
                </c:pt>
                <c:pt idx="338">
                  <c:v>3.099051436205738</c:v>
                </c:pt>
                <c:pt idx="339">
                  <c:v>2.952384769539071</c:v>
                </c:pt>
                <c:pt idx="340">
                  <c:v>2.845718102872404</c:v>
                </c:pt>
                <c:pt idx="341">
                  <c:v>2.859051436205716</c:v>
                </c:pt>
                <c:pt idx="342">
                  <c:v>2.885718102872405</c:v>
                </c:pt>
                <c:pt idx="343">
                  <c:v>2.952384769539073</c:v>
                </c:pt>
                <c:pt idx="344">
                  <c:v>3.072384769539073</c:v>
                </c:pt>
                <c:pt idx="345">
                  <c:v>3.179051436205738</c:v>
                </c:pt>
                <c:pt idx="346">
                  <c:v>3.245718102872407</c:v>
                </c:pt>
                <c:pt idx="347">
                  <c:v>3.352384769539074</c:v>
                </c:pt>
                <c:pt idx="348">
                  <c:v>3.485718102872407</c:v>
                </c:pt>
                <c:pt idx="349">
                  <c:v>3.605718102872408</c:v>
                </c:pt>
                <c:pt idx="350">
                  <c:v>3.752384769539075</c:v>
                </c:pt>
                <c:pt idx="351">
                  <c:v>3.925718102872408</c:v>
                </c:pt>
                <c:pt idx="352">
                  <c:v>4.08571810287241</c:v>
                </c:pt>
                <c:pt idx="353">
                  <c:v>4.245718102872411</c:v>
                </c:pt>
                <c:pt idx="354">
                  <c:v>4.419051436205745</c:v>
                </c:pt>
                <c:pt idx="355">
                  <c:v>4.52571810287241</c:v>
                </c:pt>
                <c:pt idx="356">
                  <c:v>4.60571810287241</c:v>
                </c:pt>
                <c:pt idx="357">
                  <c:v>4.672384769539064</c:v>
                </c:pt>
                <c:pt idx="358">
                  <c:v>4.712384769539065</c:v>
                </c:pt>
                <c:pt idx="359">
                  <c:v>4.72571810287241</c:v>
                </c:pt>
                <c:pt idx="360">
                  <c:v>4.712384769539065</c:v>
                </c:pt>
                <c:pt idx="361">
                  <c:v>4.645718102872411</c:v>
                </c:pt>
                <c:pt idx="362">
                  <c:v>4.539051436205744</c:v>
                </c:pt>
                <c:pt idx="363">
                  <c:v>4.445718102872411</c:v>
                </c:pt>
                <c:pt idx="364">
                  <c:v>4.339051436205745</c:v>
                </c:pt>
                <c:pt idx="365">
                  <c:v>4.28571810287241</c:v>
                </c:pt>
                <c:pt idx="366">
                  <c:v>4.24571810287241</c:v>
                </c:pt>
                <c:pt idx="367">
                  <c:v>4.205718102872408</c:v>
                </c:pt>
                <c:pt idx="368">
                  <c:v>4.179051436205738</c:v>
                </c:pt>
                <c:pt idx="369">
                  <c:v>4.139051436205738</c:v>
                </c:pt>
                <c:pt idx="370">
                  <c:v>4.099051436205738</c:v>
                </c:pt>
                <c:pt idx="371">
                  <c:v>4.059051436205737</c:v>
                </c:pt>
                <c:pt idx="372">
                  <c:v>3.992384769539075</c:v>
                </c:pt>
                <c:pt idx="373">
                  <c:v>3.925718102872408</c:v>
                </c:pt>
                <c:pt idx="374">
                  <c:v>3.899051436205736</c:v>
                </c:pt>
                <c:pt idx="375">
                  <c:v>3.912384769539074</c:v>
                </c:pt>
                <c:pt idx="376">
                  <c:v>3.979051436205737</c:v>
                </c:pt>
                <c:pt idx="377">
                  <c:v>4.099051436205738</c:v>
                </c:pt>
                <c:pt idx="378">
                  <c:v>4.165718102872407</c:v>
                </c:pt>
                <c:pt idx="379">
                  <c:v>4.245718102872407</c:v>
                </c:pt>
                <c:pt idx="380">
                  <c:v>4.27238476953907</c:v>
                </c:pt>
                <c:pt idx="381">
                  <c:v>4.285718102872407</c:v>
                </c:pt>
                <c:pt idx="382">
                  <c:v>4.272384769539074</c:v>
                </c:pt>
                <c:pt idx="383">
                  <c:v>4.299051436205739</c:v>
                </c:pt>
                <c:pt idx="384">
                  <c:v>4.299051436205739</c:v>
                </c:pt>
                <c:pt idx="385">
                  <c:v>4.365718102872406</c:v>
                </c:pt>
                <c:pt idx="386">
                  <c:v>4.445718102872406</c:v>
                </c:pt>
                <c:pt idx="387">
                  <c:v>4.592384769539064</c:v>
                </c:pt>
                <c:pt idx="388">
                  <c:v>4.672384769539064</c:v>
                </c:pt>
                <c:pt idx="389">
                  <c:v>4.752384769539065</c:v>
                </c:pt>
                <c:pt idx="390">
                  <c:v>4.792384769539065</c:v>
                </c:pt>
                <c:pt idx="391">
                  <c:v>4.792384769539065</c:v>
                </c:pt>
                <c:pt idx="392">
                  <c:v>4.73905143620574</c:v>
                </c:pt>
                <c:pt idx="393">
                  <c:v>4.779051436205739</c:v>
                </c:pt>
                <c:pt idx="394">
                  <c:v>4.859051436205735</c:v>
                </c:pt>
                <c:pt idx="395">
                  <c:v>4.952384769539067</c:v>
                </c:pt>
                <c:pt idx="396">
                  <c:v>5.085718102872407</c:v>
                </c:pt>
                <c:pt idx="397">
                  <c:v>5.219051436205739</c:v>
                </c:pt>
                <c:pt idx="398">
                  <c:v>5.299051436205739</c:v>
                </c:pt>
                <c:pt idx="399">
                  <c:v>5.365718102872408</c:v>
                </c:pt>
                <c:pt idx="400">
                  <c:v>5.392384769539022</c:v>
                </c:pt>
                <c:pt idx="401">
                  <c:v>5.37905143620574</c:v>
                </c:pt>
                <c:pt idx="402">
                  <c:v>5.339051436205739</c:v>
                </c:pt>
                <c:pt idx="403">
                  <c:v>5.325718102872408</c:v>
                </c:pt>
                <c:pt idx="404">
                  <c:v>5.259051436205739</c:v>
                </c:pt>
                <c:pt idx="405">
                  <c:v>5.219051436205739</c:v>
                </c:pt>
                <c:pt idx="406">
                  <c:v>5.205718102872408</c:v>
                </c:pt>
                <c:pt idx="407">
                  <c:v>5.219051436205739</c:v>
                </c:pt>
                <c:pt idx="408">
                  <c:v>5.24571810287241</c:v>
                </c:pt>
                <c:pt idx="409">
                  <c:v>5.28571810287241</c:v>
                </c:pt>
                <c:pt idx="410">
                  <c:v>5.299051436205739</c:v>
                </c:pt>
                <c:pt idx="411">
                  <c:v>5.352384769539022</c:v>
                </c:pt>
                <c:pt idx="412">
                  <c:v>5.432384769539074</c:v>
                </c:pt>
                <c:pt idx="413">
                  <c:v>5.499051436205741</c:v>
                </c:pt>
                <c:pt idx="414">
                  <c:v>5.592384769539064</c:v>
                </c:pt>
                <c:pt idx="415">
                  <c:v>5.72571810287241</c:v>
                </c:pt>
                <c:pt idx="416">
                  <c:v>5.805718102872409</c:v>
                </c:pt>
                <c:pt idx="417">
                  <c:v>5.899051436205736</c:v>
                </c:pt>
                <c:pt idx="418">
                  <c:v>6.005718102872408</c:v>
                </c:pt>
                <c:pt idx="419">
                  <c:v>6.112384769539013</c:v>
                </c:pt>
                <c:pt idx="420">
                  <c:v>6.192384769539011</c:v>
                </c:pt>
                <c:pt idx="421">
                  <c:v>6.259051436205739</c:v>
                </c:pt>
                <c:pt idx="422">
                  <c:v>6.312384769539024</c:v>
                </c:pt>
                <c:pt idx="423">
                  <c:v>6.352384769539024</c:v>
                </c:pt>
                <c:pt idx="424">
                  <c:v>6.365718102872409</c:v>
                </c:pt>
                <c:pt idx="425">
                  <c:v>6.365718102872409</c:v>
                </c:pt>
                <c:pt idx="426">
                  <c:v>6.365718102872409</c:v>
                </c:pt>
                <c:pt idx="427">
                  <c:v>6.339051436205745</c:v>
                </c:pt>
                <c:pt idx="428">
                  <c:v>6.299051436205739</c:v>
                </c:pt>
                <c:pt idx="429">
                  <c:v>6.272384769539074</c:v>
                </c:pt>
                <c:pt idx="430">
                  <c:v>6.272384769539076</c:v>
                </c:pt>
                <c:pt idx="431">
                  <c:v>6.299051436205739</c:v>
                </c:pt>
                <c:pt idx="432">
                  <c:v>6.259051436205739</c:v>
                </c:pt>
                <c:pt idx="433">
                  <c:v>6.245718102872407</c:v>
                </c:pt>
                <c:pt idx="434">
                  <c:v>6.232384769539075</c:v>
                </c:pt>
                <c:pt idx="435">
                  <c:v>6.232384769539076</c:v>
                </c:pt>
                <c:pt idx="436">
                  <c:v>6.259051436205739</c:v>
                </c:pt>
                <c:pt idx="437">
                  <c:v>6.392384769539021</c:v>
                </c:pt>
                <c:pt idx="438">
                  <c:v>6.472384769539071</c:v>
                </c:pt>
                <c:pt idx="439">
                  <c:v>6.539051436205741</c:v>
                </c:pt>
                <c:pt idx="440">
                  <c:v>6.659051436205725</c:v>
                </c:pt>
                <c:pt idx="441">
                  <c:v>6.765718102872408</c:v>
                </c:pt>
                <c:pt idx="442">
                  <c:v>6.872384769539066</c:v>
                </c:pt>
                <c:pt idx="443">
                  <c:v>7.059051436205737</c:v>
                </c:pt>
                <c:pt idx="444">
                  <c:v>7.299051436205739</c:v>
                </c:pt>
                <c:pt idx="445">
                  <c:v>7.485718102872408</c:v>
                </c:pt>
                <c:pt idx="446">
                  <c:v>7.739051436205741</c:v>
                </c:pt>
                <c:pt idx="447">
                  <c:v>8.032384769539073</c:v>
                </c:pt>
                <c:pt idx="448">
                  <c:v>8.272384769539075</c:v>
                </c:pt>
                <c:pt idx="449">
                  <c:v>8.552384769539075</c:v>
                </c:pt>
                <c:pt idx="450">
                  <c:v>8.81905143620575</c:v>
                </c:pt>
                <c:pt idx="451">
                  <c:v>9.019051436205742</c:v>
                </c:pt>
                <c:pt idx="452">
                  <c:v>9.125718102872398</c:v>
                </c:pt>
                <c:pt idx="453">
                  <c:v>9.285718102872398</c:v>
                </c:pt>
                <c:pt idx="454">
                  <c:v>9.37905143620575</c:v>
                </c:pt>
                <c:pt idx="455">
                  <c:v>9.419051436205744</c:v>
                </c:pt>
                <c:pt idx="456">
                  <c:v>9.419051436205744</c:v>
                </c:pt>
                <c:pt idx="457">
                  <c:v>9.392384769539074</c:v>
                </c:pt>
                <c:pt idx="458">
                  <c:v>9.285718102872398</c:v>
                </c:pt>
                <c:pt idx="459">
                  <c:v>9.139051436205741</c:v>
                </c:pt>
                <c:pt idx="460">
                  <c:v>8.97905143620575</c:v>
                </c:pt>
                <c:pt idx="461">
                  <c:v>8.765718102872398</c:v>
                </c:pt>
                <c:pt idx="462">
                  <c:v>8.552384769539075</c:v>
                </c:pt>
                <c:pt idx="463">
                  <c:v>8.392384769539072</c:v>
                </c:pt>
                <c:pt idx="464">
                  <c:v>8.232384769539068</c:v>
                </c:pt>
                <c:pt idx="465">
                  <c:v>8.085718102872398</c:v>
                </c:pt>
                <c:pt idx="466">
                  <c:v>7.992384769539067</c:v>
                </c:pt>
                <c:pt idx="467">
                  <c:v>7.912384769539067</c:v>
                </c:pt>
                <c:pt idx="468">
                  <c:v>7.752384769539065</c:v>
                </c:pt>
                <c:pt idx="469">
                  <c:v>7.645718102872406</c:v>
                </c:pt>
                <c:pt idx="470">
                  <c:v>7.565718102872406</c:v>
                </c:pt>
                <c:pt idx="471">
                  <c:v>7.472384769539071</c:v>
                </c:pt>
                <c:pt idx="472">
                  <c:v>7.419051436205739</c:v>
                </c:pt>
                <c:pt idx="473">
                  <c:v>7.419051436205739</c:v>
                </c:pt>
                <c:pt idx="474">
                  <c:v>7.432384769539071</c:v>
                </c:pt>
                <c:pt idx="475">
                  <c:v>7.45905143620574</c:v>
                </c:pt>
                <c:pt idx="476">
                  <c:v>7.552384769539064</c:v>
                </c:pt>
                <c:pt idx="477">
                  <c:v>7.672384769539064</c:v>
                </c:pt>
                <c:pt idx="478">
                  <c:v>7.752384769539065</c:v>
                </c:pt>
                <c:pt idx="479">
                  <c:v>7.792384769539065</c:v>
                </c:pt>
                <c:pt idx="480">
                  <c:v>7.845718102872407</c:v>
                </c:pt>
                <c:pt idx="481">
                  <c:v>7.859051436205735</c:v>
                </c:pt>
                <c:pt idx="482">
                  <c:v>7.819051436205735</c:v>
                </c:pt>
                <c:pt idx="483">
                  <c:v>7.805718102872408</c:v>
                </c:pt>
                <c:pt idx="484">
                  <c:v>7.805718102872408</c:v>
                </c:pt>
                <c:pt idx="485">
                  <c:v>7.792384769539065</c:v>
                </c:pt>
                <c:pt idx="486">
                  <c:v>7.779051436205742</c:v>
                </c:pt>
                <c:pt idx="487">
                  <c:v>7.792384769539065</c:v>
                </c:pt>
                <c:pt idx="488">
                  <c:v>7.832384769539074</c:v>
                </c:pt>
                <c:pt idx="489">
                  <c:v>7.819051436205735</c:v>
                </c:pt>
                <c:pt idx="490">
                  <c:v>7.819051436205735</c:v>
                </c:pt>
                <c:pt idx="491">
                  <c:v>7.805718102872408</c:v>
                </c:pt>
                <c:pt idx="492">
                  <c:v>7.752384769539065</c:v>
                </c:pt>
                <c:pt idx="493">
                  <c:v>7.672384769539064</c:v>
                </c:pt>
                <c:pt idx="494">
                  <c:v>7.619051436205725</c:v>
                </c:pt>
                <c:pt idx="495">
                  <c:v>7.539051436205741</c:v>
                </c:pt>
                <c:pt idx="496">
                  <c:v>7.48571810287241</c:v>
                </c:pt>
                <c:pt idx="497">
                  <c:v>7.45905143620574</c:v>
                </c:pt>
                <c:pt idx="498">
                  <c:v>7.472384769539076</c:v>
                </c:pt>
                <c:pt idx="499">
                  <c:v>7.472384769539076</c:v>
                </c:pt>
                <c:pt idx="500">
                  <c:v>7.48571810287241</c:v>
                </c:pt>
                <c:pt idx="501">
                  <c:v>7.48571810287241</c:v>
                </c:pt>
                <c:pt idx="502">
                  <c:v>7.472384769539076</c:v>
                </c:pt>
                <c:pt idx="503">
                  <c:v>7.41905143620574</c:v>
                </c:pt>
                <c:pt idx="504">
                  <c:v>7.37905143620574</c:v>
                </c:pt>
                <c:pt idx="505">
                  <c:v>7.325718102872408</c:v>
                </c:pt>
                <c:pt idx="506">
                  <c:v>7.24571810287241</c:v>
                </c:pt>
                <c:pt idx="507">
                  <c:v>7.152384769539009</c:v>
                </c:pt>
                <c:pt idx="508">
                  <c:v>7.099051436205738</c:v>
                </c:pt>
                <c:pt idx="509">
                  <c:v>7.059051436205737</c:v>
                </c:pt>
                <c:pt idx="510">
                  <c:v>7.019051436205737</c:v>
                </c:pt>
                <c:pt idx="511">
                  <c:v>6.965718102872406</c:v>
                </c:pt>
                <c:pt idx="512">
                  <c:v>6.925718102872406</c:v>
                </c:pt>
                <c:pt idx="513">
                  <c:v>6.832384769539066</c:v>
                </c:pt>
                <c:pt idx="514">
                  <c:v>6.752384769539065</c:v>
                </c:pt>
                <c:pt idx="515">
                  <c:v>6.699051436205734</c:v>
                </c:pt>
                <c:pt idx="516">
                  <c:v>6.645718102872408</c:v>
                </c:pt>
                <c:pt idx="517">
                  <c:v>6.592384769539064</c:v>
                </c:pt>
                <c:pt idx="518">
                  <c:v>6.552384769539064</c:v>
                </c:pt>
                <c:pt idx="519">
                  <c:v>6.472384769539075</c:v>
                </c:pt>
                <c:pt idx="520">
                  <c:v>6.365718102872408</c:v>
                </c:pt>
                <c:pt idx="521">
                  <c:v>6.259051436205739</c:v>
                </c:pt>
                <c:pt idx="522">
                  <c:v>6.219051436205739</c:v>
                </c:pt>
                <c:pt idx="523">
                  <c:v>6.192384769539011</c:v>
                </c:pt>
                <c:pt idx="524">
                  <c:v>6.179051436205738</c:v>
                </c:pt>
                <c:pt idx="525">
                  <c:v>6.24571810287241</c:v>
                </c:pt>
                <c:pt idx="526">
                  <c:v>6.365718102872409</c:v>
                </c:pt>
                <c:pt idx="527">
                  <c:v>6.485718102872411</c:v>
                </c:pt>
                <c:pt idx="528">
                  <c:v>6.619051436205725</c:v>
                </c:pt>
                <c:pt idx="529">
                  <c:v>6.72571810287241</c:v>
                </c:pt>
                <c:pt idx="530">
                  <c:v>6.792384769539065</c:v>
                </c:pt>
                <c:pt idx="531">
                  <c:v>6.872384769539074</c:v>
                </c:pt>
                <c:pt idx="532">
                  <c:v>6.912384769539075</c:v>
                </c:pt>
                <c:pt idx="533">
                  <c:v>6.92571810287241</c:v>
                </c:pt>
                <c:pt idx="534">
                  <c:v>7.032384769539076</c:v>
                </c:pt>
                <c:pt idx="535">
                  <c:v>7.139051436205738</c:v>
                </c:pt>
                <c:pt idx="536">
                  <c:v>7.259051436205739</c:v>
                </c:pt>
                <c:pt idx="537">
                  <c:v>7.325718102872408</c:v>
                </c:pt>
                <c:pt idx="538">
                  <c:v>7.419051436205744</c:v>
                </c:pt>
                <c:pt idx="539">
                  <c:v>7.45905143620574</c:v>
                </c:pt>
                <c:pt idx="540">
                  <c:v>7.41905143620574</c:v>
                </c:pt>
                <c:pt idx="541">
                  <c:v>7.325718102872408</c:v>
                </c:pt>
                <c:pt idx="542">
                  <c:v>7.232384769539075</c:v>
                </c:pt>
                <c:pt idx="543">
                  <c:v>7.139051436205738</c:v>
                </c:pt>
                <c:pt idx="544">
                  <c:v>7.072384769539068</c:v>
                </c:pt>
                <c:pt idx="545">
                  <c:v>7.019051436205737</c:v>
                </c:pt>
                <c:pt idx="546">
                  <c:v>7.019051436205737</c:v>
                </c:pt>
                <c:pt idx="547">
                  <c:v>7.085718102872407</c:v>
                </c:pt>
                <c:pt idx="548">
                  <c:v>7.179051436205738</c:v>
                </c:pt>
                <c:pt idx="549">
                  <c:v>7.192384769539009</c:v>
                </c:pt>
                <c:pt idx="550">
                  <c:v>7.259051436205739</c:v>
                </c:pt>
                <c:pt idx="551">
                  <c:v>7.285718102872407</c:v>
                </c:pt>
                <c:pt idx="552">
                  <c:v>7.339051436205739</c:v>
                </c:pt>
                <c:pt idx="553">
                  <c:v>7.325718102872406</c:v>
                </c:pt>
                <c:pt idx="554">
                  <c:v>7.35238476953902</c:v>
                </c:pt>
                <c:pt idx="555">
                  <c:v>7.405718102872408</c:v>
                </c:pt>
                <c:pt idx="556">
                  <c:v>7.512384769539064</c:v>
                </c:pt>
                <c:pt idx="557">
                  <c:v>7.605718102872408</c:v>
                </c:pt>
                <c:pt idx="558">
                  <c:v>7.725718102872408</c:v>
                </c:pt>
                <c:pt idx="559">
                  <c:v>7.859051436205735</c:v>
                </c:pt>
                <c:pt idx="560">
                  <c:v>7.979051436205741</c:v>
                </c:pt>
                <c:pt idx="561">
                  <c:v>8.045718102872398</c:v>
                </c:pt>
                <c:pt idx="562">
                  <c:v>8.05905143620574</c:v>
                </c:pt>
                <c:pt idx="563">
                  <c:v>8.085718102872398</c:v>
                </c:pt>
                <c:pt idx="564">
                  <c:v>8.179051436205742</c:v>
                </c:pt>
                <c:pt idx="565">
                  <c:v>8.232384769539068</c:v>
                </c:pt>
                <c:pt idx="566">
                  <c:v>8.325718102872401</c:v>
                </c:pt>
                <c:pt idx="567">
                  <c:v>8.419051436205744</c:v>
                </c:pt>
                <c:pt idx="568">
                  <c:v>8.485718102872401</c:v>
                </c:pt>
                <c:pt idx="569">
                  <c:v>8.552384769539075</c:v>
                </c:pt>
                <c:pt idx="570">
                  <c:v>8.632384769539071</c:v>
                </c:pt>
                <c:pt idx="571">
                  <c:v>8.712384769539073</c:v>
                </c:pt>
                <c:pt idx="572">
                  <c:v>8.80571810287241</c:v>
                </c:pt>
                <c:pt idx="573">
                  <c:v>8.925718102872398</c:v>
                </c:pt>
                <c:pt idx="574">
                  <c:v>9.019051436205742</c:v>
                </c:pt>
                <c:pt idx="575">
                  <c:v>9.125718102872398</c:v>
                </c:pt>
                <c:pt idx="576">
                  <c:v>9.192384769539075</c:v>
                </c:pt>
                <c:pt idx="577">
                  <c:v>9.259051436205742</c:v>
                </c:pt>
                <c:pt idx="578">
                  <c:v>9.272384769539075</c:v>
                </c:pt>
                <c:pt idx="579">
                  <c:v>9.232384769539068</c:v>
                </c:pt>
                <c:pt idx="580">
                  <c:v>9.219051436205742</c:v>
                </c:pt>
                <c:pt idx="581">
                  <c:v>9.192384769539073</c:v>
                </c:pt>
                <c:pt idx="582">
                  <c:v>9.139051436205741</c:v>
                </c:pt>
                <c:pt idx="583">
                  <c:v>9.152384769539075</c:v>
                </c:pt>
                <c:pt idx="584">
                  <c:v>9.165718102872398</c:v>
                </c:pt>
                <c:pt idx="585">
                  <c:v>9.165718102872398</c:v>
                </c:pt>
                <c:pt idx="586">
                  <c:v>9.139051436205738</c:v>
                </c:pt>
                <c:pt idx="587">
                  <c:v>9.125718102872398</c:v>
                </c:pt>
                <c:pt idx="588">
                  <c:v>9.09905143620574</c:v>
                </c:pt>
                <c:pt idx="589">
                  <c:v>9.085718102872398</c:v>
                </c:pt>
                <c:pt idx="590">
                  <c:v>9.005718102872398</c:v>
                </c:pt>
                <c:pt idx="591">
                  <c:v>8.965718102872408</c:v>
                </c:pt>
                <c:pt idx="592">
                  <c:v>8.965718102872408</c:v>
                </c:pt>
                <c:pt idx="593">
                  <c:v>9.032384769539073</c:v>
                </c:pt>
                <c:pt idx="594">
                  <c:v>9.125718102872398</c:v>
                </c:pt>
                <c:pt idx="595">
                  <c:v>9.25905143620574</c:v>
                </c:pt>
                <c:pt idx="596">
                  <c:v>9.405718102872408</c:v>
                </c:pt>
                <c:pt idx="597">
                  <c:v>9.565718102872408</c:v>
                </c:pt>
                <c:pt idx="598">
                  <c:v>9.699051436205744</c:v>
                </c:pt>
                <c:pt idx="599">
                  <c:v>9.792384769539073</c:v>
                </c:pt>
                <c:pt idx="600">
                  <c:v>9.885718102872411</c:v>
                </c:pt>
                <c:pt idx="601">
                  <c:v>9.992384769539077</c:v>
                </c:pt>
                <c:pt idx="602">
                  <c:v>10.07238476953908</c:v>
                </c:pt>
                <c:pt idx="603">
                  <c:v>10.08571810287241</c:v>
                </c:pt>
                <c:pt idx="604">
                  <c:v>10.09905143620574</c:v>
                </c:pt>
                <c:pt idx="605">
                  <c:v>10.12571810287241</c:v>
                </c:pt>
                <c:pt idx="606">
                  <c:v>10.15238476953908</c:v>
                </c:pt>
                <c:pt idx="607">
                  <c:v>10.12571810287241</c:v>
                </c:pt>
                <c:pt idx="608">
                  <c:v>10.08571810287241</c:v>
                </c:pt>
                <c:pt idx="609">
                  <c:v>10.08571810287241</c:v>
                </c:pt>
                <c:pt idx="610">
                  <c:v>10.07238476953908</c:v>
                </c:pt>
                <c:pt idx="611">
                  <c:v>10.01905143620574</c:v>
                </c:pt>
                <c:pt idx="612">
                  <c:v>10.01905143620574</c:v>
                </c:pt>
                <c:pt idx="613">
                  <c:v>10.01905143620574</c:v>
                </c:pt>
                <c:pt idx="614">
                  <c:v>10.00571810287241</c:v>
                </c:pt>
                <c:pt idx="615">
                  <c:v>10.00571810287241</c:v>
                </c:pt>
                <c:pt idx="616">
                  <c:v>10.01905143620574</c:v>
                </c:pt>
                <c:pt idx="617">
                  <c:v>9.992384769539073</c:v>
                </c:pt>
                <c:pt idx="618">
                  <c:v>10.01905143620574</c:v>
                </c:pt>
                <c:pt idx="619">
                  <c:v>10.03238476953907</c:v>
                </c:pt>
                <c:pt idx="620">
                  <c:v>10.03238476953907</c:v>
                </c:pt>
                <c:pt idx="621">
                  <c:v>9.992384769539075</c:v>
                </c:pt>
                <c:pt idx="622">
                  <c:v>10.00571810287241</c:v>
                </c:pt>
                <c:pt idx="623">
                  <c:v>9.97905143620575</c:v>
                </c:pt>
                <c:pt idx="624">
                  <c:v>9.952384769539074</c:v>
                </c:pt>
                <c:pt idx="625">
                  <c:v>9.939051436205742</c:v>
                </c:pt>
                <c:pt idx="626">
                  <c:v>9.952384769539074</c:v>
                </c:pt>
                <c:pt idx="627">
                  <c:v>9.952384769539074</c:v>
                </c:pt>
                <c:pt idx="628">
                  <c:v>9.939051436205742</c:v>
                </c:pt>
                <c:pt idx="629">
                  <c:v>9.952384769539074</c:v>
                </c:pt>
                <c:pt idx="630">
                  <c:v>9.925718102872398</c:v>
                </c:pt>
                <c:pt idx="631">
                  <c:v>9.912384769539073</c:v>
                </c:pt>
                <c:pt idx="632">
                  <c:v>9.939051436205742</c:v>
                </c:pt>
                <c:pt idx="633">
                  <c:v>9.992384769539073</c:v>
                </c:pt>
                <c:pt idx="634">
                  <c:v>10.0457181028724</c:v>
                </c:pt>
                <c:pt idx="635">
                  <c:v>10.12571810287241</c:v>
                </c:pt>
                <c:pt idx="636">
                  <c:v>10.23238476953907</c:v>
                </c:pt>
                <c:pt idx="637">
                  <c:v>10.31238476953907</c:v>
                </c:pt>
                <c:pt idx="638">
                  <c:v>10.36571810287241</c:v>
                </c:pt>
                <c:pt idx="639">
                  <c:v>10.39238476953907</c:v>
                </c:pt>
                <c:pt idx="640">
                  <c:v>10.40571810287241</c:v>
                </c:pt>
                <c:pt idx="641">
                  <c:v>10.39238476953907</c:v>
                </c:pt>
                <c:pt idx="642">
                  <c:v>10.31238476953908</c:v>
                </c:pt>
                <c:pt idx="643">
                  <c:v>10.31238476953908</c:v>
                </c:pt>
                <c:pt idx="644">
                  <c:v>10.24571810287241</c:v>
                </c:pt>
                <c:pt idx="645">
                  <c:v>10.21905143620574</c:v>
                </c:pt>
                <c:pt idx="646">
                  <c:v>10.16571810287241</c:v>
                </c:pt>
                <c:pt idx="647">
                  <c:v>10.11238476953908</c:v>
                </c:pt>
                <c:pt idx="648">
                  <c:v>10.03238476953908</c:v>
                </c:pt>
                <c:pt idx="649">
                  <c:v>10.04571810287241</c:v>
                </c:pt>
                <c:pt idx="650">
                  <c:v>10.08571810287241</c:v>
                </c:pt>
                <c:pt idx="651">
                  <c:v>10.16571810287241</c:v>
                </c:pt>
                <c:pt idx="652">
                  <c:v>10.27238476953908</c:v>
                </c:pt>
                <c:pt idx="653">
                  <c:v>10.37905143620575</c:v>
                </c:pt>
                <c:pt idx="654">
                  <c:v>10.44571810287241</c:v>
                </c:pt>
                <c:pt idx="655">
                  <c:v>10.49905143620575</c:v>
                </c:pt>
                <c:pt idx="656">
                  <c:v>10.60571810287241</c:v>
                </c:pt>
                <c:pt idx="657">
                  <c:v>10.76571810287241</c:v>
                </c:pt>
                <c:pt idx="658">
                  <c:v>10.89905143620575</c:v>
                </c:pt>
                <c:pt idx="659">
                  <c:v>11.07238476953908</c:v>
                </c:pt>
                <c:pt idx="660">
                  <c:v>11.19238476953908</c:v>
                </c:pt>
                <c:pt idx="661">
                  <c:v>11.27238476953908</c:v>
                </c:pt>
                <c:pt idx="662">
                  <c:v>11.35238476953908</c:v>
                </c:pt>
                <c:pt idx="663">
                  <c:v>11.4057181028724</c:v>
                </c:pt>
                <c:pt idx="664">
                  <c:v>11.37905143620574</c:v>
                </c:pt>
                <c:pt idx="665">
                  <c:v>11.35238476953908</c:v>
                </c:pt>
                <c:pt idx="666">
                  <c:v>11.31238476953907</c:v>
                </c:pt>
                <c:pt idx="667">
                  <c:v>11.21905143620574</c:v>
                </c:pt>
                <c:pt idx="668">
                  <c:v>11.17905143620574</c:v>
                </c:pt>
                <c:pt idx="669">
                  <c:v>11.2057181028724</c:v>
                </c:pt>
                <c:pt idx="670">
                  <c:v>11.23238476953907</c:v>
                </c:pt>
                <c:pt idx="671">
                  <c:v>11.2057181028724</c:v>
                </c:pt>
                <c:pt idx="672">
                  <c:v>11.2057181028724</c:v>
                </c:pt>
                <c:pt idx="673">
                  <c:v>11.21905143620574</c:v>
                </c:pt>
                <c:pt idx="674">
                  <c:v>11.2857181028724</c:v>
                </c:pt>
                <c:pt idx="675">
                  <c:v>11.3657181028724</c:v>
                </c:pt>
                <c:pt idx="676">
                  <c:v>11.5257181028724</c:v>
                </c:pt>
                <c:pt idx="677">
                  <c:v>11.67238476953907</c:v>
                </c:pt>
                <c:pt idx="678">
                  <c:v>11.8057181028724</c:v>
                </c:pt>
                <c:pt idx="679">
                  <c:v>11.89905143620574</c:v>
                </c:pt>
                <c:pt idx="680">
                  <c:v>11.99238476953907</c:v>
                </c:pt>
                <c:pt idx="681">
                  <c:v>12.0457181028724</c:v>
                </c:pt>
                <c:pt idx="682">
                  <c:v>12.11238476953907</c:v>
                </c:pt>
                <c:pt idx="683">
                  <c:v>12.1657181028724</c:v>
                </c:pt>
                <c:pt idx="684">
                  <c:v>12.17905143620574</c:v>
                </c:pt>
                <c:pt idx="685">
                  <c:v>12.19238476953907</c:v>
                </c:pt>
                <c:pt idx="686">
                  <c:v>12.25905143620574</c:v>
                </c:pt>
                <c:pt idx="687">
                  <c:v>12.27238476953907</c:v>
                </c:pt>
                <c:pt idx="688">
                  <c:v>12.2857181028724</c:v>
                </c:pt>
                <c:pt idx="689">
                  <c:v>12.29905143620574</c:v>
                </c:pt>
                <c:pt idx="690">
                  <c:v>12.31238476953907</c:v>
                </c:pt>
                <c:pt idx="691">
                  <c:v>12.24571810287241</c:v>
                </c:pt>
                <c:pt idx="692">
                  <c:v>12.21905143620574</c:v>
                </c:pt>
                <c:pt idx="693">
                  <c:v>12.19238476953907</c:v>
                </c:pt>
                <c:pt idx="694">
                  <c:v>12.19238476953908</c:v>
                </c:pt>
                <c:pt idx="695">
                  <c:v>12.23238476953907</c:v>
                </c:pt>
                <c:pt idx="696">
                  <c:v>12.33905143620574</c:v>
                </c:pt>
                <c:pt idx="697">
                  <c:v>12.49905143620574</c:v>
                </c:pt>
                <c:pt idx="698">
                  <c:v>12.63238476953907</c:v>
                </c:pt>
                <c:pt idx="699">
                  <c:v>12.80571810287241</c:v>
                </c:pt>
                <c:pt idx="700">
                  <c:v>12.95238476953908</c:v>
                </c:pt>
                <c:pt idx="701">
                  <c:v>13.07238476953908</c:v>
                </c:pt>
                <c:pt idx="702">
                  <c:v>13.19238476953908</c:v>
                </c:pt>
                <c:pt idx="703">
                  <c:v>13.31238476953908</c:v>
                </c:pt>
                <c:pt idx="704">
                  <c:v>13.39238476953908</c:v>
                </c:pt>
                <c:pt idx="705">
                  <c:v>13.48571810287241</c:v>
                </c:pt>
                <c:pt idx="706">
                  <c:v>13.59238476953908</c:v>
                </c:pt>
                <c:pt idx="707">
                  <c:v>13.65905143620575</c:v>
                </c:pt>
                <c:pt idx="708">
                  <c:v>13.77905143620574</c:v>
                </c:pt>
                <c:pt idx="709">
                  <c:v>13.91238476953908</c:v>
                </c:pt>
                <c:pt idx="710">
                  <c:v>14.01905143620574</c:v>
                </c:pt>
                <c:pt idx="711">
                  <c:v>14.08571810287241</c:v>
                </c:pt>
                <c:pt idx="712">
                  <c:v>14.11238476953907</c:v>
                </c:pt>
                <c:pt idx="713">
                  <c:v>14.1257181028724</c:v>
                </c:pt>
                <c:pt idx="714">
                  <c:v>14.05905143620574</c:v>
                </c:pt>
                <c:pt idx="715">
                  <c:v>14.0057181028724</c:v>
                </c:pt>
                <c:pt idx="716">
                  <c:v>13.93905143620574</c:v>
                </c:pt>
                <c:pt idx="717">
                  <c:v>13.85905143620574</c:v>
                </c:pt>
                <c:pt idx="718">
                  <c:v>13.77905143620574</c:v>
                </c:pt>
                <c:pt idx="719">
                  <c:v>13.72571810287241</c:v>
                </c:pt>
                <c:pt idx="720">
                  <c:v>13.69905143620574</c:v>
                </c:pt>
                <c:pt idx="721">
                  <c:v>13.69905143620574</c:v>
                </c:pt>
                <c:pt idx="722">
                  <c:v>13.76571810287241</c:v>
                </c:pt>
                <c:pt idx="723">
                  <c:v>13.79238476953907</c:v>
                </c:pt>
                <c:pt idx="724">
                  <c:v>13.84571810287241</c:v>
                </c:pt>
                <c:pt idx="725">
                  <c:v>13.84571810287241</c:v>
                </c:pt>
                <c:pt idx="726">
                  <c:v>13.84571810287241</c:v>
                </c:pt>
                <c:pt idx="727">
                  <c:v>13.83238476953908</c:v>
                </c:pt>
                <c:pt idx="728">
                  <c:v>13.83238476953907</c:v>
                </c:pt>
                <c:pt idx="729">
                  <c:v>13.85905143620575</c:v>
                </c:pt>
                <c:pt idx="730">
                  <c:v>13.87238476953908</c:v>
                </c:pt>
                <c:pt idx="731">
                  <c:v>13.88571810287241</c:v>
                </c:pt>
                <c:pt idx="732">
                  <c:v>13.91238476953907</c:v>
                </c:pt>
                <c:pt idx="733">
                  <c:v>13.88571810287241</c:v>
                </c:pt>
                <c:pt idx="734">
                  <c:v>13.83238476953907</c:v>
                </c:pt>
                <c:pt idx="735">
                  <c:v>13.77905143620574</c:v>
                </c:pt>
                <c:pt idx="736">
                  <c:v>13.72571810287241</c:v>
                </c:pt>
                <c:pt idx="737">
                  <c:v>13.64571810287241</c:v>
                </c:pt>
                <c:pt idx="738">
                  <c:v>13.59238476953908</c:v>
                </c:pt>
                <c:pt idx="739">
                  <c:v>13.52571810287241</c:v>
                </c:pt>
                <c:pt idx="740">
                  <c:v>13.52571810287241</c:v>
                </c:pt>
                <c:pt idx="741">
                  <c:v>13.53905143620574</c:v>
                </c:pt>
                <c:pt idx="742">
                  <c:v>13.55238476953908</c:v>
                </c:pt>
                <c:pt idx="743">
                  <c:v>13.59238476953908</c:v>
                </c:pt>
                <c:pt idx="744">
                  <c:v>13.65905143620575</c:v>
                </c:pt>
                <c:pt idx="745">
                  <c:v>13.71238476953908</c:v>
                </c:pt>
                <c:pt idx="746">
                  <c:v>13.75238476953908</c:v>
                </c:pt>
                <c:pt idx="747">
                  <c:v>13.79238476953907</c:v>
                </c:pt>
                <c:pt idx="748">
                  <c:v>13.88571810287241</c:v>
                </c:pt>
                <c:pt idx="749">
                  <c:v>14.00571810287241</c:v>
                </c:pt>
                <c:pt idx="750">
                  <c:v>14.1257181028724</c:v>
                </c:pt>
                <c:pt idx="751">
                  <c:v>14.27238476953908</c:v>
                </c:pt>
                <c:pt idx="752">
                  <c:v>14.44571810287241</c:v>
                </c:pt>
                <c:pt idx="753">
                  <c:v>14.57905143620574</c:v>
                </c:pt>
                <c:pt idx="754">
                  <c:v>14.68571810287241</c:v>
                </c:pt>
                <c:pt idx="755">
                  <c:v>14.75238476953908</c:v>
                </c:pt>
                <c:pt idx="756">
                  <c:v>14.79238476953907</c:v>
                </c:pt>
                <c:pt idx="757">
                  <c:v>14.81905143620574</c:v>
                </c:pt>
                <c:pt idx="758">
                  <c:v>14.84571810287241</c:v>
                </c:pt>
                <c:pt idx="759">
                  <c:v>14.85905143620574</c:v>
                </c:pt>
                <c:pt idx="760">
                  <c:v>14.9257181028724</c:v>
                </c:pt>
                <c:pt idx="761">
                  <c:v>15.0457181028724</c:v>
                </c:pt>
                <c:pt idx="762">
                  <c:v>15.17905143620574</c:v>
                </c:pt>
                <c:pt idx="763">
                  <c:v>15.31238476953907</c:v>
                </c:pt>
                <c:pt idx="764">
                  <c:v>15.45905143620574</c:v>
                </c:pt>
                <c:pt idx="765">
                  <c:v>15.57905143620574</c:v>
                </c:pt>
                <c:pt idx="766">
                  <c:v>15.65905143620574</c:v>
                </c:pt>
                <c:pt idx="767">
                  <c:v>15.7257181028724</c:v>
                </c:pt>
                <c:pt idx="768">
                  <c:v>15.83238476953907</c:v>
                </c:pt>
                <c:pt idx="769">
                  <c:v>15.93905143620574</c:v>
                </c:pt>
                <c:pt idx="770">
                  <c:v>16.00571810287241</c:v>
                </c:pt>
                <c:pt idx="771">
                  <c:v>16.08571810287241</c:v>
                </c:pt>
                <c:pt idx="772">
                  <c:v>16.17905143620575</c:v>
                </c:pt>
                <c:pt idx="773">
                  <c:v>16.21905143620575</c:v>
                </c:pt>
                <c:pt idx="774">
                  <c:v>16.25905143620574</c:v>
                </c:pt>
                <c:pt idx="775">
                  <c:v>16.32571810287241</c:v>
                </c:pt>
                <c:pt idx="776">
                  <c:v>16.36571810287241</c:v>
                </c:pt>
                <c:pt idx="777">
                  <c:v>16.40571810287241</c:v>
                </c:pt>
                <c:pt idx="778">
                  <c:v>16.44571810287241</c:v>
                </c:pt>
                <c:pt idx="779">
                  <c:v>16.45905143620574</c:v>
                </c:pt>
                <c:pt idx="780">
                  <c:v>16.47238476953907</c:v>
                </c:pt>
                <c:pt idx="781">
                  <c:v>16.4857181028724</c:v>
                </c:pt>
                <c:pt idx="782">
                  <c:v>16.4857181028724</c:v>
                </c:pt>
                <c:pt idx="783">
                  <c:v>16.4857181028724</c:v>
                </c:pt>
                <c:pt idx="784">
                  <c:v>16.56571810287241</c:v>
                </c:pt>
                <c:pt idx="785">
                  <c:v>16.75238476953907</c:v>
                </c:pt>
                <c:pt idx="786">
                  <c:v>16.93905143620574</c:v>
                </c:pt>
                <c:pt idx="787">
                  <c:v>17.1257181028724</c:v>
                </c:pt>
                <c:pt idx="788">
                  <c:v>17.32571810287241</c:v>
                </c:pt>
                <c:pt idx="789">
                  <c:v>17.52571810287241</c:v>
                </c:pt>
                <c:pt idx="790">
                  <c:v>17.64571810287241</c:v>
                </c:pt>
                <c:pt idx="791">
                  <c:v>17.76571810287241</c:v>
                </c:pt>
                <c:pt idx="792">
                  <c:v>17.92571810287241</c:v>
                </c:pt>
                <c:pt idx="793">
                  <c:v>18.05905143620574</c:v>
                </c:pt>
                <c:pt idx="794">
                  <c:v>18.16571810287241</c:v>
                </c:pt>
                <c:pt idx="795">
                  <c:v>18.27238476953908</c:v>
                </c:pt>
                <c:pt idx="796">
                  <c:v>18.37905143620574</c:v>
                </c:pt>
                <c:pt idx="797">
                  <c:v>18.4457181028724</c:v>
                </c:pt>
                <c:pt idx="798">
                  <c:v>18.53905143620574</c:v>
                </c:pt>
                <c:pt idx="799">
                  <c:v>18.57905143620575</c:v>
                </c:pt>
                <c:pt idx="800">
                  <c:v>18.52571810287241</c:v>
                </c:pt>
                <c:pt idx="801">
                  <c:v>18.4857181028724</c:v>
                </c:pt>
                <c:pt idx="802">
                  <c:v>18.44571810287241</c:v>
                </c:pt>
                <c:pt idx="803">
                  <c:v>18.43238476953907</c:v>
                </c:pt>
                <c:pt idx="804">
                  <c:v>18.39238476953907</c:v>
                </c:pt>
                <c:pt idx="805">
                  <c:v>18.39238476953907</c:v>
                </c:pt>
                <c:pt idx="806">
                  <c:v>18.40571810287241</c:v>
                </c:pt>
                <c:pt idx="807">
                  <c:v>18.40571810287241</c:v>
                </c:pt>
                <c:pt idx="808">
                  <c:v>18.40571810287241</c:v>
                </c:pt>
                <c:pt idx="809">
                  <c:v>18.45905143620574</c:v>
                </c:pt>
                <c:pt idx="810">
                  <c:v>18.53905143620575</c:v>
                </c:pt>
                <c:pt idx="811">
                  <c:v>18.61905143620575</c:v>
                </c:pt>
                <c:pt idx="812">
                  <c:v>18.73905143620575</c:v>
                </c:pt>
                <c:pt idx="813">
                  <c:v>18.84571810287241</c:v>
                </c:pt>
                <c:pt idx="814">
                  <c:v>18.92571810287241</c:v>
                </c:pt>
                <c:pt idx="815">
                  <c:v>19.09905143620574</c:v>
                </c:pt>
                <c:pt idx="816">
                  <c:v>19.24571810287241</c:v>
                </c:pt>
                <c:pt idx="817">
                  <c:v>19.33905143620575</c:v>
                </c:pt>
                <c:pt idx="818">
                  <c:v>19.39238476953907</c:v>
                </c:pt>
                <c:pt idx="819">
                  <c:v>19.52571810287241</c:v>
                </c:pt>
                <c:pt idx="820">
                  <c:v>19.59238476953907</c:v>
                </c:pt>
                <c:pt idx="821">
                  <c:v>19.69905143620575</c:v>
                </c:pt>
                <c:pt idx="822">
                  <c:v>19.79238476953907</c:v>
                </c:pt>
                <c:pt idx="823">
                  <c:v>19.95238476953907</c:v>
                </c:pt>
                <c:pt idx="824">
                  <c:v>20.08571810287241</c:v>
                </c:pt>
                <c:pt idx="825">
                  <c:v>20.23238476953907</c:v>
                </c:pt>
                <c:pt idx="826">
                  <c:v>20.3657181028724</c:v>
                </c:pt>
                <c:pt idx="827">
                  <c:v>20.51238476953908</c:v>
                </c:pt>
                <c:pt idx="828">
                  <c:v>20.61905143620574</c:v>
                </c:pt>
                <c:pt idx="829">
                  <c:v>20.75238476953907</c:v>
                </c:pt>
                <c:pt idx="830">
                  <c:v>20.83238476953908</c:v>
                </c:pt>
                <c:pt idx="831">
                  <c:v>20.95238476953907</c:v>
                </c:pt>
                <c:pt idx="832">
                  <c:v>21.1657181028724</c:v>
                </c:pt>
                <c:pt idx="833">
                  <c:v>21.43238476953907</c:v>
                </c:pt>
                <c:pt idx="834">
                  <c:v>21.67238476953908</c:v>
                </c:pt>
                <c:pt idx="835">
                  <c:v>22.00571810287241</c:v>
                </c:pt>
                <c:pt idx="836">
                  <c:v>22.31238476953908</c:v>
                </c:pt>
                <c:pt idx="837">
                  <c:v>22.60571810287241</c:v>
                </c:pt>
                <c:pt idx="838">
                  <c:v>22.84571810287241</c:v>
                </c:pt>
                <c:pt idx="839">
                  <c:v>23.05905143620575</c:v>
                </c:pt>
                <c:pt idx="840">
                  <c:v>23.27238476953908</c:v>
                </c:pt>
                <c:pt idx="841">
                  <c:v>23.52571810287241</c:v>
                </c:pt>
                <c:pt idx="842">
                  <c:v>23.77905143620574</c:v>
                </c:pt>
                <c:pt idx="843">
                  <c:v>24.07238476953908</c:v>
                </c:pt>
                <c:pt idx="844">
                  <c:v>24.39238476953908</c:v>
                </c:pt>
                <c:pt idx="845">
                  <c:v>24.72571810287241</c:v>
                </c:pt>
                <c:pt idx="846">
                  <c:v>25.03238476953907</c:v>
                </c:pt>
                <c:pt idx="847">
                  <c:v>25.2857181028724</c:v>
                </c:pt>
                <c:pt idx="848">
                  <c:v>25.52571810287241</c:v>
                </c:pt>
                <c:pt idx="849">
                  <c:v>25.77905143620574</c:v>
                </c:pt>
                <c:pt idx="850">
                  <c:v>26.01905143620575</c:v>
                </c:pt>
                <c:pt idx="851">
                  <c:v>26.24571810287241</c:v>
                </c:pt>
                <c:pt idx="852">
                  <c:v>26.52571810287241</c:v>
                </c:pt>
                <c:pt idx="853">
                  <c:v>26.88571810287241</c:v>
                </c:pt>
                <c:pt idx="854">
                  <c:v>27.29905143620574</c:v>
                </c:pt>
                <c:pt idx="855">
                  <c:v>27.67238476953908</c:v>
                </c:pt>
                <c:pt idx="856">
                  <c:v>28.01905143620574</c:v>
                </c:pt>
                <c:pt idx="857">
                  <c:v>28.35238476953907</c:v>
                </c:pt>
                <c:pt idx="858">
                  <c:v>28.65905143620574</c:v>
                </c:pt>
                <c:pt idx="859">
                  <c:v>28.95238476953907</c:v>
                </c:pt>
                <c:pt idx="860">
                  <c:v>29.2457181028724</c:v>
                </c:pt>
                <c:pt idx="861">
                  <c:v>29.63238476953907</c:v>
                </c:pt>
                <c:pt idx="862">
                  <c:v>30.09905143620573</c:v>
                </c:pt>
                <c:pt idx="863">
                  <c:v>30.59238476953907</c:v>
                </c:pt>
                <c:pt idx="864">
                  <c:v>31.08571810287241</c:v>
                </c:pt>
                <c:pt idx="865">
                  <c:v>31.61905143620574</c:v>
                </c:pt>
                <c:pt idx="866">
                  <c:v>32.15238476953905</c:v>
                </c:pt>
                <c:pt idx="867">
                  <c:v>32.67238476953907</c:v>
                </c:pt>
                <c:pt idx="868">
                  <c:v>33.16571810287241</c:v>
                </c:pt>
                <c:pt idx="869">
                  <c:v>33.64571810287241</c:v>
                </c:pt>
                <c:pt idx="870">
                  <c:v>34.11238476953908</c:v>
                </c:pt>
                <c:pt idx="871">
                  <c:v>34.57905143620574</c:v>
                </c:pt>
                <c:pt idx="872">
                  <c:v>35.0323847695391</c:v>
                </c:pt>
                <c:pt idx="873">
                  <c:v>35.44571810287241</c:v>
                </c:pt>
                <c:pt idx="874">
                  <c:v>35.84571810287241</c:v>
                </c:pt>
                <c:pt idx="875">
                  <c:v>36.28571810287242</c:v>
                </c:pt>
                <c:pt idx="876">
                  <c:v>36.69905143620574</c:v>
                </c:pt>
                <c:pt idx="877">
                  <c:v>37.08571810287241</c:v>
                </c:pt>
                <c:pt idx="878">
                  <c:v>37.48571810287241</c:v>
                </c:pt>
                <c:pt idx="879">
                  <c:v>37.88571810287241</c:v>
                </c:pt>
                <c:pt idx="880">
                  <c:v>38.20571810287243</c:v>
                </c:pt>
                <c:pt idx="881">
                  <c:v>38.49905143620574</c:v>
                </c:pt>
                <c:pt idx="882">
                  <c:v>38.75238476953908</c:v>
                </c:pt>
                <c:pt idx="883">
                  <c:v>38.97905143620575</c:v>
                </c:pt>
                <c:pt idx="884">
                  <c:v>39.20571810287243</c:v>
                </c:pt>
                <c:pt idx="885">
                  <c:v>39.48571810287241</c:v>
                </c:pt>
                <c:pt idx="886">
                  <c:v>39.81905143620574</c:v>
                </c:pt>
                <c:pt idx="887">
                  <c:v>40.17905143620575</c:v>
                </c:pt>
                <c:pt idx="888">
                  <c:v>40.56571810287241</c:v>
                </c:pt>
                <c:pt idx="889">
                  <c:v>40.97905143620575</c:v>
                </c:pt>
                <c:pt idx="890">
                  <c:v>41.36571810287242</c:v>
                </c:pt>
                <c:pt idx="891">
                  <c:v>41.67238476953907</c:v>
                </c:pt>
                <c:pt idx="892">
                  <c:v>41.95238476953907</c:v>
                </c:pt>
                <c:pt idx="893">
                  <c:v>42.25905143620575</c:v>
                </c:pt>
                <c:pt idx="894">
                  <c:v>42.5257181028724</c:v>
                </c:pt>
                <c:pt idx="895">
                  <c:v>42.79238476953908</c:v>
                </c:pt>
                <c:pt idx="896">
                  <c:v>43.09905143620574</c:v>
                </c:pt>
                <c:pt idx="897">
                  <c:v>43.40571810287241</c:v>
                </c:pt>
                <c:pt idx="898">
                  <c:v>43.65905143620575</c:v>
                </c:pt>
                <c:pt idx="899">
                  <c:v>43.87238476953907</c:v>
                </c:pt>
                <c:pt idx="900">
                  <c:v>44.08571810287241</c:v>
                </c:pt>
                <c:pt idx="901">
                  <c:v>44.25905143620574</c:v>
                </c:pt>
                <c:pt idx="902">
                  <c:v>44.39238476953907</c:v>
                </c:pt>
                <c:pt idx="903">
                  <c:v>44.52571810287241</c:v>
                </c:pt>
                <c:pt idx="904">
                  <c:v>44.65905143620574</c:v>
                </c:pt>
                <c:pt idx="905">
                  <c:v>44.73905143620574</c:v>
                </c:pt>
                <c:pt idx="906">
                  <c:v>44.79238476953908</c:v>
                </c:pt>
                <c:pt idx="907">
                  <c:v>44.83238476953905</c:v>
                </c:pt>
                <c:pt idx="908">
                  <c:v>44.79238476953908</c:v>
                </c:pt>
                <c:pt idx="909">
                  <c:v>44.7657181028724</c:v>
                </c:pt>
                <c:pt idx="910">
                  <c:v>44.73905143620574</c:v>
                </c:pt>
                <c:pt idx="911">
                  <c:v>44.68571810287241</c:v>
                </c:pt>
                <c:pt idx="912">
                  <c:v>44.63238476953907</c:v>
                </c:pt>
                <c:pt idx="913">
                  <c:v>44.60571810287241</c:v>
                </c:pt>
                <c:pt idx="914">
                  <c:v>44.6057181028724</c:v>
                </c:pt>
                <c:pt idx="915">
                  <c:v>44.57905143620574</c:v>
                </c:pt>
                <c:pt idx="916">
                  <c:v>44.55238476953905</c:v>
                </c:pt>
                <c:pt idx="917">
                  <c:v>44.59238476953908</c:v>
                </c:pt>
                <c:pt idx="918">
                  <c:v>44.67238476953907</c:v>
                </c:pt>
                <c:pt idx="919">
                  <c:v>44.7257181028725</c:v>
                </c:pt>
                <c:pt idx="920">
                  <c:v>44.81905143620574</c:v>
                </c:pt>
                <c:pt idx="921">
                  <c:v>45.00571810287241</c:v>
                </c:pt>
                <c:pt idx="922">
                  <c:v>45.17905143620575</c:v>
                </c:pt>
                <c:pt idx="923">
                  <c:v>45.35238476953904</c:v>
                </c:pt>
                <c:pt idx="924">
                  <c:v>45.49905143620574</c:v>
                </c:pt>
                <c:pt idx="925">
                  <c:v>45.69905143620576</c:v>
                </c:pt>
                <c:pt idx="926">
                  <c:v>45.88571810287241</c:v>
                </c:pt>
                <c:pt idx="927">
                  <c:v>46.08571810287241</c:v>
                </c:pt>
                <c:pt idx="928">
                  <c:v>46.27238476953908</c:v>
                </c:pt>
                <c:pt idx="929">
                  <c:v>46.47238476953908</c:v>
                </c:pt>
                <c:pt idx="930">
                  <c:v>46.65905143620574</c:v>
                </c:pt>
                <c:pt idx="931">
                  <c:v>46.84571810287241</c:v>
                </c:pt>
                <c:pt idx="932">
                  <c:v>46.97905143620575</c:v>
                </c:pt>
                <c:pt idx="933">
                  <c:v>47.11238476953906</c:v>
                </c:pt>
                <c:pt idx="934">
                  <c:v>47.24571810287241</c:v>
                </c:pt>
                <c:pt idx="935">
                  <c:v>47.35238476953904</c:v>
                </c:pt>
                <c:pt idx="936">
                  <c:v>47.39238476953907</c:v>
                </c:pt>
                <c:pt idx="937">
                  <c:v>47.45905143620575</c:v>
                </c:pt>
                <c:pt idx="938">
                  <c:v>47.51238476953908</c:v>
                </c:pt>
                <c:pt idx="939">
                  <c:v>47.57905143620575</c:v>
                </c:pt>
                <c:pt idx="940">
                  <c:v>47.65905143620574</c:v>
                </c:pt>
                <c:pt idx="941">
                  <c:v>47.77905143620574</c:v>
                </c:pt>
                <c:pt idx="942">
                  <c:v>47.91238476953905</c:v>
                </c:pt>
                <c:pt idx="943">
                  <c:v>48.07238476953907</c:v>
                </c:pt>
                <c:pt idx="944">
                  <c:v>48.19238476953908</c:v>
                </c:pt>
                <c:pt idx="945">
                  <c:v>48.28571810287242</c:v>
                </c:pt>
                <c:pt idx="946">
                  <c:v>48.37905143620574</c:v>
                </c:pt>
                <c:pt idx="947">
                  <c:v>48.48571810287242</c:v>
                </c:pt>
                <c:pt idx="948">
                  <c:v>48.55238476953907</c:v>
                </c:pt>
                <c:pt idx="949">
                  <c:v>48.63238476953908</c:v>
                </c:pt>
                <c:pt idx="950">
                  <c:v>48.73905143620574</c:v>
                </c:pt>
                <c:pt idx="951">
                  <c:v>48.83238476953908</c:v>
                </c:pt>
                <c:pt idx="952">
                  <c:v>48.88571810287241</c:v>
                </c:pt>
                <c:pt idx="953">
                  <c:v>48.99238476953907</c:v>
                </c:pt>
                <c:pt idx="954">
                  <c:v>49.09905143620575</c:v>
                </c:pt>
                <c:pt idx="955">
                  <c:v>49.12571810287241</c:v>
                </c:pt>
                <c:pt idx="956">
                  <c:v>49.12571810287241</c:v>
                </c:pt>
                <c:pt idx="957">
                  <c:v>49.11238476953908</c:v>
                </c:pt>
                <c:pt idx="958">
                  <c:v>49.04571810287242</c:v>
                </c:pt>
                <c:pt idx="959">
                  <c:v>48.97905143620575</c:v>
                </c:pt>
                <c:pt idx="960">
                  <c:v>48.95238476953907</c:v>
                </c:pt>
                <c:pt idx="961">
                  <c:v>48.89905143620575</c:v>
                </c:pt>
                <c:pt idx="962">
                  <c:v>48.80571810287241</c:v>
                </c:pt>
                <c:pt idx="963">
                  <c:v>48.75238476953908</c:v>
                </c:pt>
                <c:pt idx="964">
                  <c:v>48.6457181028724</c:v>
                </c:pt>
                <c:pt idx="965">
                  <c:v>48.49905143620575</c:v>
                </c:pt>
                <c:pt idx="966">
                  <c:v>48.36571810287242</c:v>
                </c:pt>
                <c:pt idx="967">
                  <c:v>48.2723847695391</c:v>
                </c:pt>
                <c:pt idx="968">
                  <c:v>48.1123847695391</c:v>
                </c:pt>
                <c:pt idx="969">
                  <c:v>47.97905143620576</c:v>
                </c:pt>
                <c:pt idx="970">
                  <c:v>47.87238476953907</c:v>
                </c:pt>
                <c:pt idx="971">
                  <c:v>47.73905143620576</c:v>
                </c:pt>
                <c:pt idx="972">
                  <c:v>47.59238476953908</c:v>
                </c:pt>
                <c:pt idx="973">
                  <c:v>47.4723847695391</c:v>
                </c:pt>
                <c:pt idx="974">
                  <c:v>47.35238476953904</c:v>
                </c:pt>
                <c:pt idx="975">
                  <c:v>47.21905143620575</c:v>
                </c:pt>
                <c:pt idx="976">
                  <c:v>47.12571810287241</c:v>
                </c:pt>
                <c:pt idx="977">
                  <c:v>47.00571810287242</c:v>
                </c:pt>
                <c:pt idx="978">
                  <c:v>46.85905143620575</c:v>
                </c:pt>
                <c:pt idx="979">
                  <c:v>46.69905143620575</c:v>
                </c:pt>
                <c:pt idx="980">
                  <c:v>46.53905143620575</c:v>
                </c:pt>
                <c:pt idx="981">
                  <c:v>46.36571810287241</c:v>
                </c:pt>
                <c:pt idx="982">
                  <c:v>46.16571810287241</c:v>
                </c:pt>
                <c:pt idx="983">
                  <c:v>45.96571810287241</c:v>
                </c:pt>
                <c:pt idx="984">
                  <c:v>45.76571810287241</c:v>
                </c:pt>
                <c:pt idx="985">
                  <c:v>45.5257181028724</c:v>
                </c:pt>
                <c:pt idx="986">
                  <c:v>45.28571810287242</c:v>
                </c:pt>
                <c:pt idx="987">
                  <c:v>45.04571810287242</c:v>
                </c:pt>
                <c:pt idx="988">
                  <c:v>44.79238476953908</c:v>
                </c:pt>
                <c:pt idx="989">
                  <c:v>44.51238476953908</c:v>
                </c:pt>
                <c:pt idx="990">
                  <c:v>44.20571810287243</c:v>
                </c:pt>
                <c:pt idx="991">
                  <c:v>43.88571810287241</c:v>
                </c:pt>
                <c:pt idx="992">
                  <c:v>43.56571810287243</c:v>
                </c:pt>
                <c:pt idx="993">
                  <c:v>43.21905143620575</c:v>
                </c:pt>
                <c:pt idx="994">
                  <c:v>42.91238476953905</c:v>
                </c:pt>
                <c:pt idx="995">
                  <c:v>42.61905143620574</c:v>
                </c:pt>
                <c:pt idx="996">
                  <c:v>42.33905143620574</c:v>
                </c:pt>
                <c:pt idx="997">
                  <c:v>42.07238476953908</c:v>
                </c:pt>
                <c:pt idx="998">
                  <c:v>41.83238476953908</c:v>
                </c:pt>
                <c:pt idx="999">
                  <c:v>41.53905143620575</c:v>
                </c:pt>
                <c:pt idx="1000">
                  <c:v>41.27238476953908</c:v>
                </c:pt>
                <c:pt idx="1001">
                  <c:v>40.97905143620575</c:v>
                </c:pt>
                <c:pt idx="1002">
                  <c:v>40.69905143620576</c:v>
                </c:pt>
                <c:pt idx="1003">
                  <c:v>40.41905143620575</c:v>
                </c:pt>
                <c:pt idx="1004">
                  <c:v>40.13905143620574</c:v>
                </c:pt>
                <c:pt idx="1005">
                  <c:v>39.85905143620575</c:v>
                </c:pt>
                <c:pt idx="1006">
                  <c:v>39.57905143620574</c:v>
                </c:pt>
                <c:pt idx="1007">
                  <c:v>39.29905143620575</c:v>
                </c:pt>
                <c:pt idx="1008">
                  <c:v>39.03238476953906</c:v>
                </c:pt>
                <c:pt idx="1009">
                  <c:v>38.80571810287241</c:v>
                </c:pt>
                <c:pt idx="1010">
                  <c:v>38.63238476953907</c:v>
                </c:pt>
                <c:pt idx="1011">
                  <c:v>38.43238476953907</c:v>
                </c:pt>
                <c:pt idx="1012">
                  <c:v>38.23238476953907</c:v>
                </c:pt>
                <c:pt idx="1013">
                  <c:v>38.04571810287241</c:v>
                </c:pt>
                <c:pt idx="1014">
                  <c:v>37.87238476953907</c:v>
                </c:pt>
                <c:pt idx="1015">
                  <c:v>37.65905143620574</c:v>
                </c:pt>
                <c:pt idx="1016">
                  <c:v>37.49905143620575</c:v>
                </c:pt>
                <c:pt idx="1017">
                  <c:v>37.32571810287242</c:v>
                </c:pt>
                <c:pt idx="1018">
                  <c:v>37.17905143620575</c:v>
                </c:pt>
                <c:pt idx="1019">
                  <c:v>37.07238476953908</c:v>
                </c:pt>
                <c:pt idx="1020">
                  <c:v>37.00571810287242</c:v>
                </c:pt>
                <c:pt idx="1021">
                  <c:v>36.88571810287241</c:v>
                </c:pt>
                <c:pt idx="1022">
                  <c:v>36.81905143620575</c:v>
                </c:pt>
                <c:pt idx="1023">
                  <c:v>36.75238476953908</c:v>
                </c:pt>
                <c:pt idx="1024">
                  <c:v>36.65905143620575</c:v>
                </c:pt>
                <c:pt idx="1025">
                  <c:v>36.51238476953908</c:v>
                </c:pt>
                <c:pt idx="1026">
                  <c:v>36.45905143620575</c:v>
                </c:pt>
                <c:pt idx="1027">
                  <c:v>36.39238476953907</c:v>
                </c:pt>
                <c:pt idx="1028">
                  <c:v>36.33905143620574</c:v>
                </c:pt>
                <c:pt idx="1029">
                  <c:v>36.32571810287242</c:v>
                </c:pt>
                <c:pt idx="1030">
                  <c:v>36.39238476953907</c:v>
                </c:pt>
                <c:pt idx="1031">
                  <c:v>36.48571810287241</c:v>
                </c:pt>
                <c:pt idx="1032">
                  <c:v>36.60571810287241</c:v>
                </c:pt>
                <c:pt idx="1033">
                  <c:v>36.67238476953908</c:v>
                </c:pt>
                <c:pt idx="1034">
                  <c:v>36.7257181028725</c:v>
                </c:pt>
                <c:pt idx="1035">
                  <c:v>36.75238476953908</c:v>
                </c:pt>
                <c:pt idx="1036">
                  <c:v>36.79238476953908</c:v>
                </c:pt>
                <c:pt idx="1037">
                  <c:v>36.84571810287241</c:v>
                </c:pt>
                <c:pt idx="1038">
                  <c:v>36.95238476953907</c:v>
                </c:pt>
                <c:pt idx="1039">
                  <c:v>37.0323847695391</c:v>
                </c:pt>
                <c:pt idx="1040">
                  <c:v>37.13905143620574</c:v>
                </c:pt>
                <c:pt idx="1041">
                  <c:v>37.20571810287241</c:v>
                </c:pt>
                <c:pt idx="1042">
                  <c:v>37.2857181028724</c:v>
                </c:pt>
                <c:pt idx="1043">
                  <c:v>37.35238476953904</c:v>
                </c:pt>
                <c:pt idx="1044">
                  <c:v>37.40571810287241</c:v>
                </c:pt>
                <c:pt idx="1045">
                  <c:v>37.47238476953905</c:v>
                </c:pt>
                <c:pt idx="1046">
                  <c:v>37.5257181028724</c:v>
                </c:pt>
                <c:pt idx="1047">
                  <c:v>37.5657181028724</c:v>
                </c:pt>
                <c:pt idx="1048">
                  <c:v>37.68571810287241</c:v>
                </c:pt>
                <c:pt idx="1049">
                  <c:v>37.89905143620574</c:v>
                </c:pt>
                <c:pt idx="1050">
                  <c:v>38.12571810287241</c:v>
                </c:pt>
                <c:pt idx="1051">
                  <c:v>38.40571810287242</c:v>
                </c:pt>
                <c:pt idx="1052">
                  <c:v>38.67238476953908</c:v>
                </c:pt>
                <c:pt idx="1053">
                  <c:v>38.85905143620575</c:v>
                </c:pt>
                <c:pt idx="1054">
                  <c:v>39.07238476953908</c:v>
                </c:pt>
                <c:pt idx="1055">
                  <c:v>39.31238476953907</c:v>
                </c:pt>
                <c:pt idx="1056">
                  <c:v>39.56571810287243</c:v>
                </c:pt>
                <c:pt idx="1057">
                  <c:v>39.87238476953907</c:v>
                </c:pt>
                <c:pt idx="1058">
                  <c:v>40.23238476953908</c:v>
                </c:pt>
                <c:pt idx="1059">
                  <c:v>40.60571810287241</c:v>
                </c:pt>
                <c:pt idx="1060">
                  <c:v>40.97905143620574</c:v>
                </c:pt>
                <c:pt idx="1061">
                  <c:v>41.3657181028724</c:v>
                </c:pt>
                <c:pt idx="1062">
                  <c:v>41.73905143620574</c:v>
                </c:pt>
                <c:pt idx="1063">
                  <c:v>42.11238476953906</c:v>
                </c:pt>
                <c:pt idx="1064">
                  <c:v>42.43238476953908</c:v>
                </c:pt>
                <c:pt idx="1065">
                  <c:v>42.7257181028725</c:v>
                </c:pt>
                <c:pt idx="1066">
                  <c:v>42.97905143620575</c:v>
                </c:pt>
                <c:pt idx="1067">
                  <c:v>43.24571810287243</c:v>
                </c:pt>
                <c:pt idx="1068">
                  <c:v>43.5923847695391</c:v>
                </c:pt>
                <c:pt idx="1069">
                  <c:v>44.01905143620574</c:v>
                </c:pt>
                <c:pt idx="1070">
                  <c:v>44.48571810287241</c:v>
                </c:pt>
                <c:pt idx="1071">
                  <c:v>45.00571810287242</c:v>
                </c:pt>
                <c:pt idx="1072">
                  <c:v>45.51238476953908</c:v>
                </c:pt>
                <c:pt idx="1073">
                  <c:v>45.96571810287242</c:v>
                </c:pt>
                <c:pt idx="1074">
                  <c:v>46.37905143620575</c:v>
                </c:pt>
                <c:pt idx="1075">
                  <c:v>46.76571810287241</c:v>
                </c:pt>
                <c:pt idx="1076">
                  <c:v>47.13905143620574</c:v>
                </c:pt>
                <c:pt idx="1077">
                  <c:v>47.59238476953907</c:v>
                </c:pt>
                <c:pt idx="1078">
                  <c:v>48.05905143620574</c:v>
                </c:pt>
                <c:pt idx="1079">
                  <c:v>48.5257181028724</c:v>
                </c:pt>
                <c:pt idx="1080">
                  <c:v>49.01905143620574</c:v>
                </c:pt>
                <c:pt idx="1081">
                  <c:v>49.55238476953907</c:v>
                </c:pt>
                <c:pt idx="1082">
                  <c:v>50.05905143620574</c:v>
                </c:pt>
                <c:pt idx="1083">
                  <c:v>50.57905143620575</c:v>
                </c:pt>
                <c:pt idx="1084">
                  <c:v>51.07238476953908</c:v>
                </c:pt>
                <c:pt idx="1085">
                  <c:v>51.57905143620575</c:v>
                </c:pt>
                <c:pt idx="1086">
                  <c:v>52.09905143620574</c:v>
                </c:pt>
                <c:pt idx="1087">
                  <c:v>52.65905143620574</c:v>
                </c:pt>
                <c:pt idx="1088">
                  <c:v>53.29905143620575</c:v>
                </c:pt>
                <c:pt idx="1089">
                  <c:v>54.00571810287241</c:v>
                </c:pt>
                <c:pt idx="1090">
                  <c:v>54.75238476953907</c:v>
                </c:pt>
                <c:pt idx="1091">
                  <c:v>55.5257181028724</c:v>
                </c:pt>
                <c:pt idx="1092">
                  <c:v>56.28571810287242</c:v>
                </c:pt>
                <c:pt idx="1093">
                  <c:v>57.0323847695391</c:v>
                </c:pt>
                <c:pt idx="1094">
                  <c:v>57.81905143620575</c:v>
                </c:pt>
                <c:pt idx="1095">
                  <c:v>58.65905143620574</c:v>
                </c:pt>
                <c:pt idx="1096">
                  <c:v>59.52571810287241</c:v>
                </c:pt>
                <c:pt idx="1097">
                  <c:v>60.45905143620574</c:v>
                </c:pt>
                <c:pt idx="1098">
                  <c:v>61.4057181028724</c:v>
                </c:pt>
                <c:pt idx="1099">
                  <c:v>62.35238476953904</c:v>
                </c:pt>
                <c:pt idx="1100">
                  <c:v>63.2857181028724</c:v>
                </c:pt>
                <c:pt idx="1101">
                  <c:v>64.21905143620573</c:v>
                </c:pt>
                <c:pt idx="1102">
                  <c:v>65.15238476953844</c:v>
                </c:pt>
                <c:pt idx="1103">
                  <c:v>66.0457181028716</c:v>
                </c:pt>
                <c:pt idx="1104">
                  <c:v>66.93905143620573</c:v>
                </c:pt>
                <c:pt idx="1105">
                  <c:v>67.83238476953905</c:v>
                </c:pt>
                <c:pt idx="1106">
                  <c:v>68.71238476953907</c:v>
                </c:pt>
                <c:pt idx="1107">
                  <c:v>69.57905143620565</c:v>
                </c:pt>
                <c:pt idx="1108">
                  <c:v>70.51238476953905</c:v>
                </c:pt>
                <c:pt idx="1109">
                  <c:v>71.48571810287153</c:v>
                </c:pt>
                <c:pt idx="1110">
                  <c:v>72.45905143620574</c:v>
                </c:pt>
                <c:pt idx="1111">
                  <c:v>73.44571810287241</c:v>
                </c:pt>
                <c:pt idx="1112">
                  <c:v>74.41905143620576</c:v>
                </c:pt>
                <c:pt idx="1113">
                  <c:v>75.36571810287123</c:v>
                </c:pt>
                <c:pt idx="1114">
                  <c:v>76.32571810287098</c:v>
                </c:pt>
                <c:pt idx="1115">
                  <c:v>77.25905143620575</c:v>
                </c:pt>
                <c:pt idx="1116">
                  <c:v>78.21905143620575</c:v>
                </c:pt>
                <c:pt idx="1117">
                  <c:v>79.20571810287156</c:v>
                </c:pt>
                <c:pt idx="1118">
                  <c:v>80.20571810287156</c:v>
                </c:pt>
                <c:pt idx="1119">
                  <c:v>81.17905143620511</c:v>
                </c:pt>
                <c:pt idx="1120">
                  <c:v>82.16571810287108</c:v>
                </c:pt>
                <c:pt idx="1121">
                  <c:v>83.11238476953905</c:v>
                </c:pt>
                <c:pt idx="1122">
                  <c:v>84.03238476953908</c:v>
                </c:pt>
                <c:pt idx="1123">
                  <c:v>84.9123847695391</c:v>
                </c:pt>
                <c:pt idx="1124">
                  <c:v>85.77905143620575</c:v>
                </c:pt>
                <c:pt idx="1125">
                  <c:v>86.67238476953827</c:v>
                </c:pt>
                <c:pt idx="1126">
                  <c:v>87.56571810287153</c:v>
                </c:pt>
                <c:pt idx="1127">
                  <c:v>88.48571810287153</c:v>
                </c:pt>
                <c:pt idx="1128">
                  <c:v>89.45905143620571</c:v>
                </c:pt>
                <c:pt idx="1129">
                  <c:v>90.39238476953905</c:v>
                </c:pt>
                <c:pt idx="1130">
                  <c:v>91.29905143620573</c:v>
                </c:pt>
                <c:pt idx="1131">
                  <c:v>92.17905143620509</c:v>
                </c:pt>
                <c:pt idx="1132">
                  <c:v>93.01905143620573</c:v>
                </c:pt>
                <c:pt idx="1133">
                  <c:v>93.77905143620571</c:v>
                </c:pt>
                <c:pt idx="1134">
                  <c:v>94.56571810287147</c:v>
                </c:pt>
                <c:pt idx="1135">
                  <c:v>95.40571810287157</c:v>
                </c:pt>
                <c:pt idx="1136">
                  <c:v>96.32571810287098</c:v>
                </c:pt>
                <c:pt idx="1137">
                  <c:v>97.28571810287139</c:v>
                </c:pt>
                <c:pt idx="1138">
                  <c:v>98.31238476953905</c:v>
                </c:pt>
                <c:pt idx="1139">
                  <c:v>99.28571810287139</c:v>
                </c:pt>
                <c:pt idx="1140">
                  <c:v>100.2057181028724</c:v>
                </c:pt>
                <c:pt idx="1141">
                  <c:v>101.0857181028724</c:v>
                </c:pt>
                <c:pt idx="1142">
                  <c:v>101.9257181028724</c:v>
                </c:pt>
                <c:pt idx="1143">
                  <c:v>102.6723847695391</c:v>
                </c:pt>
                <c:pt idx="1144">
                  <c:v>103.4857181028724</c:v>
                </c:pt>
                <c:pt idx="1145">
                  <c:v>104.2857181028724</c:v>
                </c:pt>
                <c:pt idx="1146">
                  <c:v>105.0457181028724</c:v>
                </c:pt>
                <c:pt idx="1147">
                  <c:v>105.7923847695391</c:v>
                </c:pt>
                <c:pt idx="1148">
                  <c:v>106.6057181028724</c:v>
                </c:pt>
                <c:pt idx="1149">
                  <c:v>107.3790514362057</c:v>
                </c:pt>
                <c:pt idx="1150">
                  <c:v>108.0990514362057</c:v>
                </c:pt>
                <c:pt idx="1151">
                  <c:v>108.7923847695391</c:v>
                </c:pt>
                <c:pt idx="1152">
                  <c:v>109.4323847695391</c:v>
                </c:pt>
                <c:pt idx="1153">
                  <c:v>109.9923847695391</c:v>
                </c:pt>
                <c:pt idx="1154">
                  <c:v>110.5390514362057</c:v>
                </c:pt>
                <c:pt idx="1155">
                  <c:v>111.0857181028724</c:v>
                </c:pt>
                <c:pt idx="1156">
                  <c:v>111.6057181028724</c:v>
                </c:pt>
                <c:pt idx="1157">
                  <c:v>112.1657181028724</c:v>
                </c:pt>
                <c:pt idx="1158">
                  <c:v>112.7523847695391</c:v>
                </c:pt>
                <c:pt idx="1159">
                  <c:v>113.2590514362057</c:v>
                </c:pt>
                <c:pt idx="1160">
                  <c:v>113.8190514362057</c:v>
                </c:pt>
                <c:pt idx="1161">
                  <c:v>114.4057181028724</c:v>
                </c:pt>
                <c:pt idx="1162">
                  <c:v>114.9657181028724</c:v>
                </c:pt>
                <c:pt idx="1163">
                  <c:v>115.512384769539</c:v>
                </c:pt>
                <c:pt idx="1164">
                  <c:v>116.0990514362057</c:v>
                </c:pt>
                <c:pt idx="1165">
                  <c:v>116.6057181028724</c:v>
                </c:pt>
                <c:pt idx="1166">
                  <c:v>117.0990514362057</c:v>
                </c:pt>
                <c:pt idx="1167">
                  <c:v>117.5923847695391</c:v>
                </c:pt>
                <c:pt idx="1168">
                  <c:v>118.0723847695391</c:v>
                </c:pt>
                <c:pt idx="1169">
                  <c:v>118.6057181028724</c:v>
                </c:pt>
                <c:pt idx="1170">
                  <c:v>119.1523847695391</c:v>
                </c:pt>
                <c:pt idx="1171">
                  <c:v>119.6990514362057</c:v>
                </c:pt>
                <c:pt idx="1172">
                  <c:v>120.2250514362057</c:v>
                </c:pt>
                <c:pt idx="1173">
                  <c:v>120.8238381028724</c:v>
                </c:pt>
                <c:pt idx="1174">
                  <c:v>121.4687447695391</c:v>
                </c:pt>
                <c:pt idx="1175">
                  <c:v>122.1331047695391</c:v>
                </c:pt>
                <c:pt idx="1176">
                  <c:v>122.7174647695391</c:v>
                </c:pt>
                <c:pt idx="1177">
                  <c:v>123.2618247695391</c:v>
                </c:pt>
                <c:pt idx="1178">
                  <c:v>123.7795181028724</c:v>
                </c:pt>
                <c:pt idx="1179">
                  <c:v>124.2172114362058</c:v>
                </c:pt>
                <c:pt idx="1180">
                  <c:v>124.6549047695391</c:v>
                </c:pt>
                <c:pt idx="1181">
                  <c:v>125.1653847695391</c:v>
                </c:pt>
                <c:pt idx="1182">
                  <c:v>125.7426514362058</c:v>
                </c:pt>
                <c:pt idx="1183">
                  <c:v>126.2665847695391</c:v>
                </c:pt>
                <c:pt idx="1184">
                  <c:v>126.7105181028724</c:v>
                </c:pt>
                <c:pt idx="1185">
                  <c:v>127.1011181028724</c:v>
                </c:pt>
                <c:pt idx="1186">
                  <c:v>127.5451714362057</c:v>
                </c:pt>
                <c:pt idx="1187">
                  <c:v>127.9165581028724</c:v>
                </c:pt>
                <c:pt idx="1188">
                  <c:v>128.161824769539</c:v>
                </c:pt>
                <c:pt idx="1189">
                  <c:v>128.414424769539</c:v>
                </c:pt>
                <c:pt idx="1190">
                  <c:v>128.5942381028724</c:v>
                </c:pt>
                <c:pt idx="1191">
                  <c:v>128.7607181028724</c:v>
                </c:pt>
                <c:pt idx="1192">
                  <c:v>128.9805314362058</c:v>
                </c:pt>
                <c:pt idx="1193">
                  <c:v>129.3071314362057</c:v>
                </c:pt>
                <c:pt idx="1194">
                  <c:v>129.687064769539</c:v>
                </c:pt>
                <c:pt idx="1195">
                  <c:v>130.1204514362057</c:v>
                </c:pt>
                <c:pt idx="1196">
                  <c:v>130.3609314362058</c:v>
                </c:pt>
                <c:pt idx="1197">
                  <c:v>130.5347447695391</c:v>
                </c:pt>
                <c:pt idx="1198">
                  <c:v>130.695224769539</c:v>
                </c:pt>
                <c:pt idx="1199">
                  <c:v>130.8290381028724</c:v>
                </c:pt>
                <c:pt idx="1200">
                  <c:v>130.9895181028724</c:v>
                </c:pt>
                <c:pt idx="1201">
                  <c:v>131.1899981028724</c:v>
                </c:pt>
                <c:pt idx="1202">
                  <c:v>131.4438114362057</c:v>
                </c:pt>
                <c:pt idx="1203">
                  <c:v>131.737624769539</c:v>
                </c:pt>
                <c:pt idx="1204">
                  <c:v>131.9646514362057</c:v>
                </c:pt>
                <c:pt idx="1205">
                  <c:v>132.1916781028724</c:v>
                </c:pt>
                <c:pt idx="1206">
                  <c:v>132.3519181028725</c:v>
                </c:pt>
                <c:pt idx="1207">
                  <c:v>132.4988247695391</c:v>
                </c:pt>
                <c:pt idx="1208">
                  <c:v>132.4721581028724</c:v>
                </c:pt>
                <c:pt idx="1209">
                  <c:v>132.4321581028724</c:v>
                </c:pt>
                <c:pt idx="1210">
                  <c:v>132.3653714362058</c:v>
                </c:pt>
                <c:pt idx="1211">
                  <c:v>132.4053714362057</c:v>
                </c:pt>
                <c:pt idx="1212">
                  <c:v>132.3517981028724</c:v>
                </c:pt>
                <c:pt idx="1213">
                  <c:v>132.3248914362058</c:v>
                </c:pt>
                <c:pt idx="1214">
                  <c:v>132.3113181028724</c:v>
                </c:pt>
                <c:pt idx="1215">
                  <c:v>132.2444114362058</c:v>
                </c:pt>
                <c:pt idx="1216">
                  <c:v>132.0573847695391</c:v>
                </c:pt>
                <c:pt idx="1217">
                  <c:v>131.8436914362057</c:v>
                </c:pt>
                <c:pt idx="1218">
                  <c:v>131.6299981028724</c:v>
                </c:pt>
                <c:pt idx="1219">
                  <c:v>131.3228514362058</c:v>
                </c:pt>
                <c:pt idx="1220">
                  <c:v>130.9489181028724</c:v>
                </c:pt>
                <c:pt idx="1221">
                  <c:v>130.695104769539</c:v>
                </c:pt>
                <c:pt idx="1222">
                  <c:v>130.4012914362058</c:v>
                </c:pt>
                <c:pt idx="1223">
                  <c:v>130.174264769539</c:v>
                </c:pt>
                <c:pt idx="1224">
                  <c:v>129.973904769539</c:v>
                </c:pt>
                <c:pt idx="1225">
                  <c:v>129.7468781028724</c:v>
                </c:pt>
                <c:pt idx="1226">
                  <c:v>129.4798514362057</c:v>
                </c:pt>
                <c:pt idx="1227">
                  <c:v>129.2662781028724</c:v>
                </c:pt>
                <c:pt idx="1228">
                  <c:v>129.0393714362057</c:v>
                </c:pt>
                <c:pt idx="1229">
                  <c:v>128.7991314362057</c:v>
                </c:pt>
                <c:pt idx="1230">
                  <c:v>128.612224769539</c:v>
                </c:pt>
                <c:pt idx="1231">
                  <c:v>128.4386514362057</c:v>
                </c:pt>
                <c:pt idx="1232">
                  <c:v>128.205624769539</c:v>
                </c:pt>
                <c:pt idx="1233">
                  <c:v>127.8598114362057</c:v>
                </c:pt>
                <c:pt idx="1234">
                  <c:v>127.5213314362057</c:v>
                </c:pt>
                <c:pt idx="1235">
                  <c:v>127.150184769539</c:v>
                </c:pt>
                <c:pt idx="1236">
                  <c:v>126.6662514362057</c:v>
                </c:pt>
                <c:pt idx="1237">
                  <c:v>126.1823181028724</c:v>
                </c:pt>
                <c:pt idx="1238">
                  <c:v>125.7517181028724</c:v>
                </c:pt>
                <c:pt idx="1239">
                  <c:v>125.2944514362057</c:v>
                </c:pt>
                <c:pt idx="1240">
                  <c:v>124.8638514362057</c:v>
                </c:pt>
                <c:pt idx="1241">
                  <c:v>124.4865847695391</c:v>
                </c:pt>
                <c:pt idx="1242">
                  <c:v>124.1759847695391</c:v>
                </c:pt>
                <c:pt idx="1243">
                  <c:v>123.8253847695391</c:v>
                </c:pt>
                <c:pt idx="1244">
                  <c:v>123.5014514362058</c:v>
                </c:pt>
                <c:pt idx="1245">
                  <c:v>123.1508514362057</c:v>
                </c:pt>
                <c:pt idx="1246">
                  <c:v>122.7735847695391</c:v>
                </c:pt>
                <c:pt idx="1247">
                  <c:v>122.3624381028724</c:v>
                </c:pt>
                <c:pt idx="1248">
                  <c:v>121.9974114362058</c:v>
                </c:pt>
                <c:pt idx="1249">
                  <c:v>121.6518381028724</c:v>
                </c:pt>
                <c:pt idx="1250">
                  <c:v>121.3257181028724</c:v>
                </c:pt>
                <c:pt idx="1251">
                  <c:v>121.0190514362057</c:v>
                </c:pt>
                <c:pt idx="1252">
                  <c:v>120.7123847695391</c:v>
                </c:pt>
                <c:pt idx="1253">
                  <c:v>120.3390514362057</c:v>
                </c:pt>
                <c:pt idx="1254">
                  <c:v>119.9523847695391</c:v>
                </c:pt>
                <c:pt idx="1255">
                  <c:v>119.5257181028724</c:v>
                </c:pt>
                <c:pt idx="1256">
                  <c:v>119.0457181028724</c:v>
                </c:pt>
                <c:pt idx="1257">
                  <c:v>118.472384769539</c:v>
                </c:pt>
                <c:pt idx="1258">
                  <c:v>117.9123847695391</c:v>
                </c:pt>
                <c:pt idx="1259">
                  <c:v>117.3257181028724</c:v>
                </c:pt>
                <c:pt idx="1260">
                  <c:v>116.6990514362057</c:v>
                </c:pt>
                <c:pt idx="1261">
                  <c:v>116.0457181028724</c:v>
                </c:pt>
                <c:pt idx="1262">
                  <c:v>115.472384769539</c:v>
                </c:pt>
                <c:pt idx="1263">
                  <c:v>114.8990514362057</c:v>
                </c:pt>
                <c:pt idx="1264">
                  <c:v>114.3390514362057</c:v>
                </c:pt>
                <c:pt idx="1265">
                  <c:v>113.8590514362057</c:v>
                </c:pt>
                <c:pt idx="1266">
                  <c:v>113.4190514362057</c:v>
                </c:pt>
                <c:pt idx="1267">
                  <c:v>112.9790514362057</c:v>
                </c:pt>
                <c:pt idx="1268">
                  <c:v>112.5123847695391</c:v>
                </c:pt>
                <c:pt idx="1269">
                  <c:v>112.032384769539</c:v>
                </c:pt>
                <c:pt idx="1270">
                  <c:v>111.5123847695391</c:v>
                </c:pt>
                <c:pt idx="1271">
                  <c:v>111.0057181028724</c:v>
                </c:pt>
                <c:pt idx="1272">
                  <c:v>110.472384769539</c:v>
                </c:pt>
                <c:pt idx="1273">
                  <c:v>109.9923847695391</c:v>
                </c:pt>
                <c:pt idx="1274">
                  <c:v>109.4990514362057</c:v>
                </c:pt>
                <c:pt idx="1275">
                  <c:v>109.0457181028724</c:v>
                </c:pt>
                <c:pt idx="1276">
                  <c:v>108.6190514362057</c:v>
                </c:pt>
                <c:pt idx="1277">
                  <c:v>108.2057181028724</c:v>
                </c:pt>
                <c:pt idx="1278">
                  <c:v>107.7523847695391</c:v>
                </c:pt>
                <c:pt idx="1279">
                  <c:v>107.2723847695391</c:v>
                </c:pt>
                <c:pt idx="1280">
                  <c:v>106.7123847695391</c:v>
                </c:pt>
                <c:pt idx="1281">
                  <c:v>106.1123847695391</c:v>
                </c:pt>
                <c:pt idx="1282">
                  <c:v>105.4990514362057</c:v>
                </c:pt>
                <c:pt idx="1283">
                  <c:v>104.8990514362057</c:v>
                </c:pt>
                <c:pt idx="1284">
                  <c:v>104.272384769539</c:v>
                </c:pt>
                <c:pt idx="1285">
                  <c:v>103.672384769539</c:v>
                </c:pt>
                <c:pt idx="1286">
                  <c:v>103.0057181028724</c:v>
                </c:pt>
                <c:pt idx="1287">
                  <c:v>102.3790514362057</c:v>
                </c:pt>
                <c:pt idx="1288">
                  <c:v>101.7257181028724</c:v>
                </c:pt>
                <c:pt idx="1289">
                  <c:v>101.0990514362058</c:v>
                </c:pt>
                <c:pt idx="1290">
                  <c:v>100.4457181028724</c:v>
                </c:pt>
                <c:pt idx="1291">
                  <c:v>99.81905143620574</c:v>
                </c:pt>
                <c:pt idx="1292">
                  <c:v>99.12571810287088</c:v>
                </c:pt>
                <c:pt idx="1293">
                  <c:v>98.47238476953905</c:v>
                </c:pt>
                <c:pt idx="1294">
                  <c:v>97.79238476953905</c:v>
                </c:pt>
                <c:pt idx="1295">
                  <c:v>97.12571810287088</c:v>
                </c:pt>
                <c:pt idx="1296">
                  <c:v>96.51238476953908</c:v>
                </c:pt>
                <c:pt idx="1297">
                  <c:v>95.87238476953844</c:v>
                </c:pt>
                <c:pt idx="1298">
                  <c:v>95.23238476953905</c:v>
                </c:pt>
                <c:pt idx="1299">
                  <c:v>94.63238476953885</c:v>
                </c:pt>
                <c:pt idx="1300">
                  <c:v>94.04571810287163</c:v>
                </c:pt>
                <c:pt idx="1301">
                  <c:v>93.48571810287153</c:v>
                </c:pt>
                <c:pt idx="1302">
                  <c:v>92.93905143620574</c:v>
                </c:pt>
                <c:pt idx="1303">
                  <c:v>92.37905143620515</c:v>
                </c:pt>
                <c:pt idx="1304">
                  <c:v>91.85905143620568</c:v>
                </c:pt>
                <c:pt idx="1305">
                  <c:v>91.37905143620515</c:v>
                </c:pt>
                <c:pt idx="1306">
                  <c:v>90.9123847695391</c:v>
                </c:pt>
                <c:pt idx="1307">
                  <c:v>90.48571810287159</c:v>
                </c:pt>
                <c:pt idx="1308">
                  <c:v>90.07238476953844</c:v>
                </c:pt>
                <c:pt idx="1309">
                  <c:v>89.65905143620535</c:v>
                </c:pt>
                <c:pt idx="1310">
                  <c:v>89.24571810287235</c:v>
                </c:pt>
                <c:pt idx="1311">
                  <c:v>88.7657181028716</c:v>
                </c:pt>
                <c:pt idx="1312">
                  <c:v>88.29905143620573</c:v>
                </c:pt>
                <c:pt idx="1313">
                  <c:v>87.81905143620571</c:v>
                </c:pt>
                <c:pt idx="1314">
                  <c:v>87.33905143620571</c:v>
                </c:pt>
                <c:pt idx="1315">
                  <c:v>86.83238476953905</c:v>
                </c:pt>
                <c:pt idx="1316">
                  <c:v>86.36571810287123</c:v>
                </c:pt>
                <c:pt idx="1317">
                  <c:v>85.87238476953841</c:v>
                </c:pt>
                <c:pt idx="1318">
                  <c:v>85.36571810287123</c:v>
                </c:pt>
                <c:pt idx="1319">
                  <c:v>84.77905143620575</c:v>
                </c:pt>
                <c:pt idx="1320">
                  <c:v>84.19238476953905</c:v>
                </c:pt>
                <c:pt idx="1321">
                  <c:v>83.52571810287112</c:v>
                </c:pt>
                <c:pt idx="1322">
                  <c:v>82.88571810287108</c:v>
                </c:pt>
                <c:pt idx="1323">
                  <c:v>82.20571810287156</c:v>
                </c:pt>
                <c:pt idx="1324">
                  <c:v>81.60571810287105</c:v>
                </c:pt>
                <c:pt idx="1325">
                  <c:v>80.99238476953907</c:v>
                </c:pt>
                <c:pt idx="1326">
                  <c:v>80.40571810287157</c:v>
                </c:pt>
                <c:pt idx="1327">
                  <c:v>79.8057181028711</c:v>
                </c:pt>
                <c:pt idx="1328">
                  <c:v>79.23238476953908</c:v>
                </c:pt>
                <c:pt idx="1329">
                  <c:v>78.57905143620565</c:v>
                </c:pt>
                <c:pt idx="1330">
                  <c:v>77.93905143620574</c:v>
                </c:pt>
                <c:pt idx="1331">
                  <c:v>77.31238476953905</c:v>
                </c:pt>
                <c:pt idx="1332">
                  <c:v>76.67238476953827</c:v>
                </c:pt>
                <c:pt idx="1333">
                  <c:v>76.0457181028716</c:v>
                </c:pt>
                <c:pt idx="1334">
                  <c:v>75.47238476953905</c:v>
                </c:pt>
                <c:pt idx="1335">
                  <c:v>74.87238476953844</c:v>
                </c:pt>
                <c:pt idx="1336">
                  <c:v>74.29905143620574</c:v>
                </c:pt>
                <c:pt idx="1337">
                  <c:v>73.71238476953908</c:v>
                </c:pt>
                <c:pt idx="1338">
                  <c:v>73.16571810287108</c:v>
                </c:pt>
                <c:pt idx="1339">
                  <c:v>72.57905143620565</c:v>
                </c:pt>
                <c:pt idx="1340">
                  <c:v>72.03238476953908</c:v>
                </c:pt>
                <c:pt idx="1341">
                  <c:v>71.47238476953905</c:v>
                </c:pt>
                <c:pt idx="1342">
                  <c:v>70.93905143620577</c:v>
                </c:pt>
                <c:pt idx="1343">
                  <c:v>70.41905143620576</c:v>
                </c:pt>
                <c:pt idx="1344">
                  <c:v>69.96571810287215</c:v>
                </c:pt>
                <c:pt idx="1345">
                  <c:v>69.52571810287108</c:v>
                </c:pt>
                <c:pt idx="1346">
                  <c:v>69.04571810287163</c:v>
                </c:pt>
                <c:pt idx="1347">
                  <c:v>68.59238476953908</c:v>
                </c:pt>
                <c:pt idx="1348">
                  <c:v>68.08571810287114</c:v>
                </c:pt>
                <c:pt idx="1349">
                  <c:v>67.57905143620565</c:v>
                </c:pt>
                <c:pt idx="1350">
                  <c:v>67.0057181028713</c:v>
                </c:pt>
                <c:pt idx="1351">
                  <c:v>66.47238476953905</c:v>
                </c:pt>
                <c:pt idx="1352">
                  <c:v>65.93905143620574</c:v>
                </c:pt>
                <c:pt idx="1353">
                  <c:v>65.41905143620573</c:v>
                </c:pt>
                <c:pt idx="1354">
                  <c:v>64.91238476953907</c:v>
                </c:pt>
                <c:pt idx="1355">
                  <c:v>64.41905143620576</c:v>
                </c:pt>
                <c:pt idx="1356">
                  <c:v>63.96571810287243</c:v>
                </c:pt>
                <c:pt idx="1357">
                  <c:v>63.45905143620575</c:v>
                </c:pt>
                <c:pt idx="1358">
                  <c:v>62.95238476953909</c:v>
                </c:pt>
                <c:pt idx="1359">
                  <c:v>62.40571810287241</c:v>
                </c:pt>
                <c:pt idx="1360">
                  <c:v>61.84571810287241</c:v>
                </c:pt>
                <c:pt idx="1361">
                  <c:v>61.2457181028724</c:v>
                </c:pt>
                <c:pt idx="1362">
                  <c:v>60.69905143620574</c:v>
                </c:pt>
                <c:pt idx="1363">
                  <c:v>60.17905143620575</c:v>
                </c:pt>
                <c:pt idx="1364">
                  <c:v>59.65905143620573</c:v>
                </c:pt>
                <c:pt idx="1365">
                  <c:v>59.21905143620574</c:v>
                </c:pt>
                <c:pt idx="1366">
                  <c:v>58.80571810287241</c:v>
                </c:pt>
                <c:pt idx="1367">
                  <c:v>58.35238476953904</c:v>
                </c:pt>
                <c:pt idx="1368">
                  <c:v>57.87238476953905</c:v>
                </c:pt>
                <c:pt idx="1369">
                  <c:v>57.37905143620574</c:v>
                </c:pt>
                <c:pt idx="1370">
                  <c:v>56.84571810287241</c:v>
                </c:pt>
                <c:pt idx="1371">
                  <c:v>56.27238476953906</c:v>
                </c:pt>
                <c:pt idx="1372">
                  <c:v>55.7257181028725</c:v>
                </c:pt>
                <c:pt idx="1373">
                  <c:v>55.17905143620573</c:v>
                </c:pt>
                <c:pt idx="1374">
                  <c:v>54.6857181028724</c:v>
                </c:pt>
                <c:pt idx="1375">
                  <c:v>54.23238476953906</c:v>
                </c:pt>
                <c:pt idx="1376">
                  <c:v>53.81905143620573</c:v>
                </c:pt>
                <c:pt idx="1377">
                  <c:v>53.35238476953904</c:v>
                </c:pt>
                <c:pt idx="1378">
                  <c:v>52.87238476953907</c:v>
                </c:pt>
                <c:pt idx="1379">
                  <c:v>52.32571810287241</c:v>
                </c:pt>
                <c:pt idx="1380">
                  <c:v>51.7123847695391</c:v>
                </c:pt>
                <c:pt idx="1381">
                  <c:v>51.05905143620575</c:v>
                </c:pt>
                <c:pt idx="1382">
                  <c:v>50.44571810287242</c:v>
                </c:pt>
                <c:pt idx="1383">
                  <c:v>49.87238476953907</c:v>
                </c:pt>
                <c:pt idx="1384">
                  <c:v>49.35238476953904</c:v>
                </c:pt>
                <c:pt idx="1385">
                  <c:v>48.88571810287241</c:v>
                </c:pt>
                <c:pt idx="1386">
                  <c:v>48.45905143620574</c:v>
                </c:pt>
                <c:pt idx="1387">
                  <c:v>48.05905143620574</c:v>
                </c:pt>
                <c:pt idx="1388">
                  <c:v>47.65905143620575</c:v>
                </c:pt>
                <c:pt idx="1389">
                  <c:v>47.21905143620575</c:v>
                </c:pt>
                <c:pt idx="1390">
                  <c:v>46.79238476953908</c:v>
                </c:pt>
                <c:pt idx="1391">
                  <c:v>46.36571810287241</c:v>
                </c:pt>
                <c:pt idx="1392">
                  <c:v>45.97905143620574</c:v>
                </c:pt>
                <c:pt idx="1393">
                  <c:v>45.6457181028724</c:v>
                </c:pt>
                <c:pt idx="1394">
                  <c:v>45.37905143620574</c:v>
                </c:pt>
                <c:pt idx="1395">
                  <c:v>45.15238476953908</c:v>
                </c:pt>
                <c:pt idx="1396">
                  <c:v>44.95238476953907</c:v>
                </c:pt>
                <c:pt idx="1397">
                  <c:v>44.73905143620574</c:v>
                </c:pt>
                <c:pt idx="1398">
                  <c:v>44.47238476953908</c:v>
                </c:pt>
                <c:pt idx="1399">
                  <c:v>44.15238476953905</c:v>
                </c:pt>
                <c:pt idx="1400">
                  <c:v>43.79238476953908</c:v>
                </c:pt>
                <c:pt idx="1401">
                  <c:v>43.39238476953907</c:v>
                </c:pt>
                <c:pt idx="1402">
                  <c:v>42.99238476953906</c:v>
                </c:pt>
                <c:pt idx="1403">
                  <c:v>42.57905143620573</c:v>
                </c:pt>
                <c:pt idx="1404">
                  <c:v>42.21905143620574</c:v>
                </c:pt>
                <c:pt idx="1405">
                  <c:v>41.83238476953908</c:v>
                </c:pt>
                <c:pt idx="1406">
                  <c:v>41.48571810287241</c:v>
                </c:pt>
                <c:pt idx="1407">
                  <c:v>41.13905143620575</c:v>
                </c:pt>
                <c:pt idx="1408">
                  <c:v>40.79238476953908</c:v>
                </c:pt>
                <c:pt idx="1409">
                  <c:v>40.45905143620575</c:v>
                </c:pt>
                <c:pt idx="1410">
                  <c:v>40.13905143620574</c:v>
                </c:pt>
                <c:pt idx="1411">
                  <c:v>39.80571810287241</c:v>
                </c:pt>
                <c:pt idx="1412">
                  <c:v>39.45905143620574</c:v>
                </c:pt>
                <c:pt idx="1413">
                  <c:v>39.15238476953905</c:v>
                </c:pt>
                <c:pt idx="1414">
                  <c:v>38.85905143620572</c:v>
                </c:pt>
                <c:pt idx="1415">
                  <c:v>38.59238476953907</c:v>
                </c:pt>
                <c:pt idx="1416">
                  <c:v>38.31238476953907</c:v>
                </c:pt>
                <c:pt idx="1417">
                  <c:v>38.08571810287241</c:v>
                </c:pt>
                <c:pt idx="1418">
                  <c:v>37.88571810287241</c:v>
                </c:pt>
                <c:pt idx="1419">
                  <c:v>37.64571810287242</c:v>
                </c:pt>
                <c:pt idx="1420">
                  <c:v>37.39238476953908</c:v>
                </c:pt>
                <c:pt idx="1421">
                  <c:v>37.17905143620575</c:v>
                </c:pt>
                <c:pt idx="1422">
                  <c:v>36.91238476953907</c:v>
                </c:pt>
                <c:pt idx="1423">
                  <c:v>36.61905143620575</c:v>
                </c:pt>
                <c:pt idx="1424">
                  <c:v>36.31238476953907</c:v>
                </c:pt>
                <c:pt idx="1425">
                  <c:v>36.03238476953907</c:v>
                </c:pt>
                <c:pt idx="1426">
                  <c:v>35.7657181028724</c:v>
                </c:pt>
                <c:pt idx="1427">
                  <c:v>35.51238476953908</c:v>
                </c:pt>
                <c:pt idx="1428">
                  <c:v>35.27238476953907</c:v>
                </c:pt>
                <c:pt idx="1429">
                  <c:v>35.07238476953908</c:v>
                </c:pt>
                <c:pt idx="1430">
                  <c:v>34.87238476953905</c:v>
                </c:pt>
                <c:pt idx="1431">
                  <c:v>34.69905143620574</c:v>
                </c:pt>
                <c:pt idx="1432">
                  <c:v>34.48571810287241</c:v>
                </c:pt>
                <c:pt idx="1433">
                  <c:v>34.27238476953907</c:v>
                </c:pt>
                <c:pt idx="1434">
                  <c:v>34.05905143620574</c:v>
                </c:pt>
                <c:pt idx="1435">
                  <c:v>33.83238476953905</c:v>
                </c:pt>
                <c:pt idx="1436">
                  <c:v>33.5657181028724</c:v>
                </c:pt>
                <c:pt idx="1437">
                  <c:v>33.35238476953904</c:v>
                </c:pt>
                <c:pt idx="1438">
                  <c:v>33.16571810287241</c:v>
                </c:pt>
                <c:pt idx="1439">
                  <c:v>33.01905143620574</c:v>
                </c:pt>
                <c:pt idx="1440">
                  <c:v>32.91238476953905</c:v>
                </c:pt>
                <c:pt idx="1441">
                  <c:v>32.75238476953907</c:v>
                </c:pt>
                <c:pt idx="1442">
                  <c:v>32.61905143620574</c:v>
                </c:pt>
                <c:pt idx="1443">
                  <c:v>32.45905143620573</c:v>
                </c:pt>
                <c:pt idx="1444">
                  <c:v>32.27238476953907</c:v>
                </c:pt>
                <c:pt idx="1445">
                  <c:v>32.07238476953907</c:v>
                </c:pt>
                <c:pt idx="1446">
                  <c:v>31.9257181028724</c:v>
                </c:pt>
                <c:pt idx="1447">
                  <c:v>31.79238476953907</c:v>
                </c:pt>
                <c:pt idx="1448">
                  <c:v>31.65905143620574</c:v>
                </c:pt>
                <c:pt idx="1449">
                  <c:v>31.53905143620574</c:v>
                </c:pt>
                <c:pt idx="1450">
                  <c:v>31.4457181028724</c:v>
                </c:pt>
                <c:pt idx="1451">
                  <c:v>31.33905143620574</c:v>
                </c:pt>
                <c:pt idx="1452">
                  <c:v>31.2057181028724</c:v>
                </c:pt>
                <c:pt idx="1453">
                  <c:v>31.04571810287241</c:v>
                </c:pt>
                <c:pt idx="1454">
                  <c:v>30.8457181028724</c:v>
                </c:pt>
                <c:pt idx="1455">
                  <c:v>30.57905143620573</c:v>
                </c:pt>
                <c:pt idx="1456">
                  <c:v>30.3657181028724</c:v>
                </c:pt>
                <c:pt idx="1457">
                  <c:v>30.13905143620574</c:v>
                </c:pt>
                <c:pt idx="1458">
                  <c:v>30.0057181028724</c:v>
                </c:pt>
                <c:pt idx="1459">
                  <c:v>29.89905143620573</c:v>
                </c:pt>
                <c:pt idx="1460">
                  <c:v>29.87238476953907</c:v>
                </c:pt>
                <c:pt idx="1461">
                  <c:v>29.8457181028724</c:v>
                </c:pt>
                <c:pt idx="1462">
                  <c:v>29.77905143620573</c:v>
                </c:pt>
                <c:pt idx="1463">
                  <c:v>29.6457181028724</c:v>
                </c:pt>
                <c:pt idx="1464">
                  <c:v>29.53905143620575</c:v>
                </c:pt>
                <c:pt idx="1465">
                  <c:v>29.41905143620574</c:v>
                </c:pt>
                <c:pt idx="1466">
                  <c:v>29.31238476953908</c:v>
                </c:pt>
                <c:pt idx="1467">
                  <c:v>29.24571810287241</c:v>
                </c:pt>
                <c:pt idx="1468">
                  <c:v>29.25905143620574</c:v>
                </c:pt>
                <c:pt idx="1469">
                  <c:v>29.27238476953907</c:v>
                </c:pt>
                <c:pt idx="1470">
                  <c:v>29.31238476953907</c:v>
                </c:pt>
                <c:pt idx="1471">
                  <c:v>29.33905143620574</c:v>
                </c:pt>
                <c:pt idx="1472">
                  <c:v>29.4057181028724</c:v>
                </c:pt>
                <c:pt idx="1473">
                  <c:v>29.33905143620574</c:v>
                </c:pt>
                <c:pt idx="1474">
                  <c:v>29.2857181028724</c:v>
                </c:pt>
                <c:pt idx="1475">
                  <c:v>29.15238476953908</c:v>
                </c:pt>
                <c:pt idx="1476">
                  <c:v>28.99238476953906</c:v>
                </c:pt>
                <c:pt idx="1477">
                  <c:v>28.81905143620574</c:v>
                </c:pt>
                <c:pt idx="1478">
                  <c:v>28.71238476953907</c:v>
                </c:pt>
                <c:pt idx="1479">
                  <c:v>28.55238476953907</c:v>
                </c:pt>
                <c:pt idx="1480">
                  <c:v>28.41905143620573</c:v>
                </c:pt>
                <c:pt idx="1481">
                  <c:v>28.25905143620574</c:v>
                </c:pt>
                <c:pt idx="1482">
                  <c:v>28.15238476953908</c:v>
                </c:pt>
                <c:pt idx="1483">
                  <c:v>28.00571810287241</c:v>
                </c:pt>
                <c:pt idx="1484">
                  <c:v>27.8457181028724</c:v>
                </c:pt>
                <c:pt idx="1485">
                  <c:v>27.65905143620574</c:v>
                </c:pt>
                <c:pt idx="1486">
                  <c:v>27.51238476953908</c:v>
                </c:pt>
                <c:pt idx="1487">
                  <c:v>27.3257181028724</c:v>
                </c:pt>
                <c:pt idx="1488">
                  <c:v>27.2457181028724</c:v>
                </c:pt>
                <c:pt idx="1489">
                  <c:v>27.13905143620574</c:v>
                </c:pt>
                <c:pt idx="1490">
                  <c:v>27.08571810287241</c:v>
                </c:pt>
                <c:pt idx="1491">
                  <c:v>27.05905143620574</c:v>
                </c:pt>
                <c:pt idx="1492">
                  <c:v>27.03238476953907</c:v>
                </c:pt>
                <c:pt idx="1493">
                  <c:v>26.93905143620574</c:v>
                </c:pt>
                <c:pt idx="1494">
                  <c:v>26.89905143620575</c:v>
                </c:pt>
                <c:pt idx="1495">
                  <c:v>26.81905143620574</c:v>
                </c:pt>
                <c:pt idx="1496">
                  <c:v>26.71238476953907</c:v>
                </c:pt>
                <c:pt idx="1497">
                  <c:v>26.57905143620575</c:v>
                </c:pt>
                <c:pt idx="1498">
                  <c:v>26.47238476953907</c:v>
                </c:pt>
                <c:pt idx="1499">
                  <c:v>26.40571810287241</c:v>
                </c:pt>
                <c:pt idx="1500">
                  <c:v>26.36571810287241</c:v>
                </c:pt>
                <c:pt idx="1501">
                  <c:v>26.28571810287241</c:v>
                </c:pt>
                <c:pt idx="1502">
                  <c:v>26.19238476953907</c:v>
                </c:pt>
                <c:pt idx="1503">
                  <c:v>26.04571810287241</c:v>
                </c:pt>
                <c:pt idx="1504">
                  <c:v>25.89905143620574</c:v>
                </c:pt>
                <c:pt idx="1505">
                  <c:v>25.76571810287241</c:v>
                </c:pt>
                <c:pt idx="1506">
                  <c:v>25.60571810287241</c:v>
                </c:pt>
                <c:pt idx="1507">
                  <c:v>25.48571810287241</c:v>
                </c:pt>
                <c:pt idx="1508">
                  <c:v>25.40571810287241</c:v>
                </c:pt>
                <c:pt idx="1509">
                  <c:v>25.2857181028724</c:v>
                </c:pt>
                <c:pt idx="1510">
                  <c:v>25.15238476953908</c:v>
                </c:pt>
                <c:pt idx="1511">
                  <c:v>25.11238476953908</c:v>
                </c:pt>
                <c:pt idx="1512">
                  <c:v>24.99238476953906</c:v>
                </c:pt>
                <c:pt idx="1513">
                  <c:v>24.84571810287241</c:v>
                </c:pt>
                <c:pt idx="1514">
                  <c:v>24.67238476953908</c:v>
                </c:pt>
                <c:pt idx="1515">
                  <c:v>24.51238476953908</c:v>
                </c:pt>
                <c:pt idx="1516">
                  <c:v>24.36571810287241</c:v>
                </c:pt>
                <c:pt idx="1517">
                  <c:v>24.27238476953908</c:v>
                </c:pt>
                <c:pt idx="1518">
                  <c:v>24.20571810287241</c:v>
                </c:pt>
                <c:pt idx="1519">
                  <c:v>24.15238476953908</c:v>
                </c:pt>
                <c:pt idx="1520">
                  <c:v>24.04571810287241</c:v>
                </c:pt>
                <c:pt idx="1521">
                  <c:v>23.92571810287241</c:v>
                </c:pt>
                <c:pt idx="1522">
                  <c:v>23.81905143620575</c:v>
                </c:pt>
                <c:pt idx="1523">
                  <c:v>23.73905143620575</c:v>
                </c:pt>
                <c:pt idx="1524">
                  <c:v>23.69905143620575</c:v>
                </c:pt>
                <c:pt idx="1525">
                  <c:v>23.72571810287241</c:v>
                </c:pt>
                <c:pt idx="1526">
                  <c:v>23.67238476953908</c:v>
                </c:pt>
                <c:pt idx="1527">
                  <c:v>23.64571810287241</c:v>
                </c:pt>
                <c:pt idx="1528">
                  <c:v>23.56571810287241</c:v>
                </c:pt>
                <c:pt idx="1529">
                  <c:v>23.4857181028724</c:v>
                </c:pt>
                <c:pt idx="1530">
                  <c:v>23.39238476953908</c:v>
                </c:pt>
                <c:pt idx="1531">
                  <c:v>23.29905143620575</c:v>
                </c:pt>
                <c:pt idx="1532">
                  <c:v>23.19238476953908</c:v>
                </c:pt>
                <c:pt idx="1533">
                  <c:v>23.11238476953908</c:v>
                </c:pt>
                <c:pt idx="1534">
                  <c:v>23.00571810287241</c:v>
                </c:pt>
                <c:pt idx="1535">
                  <c:v>22.89905143620575</c:v>
                </c:pt>
                <c:pt idx="1536">
                  <c:v>22.80571810287241</c:v>
                </c:pt>
                <c:pt idx="1537">
                  <c:v>22.69905143620575</c:v>
                </c:pt>
                <c:pt idx="1538">
                  <c:v>22.57905143620575</c:v>
                </c:pt>
                <c:pt idx="1539">
                  <c:v>22.49905143620574</c:v>
                </c:pt>
                <c:pt idx="1540">
                  <c:v>22.40571810287241</c:v>
                </c:pt>
                <c:pt idx="1541">
                  <c:v>22.37905143620575</c:v>
                </c:pt>
                <c:pt idx="1542">
                  <c:v>22.37905143620575</c:v>
                </c:pt>
                <c:pt idx="1543">
                  <c:v>22.44571810287241</c:v>
                </c:pt>
                <c:pt idx="1544">
                  <c:v>22.51238476953908</c:v>
                </c:pt>
                <c:pt idx="1545">
                  <c:v>22.59238476953907</c:v>
                </c:pt>
                <c:pt idx="1546">
                  <c:v>22.64571810287241</c:v>
                </c:pt>
                <c:pt idx="1547">
                  <c:v>22.64571810287241</c:v>
                </c:pt>
                <c:pt idx="1548">
                  <c:v>22.59238476953908</c:v>
                </c:pt>
                <c:pt idx="1549">
                  <c:v>22.57905143620575</c:v>
                </c:pt>
                <c:pt idx="1550">
                  <c:v>22.53905143620575</c:v>
                </c:pt>
                <c:pt idx="1551">
                  <c:v>22.52571810287241</c:v>
                </c:pt>
                <c:pt idx="1552">
                  <c:v>22.53905143620575</c:v>
                </c:pt>
                <c:pt idx="1553">
                  <c:v>22.56571810287241</c:v>
                </c:pt>
                <c:pt idx="1554">
                  <c:v>22.52571810287241</c:v>
                </c:pt>
                <c:pt idx="1555">
                  <c:v>22.4857181028724</c:v>
                </c:pt>
                <c:pt idx="1556">
                  <c:v>22.43238476953907</c:v>
                </c:pt>
                <c:pt idx="1557">
                  <c:v>22.35238476953907</c:v>
                </c:pt>
                <c:pt idx="1558">
                  <c:v>22.21905143620574</c:v>
                </c:pt>
                <c:pt idx="1559">
                  <c:v>22.05905143620574</c:v>
                </c:pt>
                <c:pt idx="1560">
                  <c:v>21.83238476953908</c:v>
                </c:pt>
                <c:pt idx="1561">
                  <c:v>21.63238476953907</c:v>
                </c:pt>
                <c:pt idx="1562">
                  <c:v>21.45905143620574</c:v>
                </c:pt>
                <c:pt idx="1563">
                  <c:v>21.3257181028724</c:v>
                </c:pt>
                <c:pt idx="1564">
                  <c:v>21.15238476953907</c:v>
                </c:pt>
                <c:pt idx="1565">
                  <c:v>21.0457181028724</c:v>
                </c:pt>
                <c:pt idx="1566">
                  <c:v>20.8857181028724</c:v>
                </c:pt>
                <c:pt idx="1567">
                  <c:v>20.6857181028724</c:v>
                </c:pt>
                <c:pt idx="1568">
                  <c:v>20.4457181028724</c:v>
                </c:pt>
                <c:pt idx="1569">
                  <c:v>20.23238476953907</c:v>
                </c:pt>
                <c:pt idx="1570">
                  <c:v>20.03238476953907</c:v>
                </c:pt>
                <c:pt idx="1571">
                  <c:v>19.79238476953907</c:v>
                </c:pt>
                <c:pt idx="1572">
                  <c:v>19.55238476953907</c:v>
                </c:pt>
                <c:pt idx="1573">
                  <c:v>19.37905143620574</c:v>
                </c:pt>
                <c:pt idx="1574">
                  <c:v>19.2457181028724</c:v>
                </c:pt>
                <c:pt idx="1575">
                  <c:v>19.13905143620574</c:v>
                </c:pt>
                <c:pt idx="1576">
                  <c:v>19.07238476953907</c:v>
                </c:pt>
                <c:pt idx="1577">
                  <c:v>19.01905143620574</c:v>
                </c:pt>
                <c:pt idx="1578">
                  <c:v>18.93905143620574</c:v>
                </c:pt>
                <c:pt idx="1579">
                  <c:v>18.89905143620574</c:v>
                </c:pt>
                <c:pt idx="1580">
                  <c:v>18.81905143620574</c:v>
                </c:pt>
                <c:pt idx="1581">
                  <c:v>18.77905143620574</c:v>
                </c:pt>
                <c:pt idx="1582">
                  <c:v>18.79238476953907</c:v>
                </c:pt>
                <c:pt idx="1583">
                  <c:v>18.81905143620574</c:v>
                </c:pt>
                <c:pt idx="1584">
                  <c:v>18.80571810287241</c:v>
                </c:pt>
                <c:pt idx="1585">
                  <c:v>18.79238476953907</c:v>
                </c:pt>
                <c:pt idx="1586">
                  <c:v>18.76571810287241</c:v>
                </c:pt>
                <c:pt idx="1587">
                  <c:v>18.76571810287241</c:v>
                </c:pt>
                <c:pt idx="1588">
                  <c:v>18.77905143620574</c:v>
                </c:pt>
                <c:pt idx="1589">
                  <c:v>18.80571810287241</c:v>
                </c:pt>
                <c:pt idx="1590">
                  <c:v>18.88571810287241</c:v>
                </c:pt>
                <c:pt idx="1591">
                  <c:v>18.93905143620574</c:v>
                </c:pt>
                <c:pt idx="1592">
                  <c:v>18.93905143620574</c:v>
                </c:pt>
                <c:pt idx="1593">
                  <c:v>18.88571810287241</c:v>
                </c:pt>
                <c:pt idx="1594">
                  <c:v>18.79238476953908</c:v>
                </c:pt>
                <c:pt idx="1595">
                  <c:v>18.69905143620575</c:v>
                </c:pt>
                <c:pt idx="1596">
                  <c:v>18.57905143620575</c:v>
                </c:pt>
                <c:pt idx="1597">
                  <c:v>18.44571810287241</c:v>
                </c:pt>
                <c:pt idx="1598">
                  <c:v>18.33905143620575</c:v>
                </c:pt>
                <c:pt idx="1599">
                  <c:v>18.27238476953908</c:v>
                </c:pt>
                <c:pt idx="1600">
                  <c:v>18.19238476953908</c:v>
                </c:pt>
                <c:pt idx="1601">
                  <c:v>18.16571810287241</c:v>
                </c:pt>
                <c:pt idx="1602">
                  <c:v>18.15238476953908</c:v>
                </c:pt>
                <c:pt idx="1603">
                  <c:v>18.13905143620575</c:v>
                </c:pt>
                <c:pt idx="1604">
                  <c:v>18.09905143620574</c:v>
                </c:pt>
                <c:pt idx="1605">
                  <c:v>18.05905143620575</c:v>
                </c:pt>
                <c:pt idx="1606">
                  <c:v>18.03238476953907</c:v>
                </c:pt>
                <c:pt idx="1607">
                  <c:v>18.04571810287241</c:v>
                </c:pt>
                <c:pt idx="1608">
                  <c:v>18.07238476953907</c:v>
                </c:pt>
                <c:pt idx="1609">
                  <c:v>18.09905143620573</c:v>
                </c:pt>
                <c:pt idx="1610">
                  <c:v>18.08571810287241</c:v>
                </c:pt>
                <c:pt idx="1611">
                  <c:v>18.08571810287241</c:v>
                </c:pt>
                <c:pt idx="1612">
                  <c:v>18.07238476953907</c:v>
                </c:pt>
                <c:pt idx="1613">
                  <c:v>18.0457181028724</c:v>
                </c:pt>
                <c:pt idx="1614">
                  <c:v>18.01905143620574</c:v>
                </c:pt>
                <c:pt idx="1615">
                  <c:v>18.0057181028724</c:v>
                </c:pt>
                <c:pt idx="1616">
                  <c:v>17.99238476953907</c:v>
                </c:pt>
                <c:pt idx="1617">
                  <c:v>17.91238476953907</c:v>
                </c:pt>
                <c:pt idx="1618">
                  <c:v>17.77905143620574</c:v>
                </c:pt>
                <c:pt idx="1619">
                  <c:v>17.69905143620574</c:v>
                </c:pt>
                <c:pt idx="1620">
                  <c:v>17.55238476953907</c:v>
                </c:pt>
                <c:pt idx="1621">
                  <c:v>17.35238476953907</c:v>
                </c:pt>
                <c:pt idx="1622">
                  <c:v>17.16571810287241</c:v>
                </c:pt>
                <c:pt idx="1623">
                  <c:v>17.03238476953907</c:v>
                </c:pt>
                <c:pt idx="1624">
                  <c:v>16.91238476953908</c:v>
                </c:pt>
                <c:pt idx="1625">
                  <c:v>16.84571810287241</c:v>
                </c:pt>
                <c:pt idx="1626">
                  <c:v>16.73905143620575</c:v>
                </c:pt>
                <c:pt idx="1627">
                  <c:v>16.63238476953908</c:v>
                </c:pt>
                <c:pt idx="1628">
                  <c:v>16.52571810287241</c:v>
                </c:pt>
                <c:pt idx="1629">
                  <c:v>16.37905143620574</c:v>
                </c:pt>
                <c:pt idx="1630">
                  <c:v>16.24571810287241</c:v>
                </c:pt>
                <c:pt idx="1631">
                  <c:v>16.11238476953908</c:v>
                </c:pt>
                <c:pt idx="1632">
                  <c:v>16.04571810287241</c:v>
                </c:pt>
                <c:pt idx="1633">
                  <c:v>15.99238476953908</c:v>
                </c:pt>
                <c:pt idx="1634">
                  <c:v>15.87238476953908</c:v>
                </c:pt>
                <c:pt idx="1635">
                  <c:v>15.77905143620575</c:v>
                </c:pt>
                <c:pt idx="1636">
                  <c:v>15.72571810287241</c:v>
                </c:pt>
                <c:pt idx="1637">
                  <c:v>15.64571810287241</c:v>
                </c:pt>
                <c:pt idx="1638">
                  <c:v>15.56571810287241</c:v>
                </c:pt>
                <c:pt idx="1639">
                  <c:v>15.52571810287241</c:v>
                </c:pt>
                <c:pt idx="1640">
                  <c:v>15.48571810287241</c:v>
                </c:pt>
                <c:pt idx="1641">
                  <c:v>15.52571810287241</c:v>
                </c:pt>
                <c:pt idx="1642">
                  <c:v>15.59238476953908</c:v>
                </c:pt>
                <c:pt idx="1643">
                  <c:v>15.63238476953908</c:v>
                </c:pt>
                <c:pt idx="1644">
                  <c:v>15.65905143620575</c:v>
                </c:pt>
                <c:pt idx="1645">
                  <c:v>15.64571810287241</c:v>
                </c:pt>
                <c:pt idx="1646">
                  <c:v>15.57905143620575</c:v>
                </c:pt>
                <c:pt idx="1647">
                  <c:v>15.49905143620575</c:v>
                </c:pt>
                <c:pt idx="1648">
                  <c:v>15.44571810287241</c:v>
                </c:pt>
                <c:pt idx="1649">
                  <c:v>15.41905143620575</c:v>
                </c:pt>
                <c:pt idx="1650">
                  <c:v>15.40571810287241</c:v>
                </c:pt>
                <c:pt idx="1651">
                  <c:v>15.37905143620575</c:v>
                </c:pt>
                <c:pt idx="1652">
                  <c:v>15.35238476953908</c:v>
                </c:pt>
                <c:pt idx="1653">
                  <c:v>15.29905143620574</c:v>
                </c:pt>
                <c:pt idx="1654">
                  <c:v>15.21905143620574</c:v>
                </c:pt>
                <c:pt idx="1655">
                  <c:v>15.16571810287241</c:v>
                </c:pt>
                <c:pt idx="1656">
                  <c:v>15.07238476953908</c:v>
                </c:pt>
                <c:pt idx="1657">
                  <c:v>14.89905143620574</c:v>
                </c:pt>
                <c:pt idx="1658">
                  <c:v>14.77905143620574</c:v>
                </c:pt>
                <c:pt idx="1659">
                  <c:v>14.69905143620574</c:v>
                </c:pt>
                <c:pt idx="1660">
                  <c:v>14.60571810287241</c:v>
                </c:pt>
                <c:pt idx="1661">
                  <c:v>14.56571810287241</c:v>
                </c:pt>
                <c:pt idx="1662">
                  <c:v>14.52571810287241</c:v>
                </c:pt>
                <c:pt idx="1663">
                  <c:v>14.44571810287241</c:v>
                </c:pt>
                <c:pt idx="1664">
                  <c:v>14.37905143620574</c:v>
                </c:pt>
                <c:pt idx="1665">
                  <c:v>14.28571810287241</c:v>
                </c:pt>
                <c:pt idx="1666">
                  <c:v>14.16571810287241</c:v>
                </c:pt>
                <c:pt idx="1667">
                  <c:v>14.11238476953908</c:v>
                </c:pt>
                <c:pt idx="1668">
                  <c:v>14.08571810287241</c:v>
                </c:pt>
                <c:pt idx="1669">
                  <c:v>14.07238476953908</c:v>
                </c:pt>
                <c:pt idx="1670">
                  <c:v>14.07238476953908</c:v>
                </c:pt>
                <c:pt idx="1671">
                  <c:v>14.11238476953907</c:v>
                </c:pt>
                <c:pt idx="1672">
                  <c:v>14.17905143620575</c:v>
                </c:pt>
                <c:pt idx="1673">
                  <c:v>14.27238476953908</c:v>
                </c:pt>
                <c:pt idx="1674">
                  <c:v>14.37905143620575</c:v>
                </c:pt>
                <c:pt idx="1675">
                  <c:v>14.49905143620575</c:v>
                </c:pt>
                <c:pt idx="1676">
                  <c:v>14.63238476953907</c:v>
                </c:pt>
                <c:pt idx="1677">
                  <c:v>14.75238476953908</c:v>
                </c:pt>
                <c:pt idx="1678">
                  <c:v>14.85905143620574</c:v>
                </c:pt>
                <c:pt idx="1679">
                  <c:v>14.93905143620574</c:v>
                </c:pt>
                <c:pt idx="1680">
                  <c:v>15.03238476953908</c:v>
                </c:pt>
                <c:pt idx="1681">
                  <c:v>15.12571810287241</c:v>
                </c:pt>
                <c:pt idx="1682">
                  <c:v>15.17905143620575</c:v>
                </c:pt>
                <c:pt idx="1683">
                  <c:v>15.20571810287241</c:v>
                </c:pt>
                <c:pt idx="1684">
                  <c:v>15.20571810287241</c:v>
                </c:pt>
                <c:pt idx="1685">
                  <c:v>15.19238476953908</c:v>
                </c:pt>
                <c:pt idx="1686">
                  <c:v>15.11238476953907</c:v>
                </c:pt>
                <c:pt idx="1687">
                  <c:v>15.04571810287241</c:v>
                </c:pt>
                <c:pt idx="1688">
                  <c:v>14.92571810287241</c:v>
                </c:pt>
                <c:pt idx="1689">
                  <c:v>14.79238476953907</c:v>
                </c:pt>
                <c:pt idx="1690">
                  <c:v>14.67238476953908</c:v>
                </c:pt>
                <c:pt idx="1691">
                  <c:v>14.59238476953908</c:v>
                </c:pt>
                <c:pt idx="1692">
                  <c:v>14.4857181028724</c:v>
                </c:pt>
                <c:pt idx="1693">
                  <c:v>14.43238476953908</c:v>
                </c:pt>
                <c:pt idx="1694">
                  <c:v>14.40571810287241</c:v>
                </c:pt>
                <c:pt idx="1695">
                  <c:v>14.35238476953908</c:v>
                </c:pt>
                <c:pt idx="1696">
                  <c:v>14.29905143620574</c:v>
                </c:pt>
                <c:pt idx="1697">
                  <c:v>14.28571810287241</c:v>
                </c:pt>
                <c:pt idx="1698">
                  <c:v>14.27238476953907</c:v>
                </c:pt>
                <c:pt idx="1699">
                  <c:v>14.27238476953908</c:v>
                </c:pt>
                <c:pt idx="1700">
                  <c:v>14.25905143620574</c:v>
                </c:pt>
                <c:pt idx="1701">
                  <c:v>14.25905143620574</c:v>
                </c:pt>
                <c:pt idx="1702">
                  <c:v>14.25905143620574</c:v>
                </c:pt>
                <c:pt idx="1703">
                  <c:v>14.25905143620574</c:v>
                </c:pt>
                <c:pt idx="1704">
                  <c:v>14.21905143620574</c:v>
                </c:pt>
                <c:pt idx="1705">
                  <c:v>14.2057181028724</c:v>
                </c:pt>
                <c:pt idx="1706">
                  <c:v>14.16571810287241</c:v>
                </c:pt>
                <c:pt idx="1707">
                  <c:v>14.15238476953907</c:v>
                </c:pt>
                <c:pt idx="1708">
                  <c:v>14.09905143620574</c:v>
                </c:pt>
                <c:pt idx="1709">
                  <c:v>14.04571810287241</c:v>
                </c:pt>
                <c:pt idx="1710">
                  <c:v>14.00571810287241</c:v>
                </c:pt>
                <c:pt idx="1711">
                  <c:v>13.96571810287241</c:v>
                </c:pt>
                <c:pt idx="1712">
                  <c:v>13.85905143620575</c:v>
                </c:pt>
                <c:pt idx="1713">
                  <c:v>13.77905143620574</c:v>
                </c:pt>
                <c:pt idx="1714">
                  <c:v>13.75238476953908</c:v>
                </c:pt>
                <c:pt idx="1715">
                  <c:v>13.71238476953907</c:v>
                </c:pt>
                <c:pt idx="1716">
                  <c:v>13.69905143620574</c:v>
                </c:pt>
                <c:pt idx="1717">
                  <c:v>13.73905143620574</c:v>
                </c:pt>
                <c:pt idx="1718">
                  <c:v>13.77905143620574</c:v>
                </c:pt>
                <c:pt idx="1719">
                  <c:v>13.80571810287241</c:v>
                </c:pt>
                <c:pt idx="1720">
                  <c:v>13.81905143620574</c:v>
                </c:pt>
                <c:pt idx="1721">
                  <c:v>13.79238476953907</c:v>
                </c:pt>
                <c:pt idx="1722">
                  <c:v>13.73905143620574</c:v>
                </c:pt>
                <c:pt idx="1723">
                  <c:v>13.69905143620574</c:v>
                </c:pt>
                <c:pt idx="1724">
                  <c:v>13.61905143620574</c:v>
                </c:pt>
                <c:pt idx="1725">
                  <c:v>13.49905143620574</c:v>
                </c:pt>
                <c:pt idx="1726">
                  <c:v>13.43238476953908</c:v>
                </c:pt>
                <c:pt idx="1727">
                  <c:v>13.39238476953908</c:v>
                </c:pt>
                <c:pt idx="1728">
                  <c:v>13.36571810287241</c:v>
                </c:pt>
                <c:pt idx="1729">
                  <c:v>13.33905143620575</c:v>
                </c:pt>
                <c:pt idx="1730">
                  <c:v>13.36571810287242</c:v>
                </c:pt>
                <c:pt idx="1731">
                  <c:v>13.35238476953908</c:v>
                </c:pt>
                <c:pt idx="1732">
                  <c:v>13.33905143620575</c:v>
                </c:pt>
                <c:pt idx="1733">
                  <c:v>13.33905143620575</c:v>
                </c:pt>
                <c:pt idx="1734">
                  <c:v>13.33905143620575</c:v>
                </c:pt>
                <c:pt idx="1735">
                  <c:v>13.35238476953908</c:v>
                </c:pt>
                <c:pt idx="1736">
                  <c:v>13.36571810287241</c:v>
                </c:pt>
                <c:pt idx="1737">
                  <c:v>13.37905143620574</c:v>
                </c:pt>
                <c:pt idx="1738">
                  <c:v>13.37905143620575</c:v>
                </c:pt>
                <c:pt idx="1739">
                  <c:v>13.44571810287241</c:v>
                </c:pt>
                <c:pt idx="1740">
                  <c:v>13.56571810287241</c:v>
                </c:pt>
                <c:pt idx="1741">
                  <c:v>13.67238476953908</c:v>
                </c:pt>
                <c:pt idx="1742">
                  <c:v>13.77905143620574</c:v>
                </c:pt>
                <c:pt idx="1743">
                  <c:v>13.88571810287241</c:v>
                </c:pt>
                <c:pt idx="1744">
                  <c:v>13.91238476953907</c:v>
                </c:pt>
                <c:pt idx="1745">
                  <c:v>13.87238476953907</c:v>
                </c:pt>
                <c:pt idx="1746">
                  <c:v>13.8457181028724</c:v>
                </c:pt>
                <c:pt idx="1747">
                  <c:v>13.75238476953907</c:v>
                </c:pt>
                <c:pt idx="1748">
                  <c:v>13.6057181028724</c:v>
                </c:pt>
                <c:pt idx="1749">
                  <c:v>13.51238476953907</c:v>
                </c:pt>
                <c:pt idx="1750">
                  <c:v>13.3657181028724</c:v>
                </c:pt>
                <c:pt idx="1751">
                  <c:v>13.25905143620574</c:v>
                </c:pt>
                <c:pt idx="1752">
                  <c:v>13.23238476953907</c:v>
                </c:pt>
                <c:pt idx="1753">
                  <c:v>13.23238476953907</c:v>
                </c:pt>
                <c:pt idx="1754">
                  <c:v>13.23238476953907</c:v>
                </c:pt>
                <c:pt idx="1755">
                  <c:v>13.25905143620574</c:v>
                </c:pt>
                <c:pt idx="1756">
                  <c:v>13.25905143620574</c:v>
                </c:pt>
                <c:pt idx="1757">
                  <c:v>13.23238476953907</c:v>
                </c:pt>
                <c:pt idx="1758">
                  <c:v>13.2057181028724</c:v>
                </c:pt>
                <c:pt idx="1759">
                  <c:v>13.19238476953907</c:v>
                </c:pt>
                <c:pt idx="1760">
                  <c:v>13.19238476953907</c:v>
                </c:pt>
                <c:pt idx="1761">
                  <c:v>13.25905143620574</c:v>
                </c:pt>
                <c:pt idx="1762">
                  <c:v>13.37905143620574</c:v>
                </c:pt>
                <c:pt idx="1763">
                  <c:v>13.51238476953908</c:v>
                </c:pt>
                <c:pt idx="1764">
                  <c:v>13.61905143620574</c:v>
                </c:pt>
                <c:pt idx="1765">
                  <c:v>13.75238476953907</c:v>
                </c:pt>
                <c:pt idx="1766">
                  <c:v>13.77905143620574</c:v>
                </c:pt>
                <c:pt idx="1767">
                  <c:v>13.73905143620574</c:v>
                </c:pt>
                <c:pt idx="1768">
                  <c:v>13.67238476953908</c:v>
                </c:pt>
                <c:pt idx="1769">
                  <c:v>13.57905143620574</c:v>
                </c:pt>
                <c:pt idx="1770">
                  <c:v>13.43238476953907</c:v>
                </c:pt>
                <c:pt idx="1771">
                  <c:v>13.3257181028724</c:v>
                </c:pt>
                <c:pt idx="1772">
                  <c:v>13.19238476953908</c:v>
                </c:pt>
                <c:pt idx="1773">
                  <c:v>13.05905143620574</c:v>
                </c:pt>
                <c:pt idx="1774">
                  <c:v>12.93905143620574</c:v>
                </c:pt>
                <c:pt idx="1775">
                  <c:v>12.83238476953907</c:v>
                </c:pt>
                <c:pt idx="1776">
                  <c:v>12.65905143620574</c:v>
                </c:pt>
                <c:pt idx="1777">
                  <c:v>12.4857181028724</c:v>
                </c:pt>
                <c:pt idx="1778">
                  <c:v>12.33905143620574</c:v>
                </c:pt>
                <c:pt idx="1779">
                  <c:v>12.21905143620574</c:v>
                </c:pt>
                <c:pt idx="1780">
                  <c:v>12.13905143620574</c:v>
                </c:pt>
                <c:pt idx="1781">
                  <c:v>12.15238476953907</c:v>
                </c:pt>
                <c:pt idx="1782">
                  <c:v>12.17905143620574</c:v>
                </c:pt>
                <c:pt idx="1783">
                  <c:v>12.21905143620574</c:v>
                </c:pt>
                <c:pt idx="1784">
                  <c:v>12.23238476953907</c:v>
                </c:pt>
                <c:pt idx="1785">
                  <c:v>12.21905143620574</c:v>
                </c:pt>
                <c:pt idx="1786">
                  <c:v>12.15238476953908</c:v>
                </c:pt>
                <c:pt idx="1787">
                  <c:v>12.16571810287241</c:v>
                </c:pt>
                <c:pt idx="1788">
                  <c:v>12.13905143620574</c:v>
                </c:pt>
                <c:pt idx="1789">
                  <c:v>12.03238476953907</c:v>
                </c:pt>
                <c:pt idx="1790">
                  <c:v>11.95238476953908</c:v>
                </c:pt>
                <c:pt idx="1791">
                  <c:v>11.89905143620574</c:v>
                </c:pt>
                <c:pt idx="1792">
                  <c:v>11.76571810287241</c:v>
                </c:pt>
                <c:pt idx="1793">
                  <c:v>11.63238476953907</c:v>
                </c:pt>
                <c:pt idx="1794">
                  <c:v>11.55238476953908</c:v>
                </c:pt>
                <c:pt idx="1795">
                  <c:v>11.45905143620575</c:v>
                </c:pt>
                <c:pt idx="1796">
                  <c:v>11.37905143620575</c:v>
                </c:pt>
                <c:pt idx="1797">
                  <c:v>11.29905143620574</c:v>
                </c:pt>
                <c:pt idx="1798">
                  <c:v>11.21905143620574</c:v>
                </c:pt>
                <c:pt idx="1799">
                  <c:v>11.16571810287241</c:v>
                </c:pt>
                <c:pt idx="1800">
                  <c:v>11.16571810287241</c:v>
                </c:pt>
                <c:pt idx="1801">
                  <c:v>11.17905143620574</c:v>
                </c:pt>
                <c:pt idx="1802">
                  <c:v>11.17905143620574</c:v>
                </c:pt>
                <c:pt idx="1803">
                  <c:v>11.19238476953907</c:v>
                </c:pt>
                <c:pt idx="1804">
                  <c:v>11.25905143620574</c:v>
                </c:pt>
                <c:pt idx="1805">
                  <c:v>11.23238476953907</c:v>
                </c:pt>
                <c:pt idx="1806">
                  <c:v>11.15238476953908</c:v>
                </c:pt>
                <c:pt idx="1807">
                  <c:v>11.11238476953907</c:v>
                </c:pt>
                <c:pt idx="1808">
                  <c:v>11.08571810287241</c:v>
                </c:pt>
                <c:pt idx="1809">
                  <c:v>10.99238476953908</c:v>
                </c:pt>
                <c:pt idx="1810">
                  <c:v>10.91238476953907</c:v>
                </c:pt>
                <c:pt idx="1811">
                  <c:v>10.84571810287241</c:v>
                </c:pt>
                <c:pt idx="1812">
                  <c:v>10.77905143620574</c:v>
                </c:pt>
                <c:pt idx="1813">
                  <c:v>10.71238476953907</c:v>
                </c:pt>
                <c:pt idx="1814">
                  <c:v>10.69905143620574</c:v>
                </c:pt>
                <c:pt idx="1815">
                  <c:v>10.69905143620574</c:v>
                </c:pt>
                <c:pt idx="1816">
                  <c:v>10.68571810287241</c:v>
                </c:pt>
                <c:pt idx="1817">
                  <c:v>10.68571810287241</c:v>
                </c:pt>
                <c:pt idx="1818">
                  <c:v>10.67238476953907</c:v>
                </c:pt>
                <c:pt idx="1819">
                  <c:v>10.65905143620574</c:v>
                </c:pt>
                <c:pt idx="1820">
                  <c:v>10.69905143620574</c:v>
                </c:pt>
                <c:pt idx="1821">
                  <c:v>10.79238476953907</c:v>
                </c:pt>
                <c:pt idx="1822">
                  <c:v>10.89905143620575</c:v>
                </c:pt>
                <c:pt idx="1823">
                  <c:v>11.05905143620574</c:v>
                </c:pt>
                <c:pt idx="1824">
                  <c:v>11.2457181028724</c:v>
                </c:pt>
                <c:pt idx="1825">
                  <c:v>11.41905143620574</c:v>
                </c:pt>
                <c:pt idx="1826">
                  <c:v>11.52571810287241</c:v>
                </c:pt>
                <c:pt idx="1827">
                  <c:v>11.61905143620574</c:v>
                </c:pt>
                <c:pt idx="1828">
                  <c:v>11.68571810287241</c:v>
                </c:pt>
                <c:pt idx="1829">
                  <c:v>11.63238476953907</c:v>
                </c:pt>
                <c:pt idx="1830">
                  <c:v>11.53905143620574</c:v>
                </c:pt>
                <c:pt idx="1831">
                  <c:v>11.45905143620574</c:v>
                </c:pt>
                <c:pt idx="1832">
                  <c:v>11.33905143620574</c:v>
                </c:pt>
                <c:pt idx="1833">
                  <c:v>11.24571810287241</c:v>
                </c:pt>
                <c:pt idx="1834">
                  <c:v>11.25905143620574</c:v>
                </c:pt>
                <c:pt idx="1835">
                  <c:v>11.27238476953907</c:v>
                </c:pt>
                <c:pt idx="1836">
                  <c:v>11.33905143620574</c:v>
                </c:pt>
                <c:pt idx="1837">
                  <c:v>11.41905143620574</c:v>
                </c:pt>
                <c:pt idx="1838">
                  <c:v>11.40571810287241</c:v>
                </c:pt>
                <c:pt idx="1839">
                  <c:v>11.33905143620574</c:v>
                </c:pt>
                <c:pt idx="1840">
                  <c:v>11.23238476953907</c:v>
                </c:pt>
                <c:pt idx="1841">
                  <c:v>11.1257181028724</c:v>
                </c:pt>
                <c:pt idx="1842">
                  <c:v>11.0457181028724</c:v>
                </c:pt>
                <c:pt idx="1843">
                  <c:v>11.03238476953907</c:v>
                </c:pt>
                <c:pt idx="1844">
                  <c:v>11.03238476953907</c:v>
                </c:pt>
                <c:pt idx="1845">
                  <c:v>11.11238476953907</c:v>
                </c:pt>
                <c:pt idx="1846">
                  <c:v>11.17905143620574</c:v>
                </c:pt>
                <c:pt idx="1847">
                  <c:v>11.21905143620574</c:v>
                </c:pt>
                <c:pt idx="1848">
                  <c:v>11.23238476953907</c:v>
                </c:pt>
                <c:pt idx="1849">
                  <c:v>11.2057181028724</c:v>
                </c:pt>
                <c:pt idx="1850">
                  <c:v>11.15238476953907</c:v>
                </c:pt>
                <c:pt idx="1851">
                  <c:v>11.05905143620574</c:v>
                </c:pt>
                <c:pt idx="1852">
                  <c:v>10.97905143620574</c:v>
                </c:pt>
                <c:pt idx="1853">
                  <c:v>10.9657181028724</c:v>
                </c:pt>
                <c:pt idx="1854">
                  <c:v>10.95238476953907</c:v>
                </c:pt>
                <c:pt idx="1855">
                  <c:v>10.9257181028724</c:v>
                </c:pt>
                <c:pt idx="1856">
                  <c:v>10.8857181028724</c:v>
                </c:pt>
                <c:pt idx="1857">
                  <c:v>10.83238476953907</c:v>
                </c:pt>
                <c:pt idx="1858">
                  <c:v>10.69905143620574</c:v>
                </c:pt>
                <c:pt idx="1859">
                  <c:v>10.65905143620574</c:v>
                </c:pt>
                <c:pt idx="1860">
                  <c:v>10.57905143620574</c:v>
                </c:pt>
                <c:pt idx="1861">
                  <c:v>10.5257181028724</c:v>
                </c:pt>
                <c:pt idx="1862">
                  <c:v>10.49905143620574</c:v>
                </c:pt>
                <c:pt idx="1863">
                  <c:v>10.51238476953907</c:v>
                </c:pt>
                <c:pt idx="1864">
                  <c:v>10.4457181028724</c:v>
                </c:pt>
                <c:pt idx="1865">
                  <c:v>10.45905143620574</c:v>
                </c:pt>
                <c:pt idx="1866">
                  <c:v>10.47238476953907</c:v>
                </c:pt>
                <c:pt idx="1867">
                  <c:v>10.45905143620575</c:v>
                </c:pt>
                <c:pt idx="1868">
                  <c:v>10.39238476953908</c:v>
                </c:pt>
                <c:pt idx="1869">
                  <c:v>10.40571810287241</c:v>
                </c:pt>
                <c:pt idx="1870">
                  <c:v>10.39238476953908</c:v>
                </c:pt>
                <c:pt idx="1871">
                  <c:v>10.40571810287241</c:v>
                </c:pt>
                <c:pt idx="1872">
                  <c:v>10.39238476953908</c:v>
                </c:pt>
                <c:pt idx="1873">
                  <c:v>10.44571810287241</c:v>
                </c:pt>
                <c:pt idx="1874">
                  <c:v>10.40571810287241</c:v>
                </c:pt>
                <c:pt idx="1875">
                  <c:v>10.37905143620575</c:v>
                </c:pt>
                <c:pt idx="1876">
                  <c:v>10.36571810287242</c:v>
                </c:pt>
                <c:pt idx="1877">
                  <c:v>10.37905143620575</c:v>
                </c:pt>
                <c:pt idx="1878">
                  <c:v>10.35238476953908</c:v>
                </c:pt>
                <c:pt idx="1879">
                  <c:v>10.39238476953908</c:v>
                </c:pt>
                <c:pt idx="1880">
                  <c:v>10.33905143620575</c:v>
                </c:pt>
                <c:pt idx="1881">
                  <c:v>10.24571810287241</c:v>
                </c:pt>
                <c:pt idx="1882">
                  <c:v>10.17905143620575</c:v>
                </c:pt>
                <c:pt idx="1883">
                  <c:v>10.13905143620574</c:v>
                </c:pt>
                <c:pt idx="1884">
                  <c:v>10.05905143620575</c:v>
                </c:pt>
                <c:pt idx="1885">
                  <c:v>10.05905143620575</c:v>
                </c:pt>
                <c:pt idx="1886">
                  <c:v>10.08571810287241</c:v>
                </c:pt>
                <c:pt idx="1887">
                  <c:v>10.12571810287241</c:v>
                </c:pt>
                <c:pt idx="1888">
                  <c:v>10.12571810287241</c:v>
                </c:pt>
                <c:pt idx="1889">
                  <c:v>10.13905143620574</c:v>
                </c:pt>
                <c:pt idx="1890">
                  <c:v>10.13905143620574</c:v>
                </c:pt>
                <c:pt idx="1891">
                  <c:v>10.11238476953907</c:v>
                </c:pt>
                <c:pt idx="1892">
                  <c:v>10.07238476953908</c:v>
                </c:pt>
                <c:pt idx="1893">
                  <c:v>10.08571810287241</c:v>
                </c:pt>
                <c:pt idx="1894">
                  <c:v>10.07238476953908</c:v>
                </c:pt>
                <c:pt idx="1895">
                  <c:v>10.15238476953908</c:v>
                </c:pt>
                <c:pt idx="1896">
                  <c:v>10.25905143620574</c:v>
                </c:pt>
                <c:pt idx="1897">
                  <c:v>10.33905143620574</c:v>
                </c:pt>
                <c:pt idx="1898">
                  <c:v>10.35238476953908</c:v>
                </c:pt>
                <c:pt idx="1899">
                  <c:v>10.40571810287241</c:v>
                </c:pt>
                <c:pt idx="1900">
                  <c:v>10.41905143620574</c:v>
                </c:pt>
                <c:pt idx="1901">
                  <c:v>10.39238476953907</c:v>
                </c:pt>
                <c:pt idx="1902">
                  <c:v>10.39238476953907</c:v>
                </c:pt>
                <c:pt idx="1903">
                  <c:v>10.41905143620574</c:v>
                </c:pt>
                <c:pt idx="1904">
                  <c:v>10.43238476953908</c:v>
                </c:pt>
                <c:pt idx="1905">
                  <c:v>10.43238476953907</c:v>
                </c:pt>
                <c:pt idx="1906">
                  <c:v>10.44571810287241</c:v>
                </c:pt>
                <c:pt idx="1907">
                  <c:v>10.44571810287241</c:v>
                </c:pt>
                <c:pt idx="1908">
                  <c:v>10.44571810287241</c:v>
                </c:pt>
                <c:pt idx="1909">
                  <c:v>10.48571810287241</c:v>
                </c:pt>
                <c:pt idx="1910">
                  <c:v>10.48571810287241</c:v>
                </c:pt>
                <c:pt idx="1911">
                  <c:v>10.52571810287241</c:v>
                </c:pt>
                <c:pt idx="1912">
                  <c:v>10.57905143620575</c:v>
                </c:pt>
                <c:pt idx="1913">
                  <c:v>10.67238476953908</c:v>
                </c:pt>
                <c:pt idx="1914">
                  <c:v>10.68571810287241</c:v>
                </c:pt>
                <c:pt idx="1915">
                  <c:v>10.68571810287241</c:v>
                </c:pt>
                <c:pt idx="1916">
                  <c:v>10.67238476953907</c:v>
                </c:pt>
                <c:pt idx="1917">
                  <c:v>10.61905143620574</c:v>
                </c:pt>
                <c:pt idx="1918">
                  <c:v>10.53905143620574</c:v>
                </c:pt>
                <c:pt idx="1919">
                  <c:v>10.49905143620574</c:v>
                </c:pt>
                <c:pt idx="1920">
                  <c:v>10.47238476953907</c:v>
                </c:pt>
                <c:pt idx="1921">
                  <c:v>10.47238476953907</c:v>
                </c:pt>
                <c:pt idx="1922">
                  <c:v>10.52571810287241</c:v>
                </c:pt>
                <c:pt idx="1923">
                  <c:v>10.5657181028724</c:v>
                </c:pt>
                <c:pt idx="1924">
                  <c:v>10.59238476953907</c:v>
                </c:pt>
                <c:pt idx="1925">
                  <c:v>10.5657181028724</c:v>
                </c:pt>
                <c:pt idx="1926">
                  <c:v>10.4857181028724</c:v>
                </c:pt>
                <c:pt idx="1927">
                  <c:v>10.36571810287241</c:v>
                </c:pt>
                <c:pt idx="1928">
                  <c:v>10.29905143620574</c:v>
                </c:pt>
                <c:pt idx="1929">
                  <c:v>10.28571810287241</c:v>
                </c:pt>
                <c:pt idx="1930">
                  <c:v>10.33905143620575</c:v>
                </c:pt>
                <c:pt idx="1931">
                  <c:v>10.37905143620575</c:v>
                </c:pt>
                <c:pt idx="1932">
                  <c:v>10.43238476953908</c:v>
                </c:pt>
                <c:pt idx="1933">
                  <c:v>10.44571810287241</c:v>
                </c:pt>
                <c:pt idx="1934">
                  <c:v>10.45905143620575</c:v>
                </c:pt>
                <c:pt idx="1935">
                  <c:v>10.47238476953908</c:v>
                </c:pt>
                <c:pt idx="1936">
                  <c:v>10.48571810287241</c:v>
                </c:pt>
                <c:pt idx="1937">
                  <c:v>10.44571810287241</c:v>
                </c:pt>
                <c:pt idx="1938">
                  <c:v>10.40571810287241</c:v>
                </c:pt>
                <c:pt idx="1939">
                  <c:v>10.32571810287241</c:v>
                </c:pt>
                <c:pt idx="1940">
                  <c:v>10.28571810287241</c:v>
                </c:pt>
                <c:pt idx="1941">
                  <c:v>10.24571810287241</c:v>
                </c:pt>
                <c:pt idx="1942">
                  <c:v>10.24571810287241</c:v>
                </c:pt>
                <c:pt idx="1943">
                  <c:v>10.2057181028724</c:v>
                </c:pt>
                <c:pt idx="1944">
                  <c:v>10.15238476953907</c:v>
                </c:pt>
                <c:pt idx="1945">
                  <c:v>10.07238476953907</c:v>
                </c:pt>
                <c:pt idx="1946">
                  <c:v>10.0457181028724</c:v>
                </c:pt>
                <c:pt idx="1947">
                  <c:v>10.0457181028724</c:v>
                </c:pt>
                <c:pt idx="1948">
                  <c:v>10.11238476953907</c:v>
                </c:pt>
                <c:pt idx="1949">
                  <c:v>10.11238476953907</c:v>
                </c:pt>
                <c:pt idx="1950">
                  <c:v>10.0457181028724</c:v>
                </c:pt>
                <c:pt idx="1951">
                  <c:v>9.912384769539073</c:v>
                </c:pt>
                <c:pt idx="1952">
                  <c:v>9.765718102872398</c:v>
                </c:pt>
                <c:pt idx="1953">
                  <c:v>9.552384769539072</c:v>
                </c:pt>
                <c:pt idx="1954">
                  <c:v>9.352384769539074</c:v>
                </c:pt>
                <c:pt idx="1955">
                  <c:v>9.165718102872398</c:v>
                </c:pt>
                <c:pt idx="1956">
                  <c:v>9.019051436205742</c:v>
                </c:pt>
                <c:pt idx="1957">
                  <c:v>8.872384769539076</c:v>
                </c:pt>
                <c:pt idx="1958">
                  <c:v>8.712384769539078</c:v>
                </c:pt>
                <c:pt idx="1959">
                  <c:v>8.579051436205746</c:v>
                </c:pt>
                <c:pt idx="1960">
                  <c:v>8.445718102872398</c:v>
                </c:pt>
                <c:pt idx="1961">
                  <c:v>8.31238476953908</c:v>
                </c:pt>
                <c:pt idx="1962">
                  <c:v>8.165718102872411</c:v>
                </c:pt>
                <c:pt idx="1963">
                  <c:v>8.05905143620575</c:v>
                </c:pt>
                <c:pt idx="1964">
                  <c:v>8.045718102872398</c:v>
                </c:pt>
                <c:pt idx="1965">
                  <c:v>8.125718102872398</c:v>
                </c:pt>
                <c:pt idx="1966">
                  <c:v>8.205718102872398</c:v>
                </c:pt>
                <c:pt idx="1967">
                  <c:v>8.325718102872413</c:v>
                </c:pt>
                <c:pt idx="1968">
                  <c:v>8.485718102872415</c:v>
                </c:pt>
                <c:pt idx="1969">
                  <c:v>8.619051436205745</c:v>
                </c:pt>
                <c:pt idx="1970">
                  <c:v>8.725718102872348</c:v>
                </c:pt>
                <c:pt idx="1971">
                  <c:v>8.805718102872411</c:v>
                </c:pt>
                <c:pt idx="1972">
                  <c:v>8.832384769539077</c:v>
                </c:pt>
                <c:pt idx="1973">
                  <c:v>8.872384769539076</c:v>
                </c:pt>
                <c:pt idx="1974">
                  <c:v>8.85905143620575</c:v>
                </c:pt>
                <c:pt idx="1975">
                  <c:v>8.832384769539073</c:v>
                </c:pt>
                <c:pt idx="1976">
                  <c:v>8.792384769539073</c:v>
                </c:pt>
                <c:pt idx="1977">
                  <c:v>8.765718102872398</c:v>
                </c:pt>
                <c:pt idx="1978">
                  <c:v>8.699051436205742</c:v>
                </c:pt>
                <c:pt idx="1979">
                  <c:v>8.605718102872398</c:v>
                </c:pt>
                <c:pt idx="1980">
                  <c:v>8.472384769539074</c:v>
                </c:pt>
                <c:pt idx="1981">
                  <c:v>8.392384769539072</c:v>
                </c:pt>
                <c:pt idx="1982">
                  <c:v>8.299051436205738</c:v>
                </c:pt>
                <c:pt idx="1983">
                  <c:v>8.179051436205735</c:v>
                </c:pt>
                <c:pt idx="1984">
                  <c:v>8.085718102872398</c:v>
                </c:pt>
                <c:pt idx="1985">
                  <c:v>7.965718102872404</c:v>
                </c:pt>
                <c:pt idx="1986">
                  <c:v>7.832384769539066</c:v>
                </c:pt>
                <c:pt idx="1987">
                  <c:v>7.725718102872406</c:v>
                </c:pt>
                <c:pt idx="1988">
                  <c:v>7.632384769539064</c:v>
                </c:pt>
                <c:pt idx="1989">
                  <c:v>7.565718102872406</c:v>
                </c:pt>
                <c:pt idx="1990">
                  <c:v>7.54952762668193</c:v>
                </c:pt>
                <c:pt idx="1991">
                  <c:v>7.530846308000611</c:v>
                </c:pt>
                <c:pt idx="1992">
                  <c:v>7.492384769539067</c:v>
                </c:pt>
                <c:pt idx="1993">
                  <c:v>7.42874840590271</c:v>
                </c:pt>
                <c:pt idx="1994">
                  <c:v>7.352384769539019</c:v>
                </c:pt>
                <c:pt idx="1995">
                  <c:v>7.281273658427962</c:v>
                </c:pt>
                <c:pt idx="1996">
                  <c:v>7.16738476953899</c:v>
                </c:pt>
              </c:numCache>
            </c:numRef>
          </c:yVal>
          <c:smooth val="0"/>
        </c:ser>
        <c:ser>
          <c:idx val="1"/>
          <c:order val="1"/>
          <c:tx>
            <c:strRef>
              <c:f>final!$D$1</c:f>
              <c:strCache>
                <c:ptCount val="1"/>
                <c:pt idx="0">
                  <c:v>N</c:v>
                </c:pt>
              </c:strCache>
            </c:strRef>
          </c:tx>
          <c:spPr>
            <a:ln w="25400" cap="rnd">
              <a:solidFill>
                <a:srgbClr val="00B050"/>
              </a:solidFill>
              <a:round/>
            </a:ln>
            <a:effectLst/>
          </c:spPr>
          <c:marker>
            <c:symbol val="circle"/>
            <c:size val="2"/>
            <c:spPr>
              <a:solidFill>
                <a:srgbClr val="00B050"/>
              </a:solidFill>
              <a:ln w="0">
                <a:solidFill>
                  <a:srgbClr val="00B050"/>
                </a:solidFill>
              </a:ln>
              <a:effectLst/>
            </c:spPr>
          </c:marker>
          <c:xVal>
            <c:numRef>
              <c:f>final!$B$2:$B$1998</c:f>
              <c:numCache>
                <c:formatCode>0.0</c:formatCode>
                <c:ptCount val="1997"/>
                <c:pt idx="0">
                  <c:v>0.0</c:v>
                </c:pt>
                <c:pt idx="1">
                  <c:v>1.0</c:v>
                </c:pt>
                <c:pt idx="2">
                  <c:v>2.0</c:v>
                </c:pt>
                <c:pt idx="3">
                  <c:v>3.0</c:v>
                </c:pt>
                <c:pt idx="4">
                  <c:v>4.0</c:v>
                </c:pt>
                <c:pt idx="5">
                  <c:v>5.0</c:v>
                </c:pt>
                <c:pt idx="6">
                  <c:v>6.0</c:v>
                </c:pt>
                <c:pt idx="7">
                  <c:v>7.0</c:v>
                </c:pt>
                <c:pt idx="8">
                  <c:v>8.00999999999977</c:v>
                </c:pt>
                <c:pt idx="9">
                  <c:v>9.00999999999977</c:v>
                </c:pt>
                <c:pt idx="10">
                  <c:v>10.00999999999977</c:v>
                </c:pt>
                <c:pt idx="11">
                  <c:v>11.00999999999977</c:v>
                </c:pt>
                <c:pt idx="12">
                  <c:v>12.00999999999977</c:v>
                </c:pt>
                <c:pt idx="13">
                  <c:v>13.00999999999977</c:v>
                </c:pt>
                <c:pt idx="14">
                  <c:v>14.00999999999977</c:v>
                </c:pt>
                <c:pt idx="15">
                  <c:v>15.01999999999998</c:v>
                </c:pt>
                <c:pt idx="16">
                  <c:v>16.01999999999999</c:v>
                </c:pt>
                <c:pt idx="17">
                  <c:v>17.01999999999999</c:v>
                </c:pt>
                <c:pt idx="18">
                  <c:v>18.01999999999999</c:v>
                </c:pt>
                <c:pt idx="19">
                  <c:v>19.01999999999999</c:v>
                </c:pt>
                <c:pt idx="20">
                  <c:v>20.01999999999999</c:v>
                </c:pt>
                <c:pt idx="21">
                  <c:v>21.01999999999999</c:v>
                </c:pt>
                <c:pt idx="22">
                  <c:v>22.02999999999974</c:v>
                </c:pt>
                <c:pt idx="23">
                  <c:v>23.02999999999974</c:v>
                </c:pt>
                <c:pt idx="24">
                  <c:v>24.02999999999974</c:v>
                </c:pt>
                <c:pt idx="25">
                  <c:v>25.02999999999974</c:v>
                </c:pt>
                <c:pt idx="26">
                  <c:v>26.02999999999974</c:v>
                </c:pt>
                <c:pt idx="27">
                  <c:v>27.02999999999974</c:v>
                </c:pt>
                <c:pt idx="28">
                  <c:v>28.02999999999974</c:v>
                </c:pt>
                <c:pt idx="29">
                  <c:v>29.03999999999996</c:v>
                </c:pt>
                <c:pt idx="30">
                  <c:v>30.03999999999996</c:v>
                </c:pt>
                <c:pt idx="31">
                  <c:v>31.03999999999996</c:v>
                </c:pt>
                <c:pt idx="32">
                  <c:v>32.03999999999997</c:v>
                </c:pt>
                <c:pt idx="33">
                  <c:v>33.03999999999997</c:v>
                </c:pt>
                <c:pt idx="34">
                  <c:v>34.03999999999997</c:v>
                </c:pt>
                <c:pt idx="35">
                  <c:v>35.03999999999997</c:v>
                </c:pt>
                <c:pt idx="36">
                  <c:v>36.04999999999973</c:v>
                </c:pt>
                <c:pt idx="37">
                  <c:v>37.04999999999973</c:v>
                </c:pt>
                <c:pt idx="38">
                  <c:v>38.04999999999973</c:v>
                </c:pt>
                <c:pt idx="39">
                  <c:v>39.04999999999973</c:v>
                </c:pt>
                <c:pt idx="40">
                  <c:v>40.04999999999973</c:v>
                </c:pt>
                <c:pt idx="41">
                  <c:v>41.04999999999973</c:v>
                </c:pt>
                <c:pt idx="42">
                  <c:v>42.04999999999973</c:v>
                </c:pt>
                <c:pt idx="43">
                  <c:v>43.05999999999995</c:v>
                </c:pt>
                <c:pt idx="44">
                  <c:v>44.05999999999995</c:v>
                </c:pt>
                <c:pt idx="45">
                  <c:v>45.05999999999995</c:v>
                </c:pt>
                <c:pt idx="46">
                  <c:v>46.05999999999995</c:v>
                </c:pt>
                <c:pt idx="47">
                  <c:v>47.05999999999995</c:v>
                </c:pt>
                <c:pt idx="48">
                  <c:v>48.05999999999995</c:v>
                </c:pt>
                <c:pt idx="49">
                  <c:v>49.05999999999995</c:v>
                </c:pt>
                <c:pt idx="50">
                  <c:v>50.06999999999971</c:v>
                </c:pt>
                <c:pt idx="51">
                  <c:v>51.06999999999971</c:v>
                </c:pt>
                <c:pt idx="52">
                  <c:v>52.06999999999971</c:v>
                </c:pt>
                <c:pt idx="53">
                  <c:v>53.06999999999971</c:v>
                </c:pt>
                <c:pt idx="54">
                  <c:v>54.06999999999971</c:v>
                </c:pt>
                <c:pt idx="55">
                  <c:v>55.06999999999971</c:v>
                </c:pt>
                <c:pt idx="56">
                  <c:v>56.06999999999971</c:v>
                </c:pt>
                <c:pt idx="57">
                  <c:v>57.07999999999993</c:v>
                </c:pt>
                <c:pt idx="58">
                  <c:v>58.07999999999993</c:v>
                </c:pt>
                <c:pt idx="59">
                  <c:v>59.07999999999993</c:v>
                </c:pt>
                <c:pt idx="60">
                  <c:v>60.07999999999993</c:v>
                </c:pt>
                <c:pt idx="61">
                  <c:v>61.07999999999993</c:v>
                </c:pt>
                <c:pt idx="62">
                  <c:v>62.07999999999993</c:v>
                </c:pt>
                <c:pt idx="63">
                  <c:v>63.07999999999993</c:v>
                </c:pt>
                <c:pt idx="64">
                  <c:v>64.0899999999997</c:v>
                </c:pt>
                <c:pt idx="65">
                  <c:v>65.0899999999997</c:v>
                </c:pt>
                <c:pt idx="66">
                  <c:v>66.0899999999997</c:v>
                </c:pt>
                <c:pt idx="67">
                  <c:v>67.0899999999997</c:v>
                </c:pt>
                <c:pt idx="68">
                  <c:v>68.0899999999997</c:v>
                </c:pt>
                <c:pt idx="69">
                  <c:v>69.0899999999997</c:v>
                </c:pt>
                <c:pt idx="70">
                  <c:v>70.0899999999997</c:v>
                </c:pt>
                <c:pt idx="71">
                  <c:v>71.09999999999992</c:v>
                </c:pt>
                <c:pt idx="72">
                  <c:v>72.09999999999992</c:v>
                </c:pt>
                <c:pt idx="73">
                  <c:v>73.09999999999992</c:v>
                </c:pt>
                <c:pt idx="74">
                  <c:v>74.09999999999992</c:v>
                </c:pt>
                <c:pt idx="75">
                  <c:v>75.09999999999992</c:v>
                </c:pt>
                <c:pt idx="76">
                  <c:v>76.09999999999992</c:v>
                </c:pt>
                <c:pt idx="77">
                  <c:v>77.09999999999992</c:v>
                </c:pt>
                <c:pt idx="78">
                  <c:v>78.10999999999967</c:v>
                </c:pt>
                <c:pt idx="79">
                  <c:v>79.10999999999967</c:v>
                </c:pt>
                <c:pt idx="80">
                  <c:v>80.10999999999967</c:v>
                </c:pt>
                <c:pt idx="81">
                  <c:v>81.10999999999967</c:v>
                </c:pt>
                <c:pt idx="82">
                  <c:v>82.10999999999967</c:v>
                </c:pt>
                <c:pt idx="83">
                  <c:v>83.10999999999967</c:v>
                </c:pt>
                <c:pt idx="84">
                  <c:v>84.1199999999999</c:v>
                </c:pt>
                <c:pt idx="85">
                  <c:v>85.1199999999999</c:v>
                </c:pt>
                <c:pt idx="86">
                  <c:v>86.1199999999999</c:v>
                </c:pt>
                <c:pt idx="87">
                  <c:v>87.1199999999999</c:v>
                </c:pt>
                <c:pt idx="88">
                  <c:v>88.1199999999999</c:v>
                </c:pt>
                <c:pt idx="89">
                  <c:v>89.1199999999999</c:v>
                </c:pt>
                <c:pt idx="90">
                  <c:v>90.1199999999999</c:v>
                </c:pt>
                <c:pt idx="91">
                  <c:v>91.12999999999965</c:v>
                </c:pt>
                <c:pt idx="92">
                  <c:v>92.12999999999965</c:v>
                </c:pt>
                <c:pt idx="93">
                  <c:v>93.12999999999965</c:v>
                </c:pt>
                <c:pt idx="94">
                  <c:v>94.12999999999965</c:v>
                </c:pt>
                <c:pt idx="95">
                  <c:v>95.12999999999965</c:v>
                </c:pt>
                <c:pt idx="96">
                  <c:v>96.12999999999965</c:v>
                </c:pt>
                <c:pt idx="97">
                  <c:v>97.12999999999965</c:v>
                </c:pt>
                <c:pt idx="98">
                  <c:v>98.13999999999987</c:v>
                </c:pt>
                <c:pt idx="99">
                  <c:v>99.13999999999987</c:v>
                </c:pt>
                <c:pt idx="100">
                  <c:v>100.14</c:v>
                </c:pt>
                <c:pt idx="101">
                  <c:v>101.14</c:v>
                </c:pt>
                <c:pt idx="102">
                  <c:v>102.14</c:v>
                </c:pt>
                <c:pt idx="103">
                  <c:v>103.14</c:v>
                </c:pt>
                <c:pt idx="104">
                  <c:v>104.14</c:v>
                </c:pt>
                <c:pt idx="105">
                  <c:v>105.1499999999997</c:v>
                </c:pt>
                <c:pt idx="106">
                  <c:v>106.1499999999997</c:v>
                </c:pt>
                <c:pt idx="107">
                  <c:v>107.1499999999997</c:v>
                </c:pt>
                <c:pt idx="108">
                  <c:v>108.1499999999997</c:v>
                </c:pt>
                <c:pt idx="109">
                  <c:v>109.1499999999997</c:v>
                </c:pt>
                <c:pt idx="110">
                  <c:v>110.1499999999997</c:v>
                </c:pt>
                <c:pt idx="111">
                  <c:v>111.1499999999997</c:v>
                </c:pt>
                <c:pt idx="112">
                  <c:v>112.1599999999999</c:v>
                </c:pt>
                <c:pt idx="113">
                  <c:v>113.1599999999999</c:v>
                </c:pt>
                <c:pt idx="114">
                  <c:v>114.1599999999999</c:v>
                </c:pt>
                <c:pt idx="115">
                  <c:v>115.1599999999999</c:v>
                </c:pt>
                <c:pt idx="116">
                  <c:v>116.1599999999999</c:v>
                </c:pt>
                <c:pt idx="117">
                  <c:v>117.1599999999999</c:v>
                </c:pt>
                <c:pt idx="118">
                  <c:v>118.1699999999996</c:v>
                </c:pt>
                <c:pt idx="119">
                  <c:v>119.1699999999996</c:v>
                </c:pt>
                <c:pt idx="120">
                  <c:v>120.1699999999996</c:v>
                </c:pt>
                <c:pt idx="121">
                  <c:v>121.1699999999996</c:v>
                </c:pt>
                <c:pt idx="122">
                  <c:v>122.1699999999996</c:v>
                </c:pt>
                <c:pt idx="123">
                  <c:v>123.1699999999996</c:v>
                </c:pt>
                <c:pt idx="124">
                  <c:v>124.1699999999996</c:v>
                </c:pt>
                <c:pt idx="125">
                  <c:v>125.1699999999996</c:v>
                </c:pt>
                <c:pt idx="126">
                  <c:v>126.1799999999998</c:v>
                </c:pt>
                <c:pt idx="127">
                  <c:v>127.1799999999998</c:v>
                </c:pt>
                <c:pt idx="128">
                  <c:v>128.1799999999998</c:v>
                </c:pt>
                <c:pt idx="129">
                  <c:v>129.1799999999998</c:v>
                </c:pt>
                <c:pt idx="130">
                  <c:v>130.1799999999998</c:v>
                </c:pt>
                <c:pt idx="131">
                  <c:v>131.1799999999998</c:v>
                </c:pt>
                <c:pt idx="132">
                  <c:v>132.1799999999998</c:v>
                </c:pt>
                <c:pt idx="133">
                  <c:v>133.1900000000001</c:v>
                </c:pt>
                <c:pt idx="134">
                  <c:v>134.1900000000001</c:v>
                </c:pt>
                <c:pt idx="135">
                  <c:v>135.1900000000001</c:v>
                </c:pt>
                <c:pt idx="136">
                  <c:v>136.1900000000001</c:v>
                </c:pt>
                <c:pt idx="137">
                  <c:v>137.1900000000001</c:v>
                </c:pt>
                <c:pt idx="138">
                  <c:v>138.1900000000001</c:v>
                </c:pt>
                <c:pt idx="139">
                  <c:v>139.1900000000001</c:v>
                </c:pt>
                <c:pt idx="140">
                  <c:v>140.1999999999998</c:v>
                </c:pt>
                <c:pt idx="141">
                  <c:v>141.1999999999998</c:v>
                </c:pt>
                <c:pt idx="142">
                  <c:v>142.1999999999998</c:v>
                </c:pt>
                <c:pt idx="143">
                  <c:v>143.1999999999998</c:v>
                </c:pt>
                <c:pt idx="144">
                  <c:v>144.1999999999998</c:v>
                </c:pt>
                <c:pt idx="145">
                  <c:v>145.1999999999998</c:v>
                </c:pt>
                <c:pt idx="146">
                  <c:v>146.1999999999998</c:v>
                </c:pt>
                <c:pt idx="147">
                  <c:v>147.21</c:v>
                </c:pt>
                <c:pt idx="148">
                  <c:v>148.21</c:v>
                </c:pt>
                <c:pt idx="149">
                  <c:v>149.21</c:v>
                </c:pt>
                <c:pt idx="150">
                  <c:v>150.21</c:v>
                </c:pt>
                <c:pt idx="151">
                  <c:v>151.21</c:v>
                </c:pt>
                <c:pt idx="152">
                  <c:v>152.21</c:v>
                </c:pt>
                <c:pt idx="153">
                  <c:v>153.21</c:v>
                </c:pt>
                <c:pt idx="154">
                  <c:v>154.2199999999998</c:v>
                </c:pt>
                <c:pt idx="155">
                  <c:v>155.2199999999998</c:v>
                </c:pt>
                <c:pt idx="156">
                  <c:v>156.2199999999998</c:v>
                </c:pt>
                <c:pt idx="157">
                  <c:v>157.2199999999998</c:v>
                </c:pt>
                <c:pt idx="158">
                  <c:v>158.2199999999998</c:v>
                </c:pt>
                <c:pt idx="159">
                  <c:v>159.2199999999998</c:v>
                </c:pt>
                <c:pt idx="160">
                  <c:v>160.2199999999998</c:v>
                </c:pt>
                <c:pt idx="161">
                  <c:v>161.23</c:v>
                </c:pt>
                <c:pt idx="162">
                  <c:v>162.23</c:v>
                </c:pt>
                <c:pt idx="163">
                  <c:v>163.23</c:v>
                </c:pt>
                <c:pt idx="164">
                  <c:v>164.23</c:v>
                </c:pt>
                <c:pt idx="165">
                  <c:v>165.23</c:v>
                </c:pt>
                <c:pt idx="166">
                  <c:v>166.23</c:v>
                </c:pt>
                <c:pt idx="167">
                  <c:v>167.23</c:v>
                </c:pt>
                <c:pt idx="168">
                  <c:v>168.2399999999998</c:v>
                </c:pt>
                <c:pt idx="169">
                  <c:v>169.2399999999998</c:v>
                </c:pt>
                <c:pt idx="170">
                  <c:v>170.2399999999998</c:v>
                </c:pt>
                <c:pt idx="171">
                  <c:v>171.2399999999998</c:v>
                </c:pt>
                <c:pt idx="172">
                  <c:v>172.2399999999998</c:v>
                </c:pt>
                <c:pt idx="173">
                  <c:v>173.2399999999998</c:v>
                </c:pt>
                <c:pt idx="174">
                  <c:v>174.2399999999998</c:v>
                </c:pt>
                <c:pt idx="175">
                  <c:v>175.25</c:v>
                </c:pt>
                <c:pt idx="176">
                  <c:v>176.25</c:v>
                </c:pt>
                <c:pt idx="177">
                  <c:v>177.25</c:v>
                </c:pt>
                <c:pt idx="178">
                  <c:v>178.25</c:v>
                </c:pt>
                <c:pt idx="179">
                  <c:v>179.25</c:v>
                </c:pt>
                <c:pt idx="180">
                  <c:v>180.25</c:v>
                </c:pt>
                <c:pt idx="181">
                  <c:v>181.25</c:v>
                </c:pt>
                <c:pt idx="182">
                  <c:v>182.2599999999998</c:v>
                </c:pt>
                <c:pt idx="183">
                  <c:v>183.2599999999998</c:v>
                </c:pt>
                <c:pt idx="184">
                  <c:v>184.2599999999998</c:v>
                </c:pt>
                <c:pt idx="185">
                  <c:v>185.2599999999998</c:v>
                </c:pt>
                <c:pt idx="186">
                  <c:v>186.2599999999998</c:v>
                </c:pt>
                <c:pt idx="187">
                  <c:v>187.2599999999998</c:v>
                </c:pt>
                <c:pt idx="188">
                  <c:v>188.2599999999998</c:v>
                </c:pt>
                <c:pt idx="189">
                  <c:v>189.27</c:v>
                </c:pt>
                <c:pt idx="190">
                  <c:v>190.27</c:v>
                </c:pt>
                <c:pt idx="191">
                  <c:v>191.27</c:v>
                </c:pt>
                <c:pt idx="192">
                  <c:v>192.27</c:v>
                </c:pt>
                <c:pt idx="193">
                  <c:v>193.27</c:v>
                </c:pt>
                <c:pt idx="194">
                  <c:v>194.27</c:v>
                </c:pt>
                <c:pt idx="195">
                  <c:v>195.27</c:v>
                </c:pt>
                <c:pt idx="196">
                  <c:v>196.2799999999997</c:v>
                </c:pt>
                <c:pt idx="197">
                  <c:v>197.2799999999997</c:v>
                </c:pt>
                <c:pt idx="198">
                  <c:v>198.2799999999997</c:v>
                </c:pt>
                <c:pt idx="199">
                  <c:v>199.2799999999997</c:v>
                </c:pt>
                <c:pt idx="200">
                  <c:v>200.2799999999997</c:v>
                </c:pt>
                <c:pt idx="201">
                  <c:v>201.2799999999997</c:v>
                </c:pt>
                <c:pt idx="202">
                  <c:v>202.2799999999997</c:v>
                </c:pt>
                <c:pt idx="203">
                  <c:v>203.29</c:v>
                </c:pt>
                <c:pt idx="204">
                  <c:v>204.29</c:v>
                </c:pt>
                <c:pt idx="205">
                  <c:v>205.29</c:v>
                </c:pt>
                <c:pt idx="206">
                  <c:v>206.29</c:v>
                </c:pt>
                <c:pt idx="207">
                  <c:v>207.29</c:v>
                </c:pt>
                <c:pt idx="208">
                  <c:v>208.29</c:v>
                </c:pt>
                <c:pt idx="209">
                  <c:v>209.2999999999997</c:v>
                </c:pt>
                <c:pt idx="210">
                  <c:v>210.2999999999997</c:v>
                </c:pt>
                <c:pt idx="211">
                  <c:v>211.2999999999997</c:v>
                </c:pt>
                <c:pt idx="212">
                  <c:v>212.2999999999997</c:v>
                </c:pt>
                <c:pt idx="213">
                  <c:v>213.2999999999997</c:v>
                </c:pt>
                <c:pt idx="214">
                  <c:v>214.2999999999997</c:v>
                </c:pt>
                <c:pt idx="215">
                  <c:v>215.2999999999997</c:v>
                </c:pt>
                <c:pt idx="216">
                  <c:v>216.31</c:v>
                </c:pt>
                <c:pt idx="217">
                  <c:v>217.31</c:v>
                </c:pt>
                <c:pt idx="218">
                  <c:v>218.31</c:v>
                </c:pt>
                <c:pt idx="219">
                  <c:v>219.31</c:v>
                </c:pt>
                <c:pt idx="220">
                  <c:v>220.31</c:v>
                </c:pt>
                <c:pt idx="221">
                  <c:v>221.31</c:v>
                </c:pt>
                <c:pt idx="222">
                  <c:v>222.31</c:v>
                </c:pt>
                <c:pt idx="223">
                  <c:v>223.3199999999997</c:v>
                </c:pt>
                <c:pt idx="224">
                  <c:v>224.3199999999997</c:v>
                </c:pt>
                <c:pt idx="225">
                  <c:v>225.3199999999997</c:v>
                </c:pt>
                <c:pt idx="226">
                  <c:v>226.3199999999997</c:v>
                </c:pt>
                <c:pt idx="227">
                  <c:v>227.3199999999997</c:v>
                </c:pt>
                <c:pt idx="228">
                  <c:v>228.3199999999997</c:v>
                </c:pt>
                <c:pt idx="229">
                  <c:v>229.3199999999997</c:v>
                </c:pt>
                <c:pt idx="230">
                  <c:v>230.33</c:v>
                </c:pt>
                <c:pt idx="231">
                  <c:v>231.33</c:v>
                </c:pt>
                <c:pt idx="232">
                  <c:v>232.33</c:v>
                </c:pt>
                <c:pt idx="233">
                  <c:v>233.33</c:v>
                </c:pt>
                <c:pt idx="234">
                  <c:v>234.33</c:v>
                </c:pt>
                <c:pt idx="235">
                  <c:v>235.33</c:v>
                </c:pt>
                <c:pt idx="236">
                  <c:v>236.33</c:v>
                </c:pt>
                <c:pt idx="237">
                  <c:v>237.3399999999997</c:v>
                </c:pt>
                <c:pt idx="238">
                  <c:v>238.3399999999997</c:v>
                </c:pt>
                <c:pt idx="239">
                  <c:v>239.3399999999997</c:v>
                </c:pt>
                <c:pt idx="240">
                  <c:v>240.3399999999997</c:v>
                </c:pt>
                <c:pt idx="241">
                  <c:v>241.3399999999997</c:v>
                </c:pt>
                <c:pt idx="242">
                  <c:v>242.3399999999997</c:v>
                </c:pt>
                <c:pt idx="243">
                  <c:v>243.3399999999997</c:v>
                </c:pt>
                <c:pt idx="244">
                  <c:v>244.35</c:v>
                </c:pt>
                <c:pt idx="245">
                  <c:v>245.35</c:v>
                </c:pt>
                <c:pt idx="246">
                  <c:v>246.35</c:v>
                </c:pt>
                <c:pt idx="247">
                  <c:v>247.35</c:v>
                </c:pt>
                <c:pt idx="248">
                  <c:v>248.35</c:v>
                </c:pt>
                <c:pt idx="249">
                  <c:v>249.35</c:v>
                </c:pt>
                <c:pt idx="250">
                  <c:v>250.35</c:v>
                </c:pt>
                <c:pt idx="251">
                  <c:v>251.3599999999997</c:v>
                </c:pt>
                <c:pt idx="252">
                  <c:v>252.3599999999997</c:v>
                </c:pt>
                <c:pt idx="253">
                  <c:v>253.3599999999997</c:v>
                </c:pt>
                <c:pt idx="254">
                  <c:v>254.3599999999997</c:v>
                </c:pt>
                <c:pt idx="255">
                  <c:v>255.3599999999997</c:v>
                </c:pt>
                <c:pt idx="256">
                  <c:v>256.3599999999997</c:v>
                </c:pt>
                <c:pt idx="257">
                  <c:v>257.3699999999999</c:v>
                </c:pt>
                <c:pt idx="258">
                  <c:v>258.3699999999999</c:v>
                </c:pt>
                <c:pt idx="259">
                  <c:v>259.3699999999999</c:v>
                </c:pt>
                <c:pt idx="260">
                  <c:v>260.3699999999999</c:v>
                </c:pt>
                <c:pt idx="261">
                  <c:v>261.3699999999999</c:v>
                </c:pt>
                <c:pt idx="262">
                  <c:v>262.3699999999999</c:v>
                </c:pt>
                <c:pt idx="263">
                  <c:v>263.3699999999999</c:v>
                </c:pt>
                <c:pt idx="264">
                  <c:v>264.3699999999999</c:v>
                </c:pt>
                <c:pt idx="265">
                  <c:v>265.3799999999997</c:v>
                </c:pt>
                <c:pt idx="266">
                  <c:v>266.3799999999997</c:v>
                </c:pt>
                <c:pt idx="267">
                  <c:v>267.3799999999997</c:v>
                </c:pt>
                <c:pt idx="268">
                  <c:v>268.3799999999997</c:v>
                </c:pt>
                <c:pt idx="269">
                  <c:v>269.3799999999997</c:v>
                </c:pt>
                <c:pt idx="270">
                  <c:v>270.3799999999997</c:v>
                </c:pt>
                <c:pt idx="271">
                  <c:v>271.3799999999997</c:v>
                </c:pt>
                <c:pt idx="272">
                  <c:v>272.3899999999998</c:v>
                </c:pt>
                <c:pt idx="273">
                  <c:v>273.3899999999998</c:v>
                </c:pt>
                <c:pt idx="274">
                  <c:v>274.3899999999998</c:v>
                </c:pt>
                <c:pt idx="275">
                  <c:v>275.3899999999998</c:v>
                </c:pt>
                <c:pt idx="276">
                  <c:v>276.3899999999998</c:v>
                </c:pt>
                <c:pt idx="277">
                  <c:v>277.3899999999998</c:v>
                </c:pt>
                <c:pt idx="278">
                  <c:v>278.3899999999998</c:v>
                </c:pt>
                <c:pt idx="279">
                  <c:v>279.3999999999996</c:v>
                </c:pt>
                <c:pt idx="280">
                  <c:v>280.3999999999996</c:v>
                </c:pt>
                <c:pt idx="281">
                  <c:v>281.3999999999996</c:v>
                </c:pt>
                <c:pt idx="282">
                  <c:v>282.3999999999996</c:v>
                </c:pt>
                <c:pt idx="283">
                  <c:v>283.3999999999996</c:v>
                </c:pt>
                <c:pt idx="284">
                  <c:v>284.3999999999996</c:v>
                </c:pt>
                <c:pt idx="285">
                  <c:v>285.3999999999996</c:v>
                </c:pt>
                <c:pt idx="286">
                  <c:v>286.4099999999996</c:v>
                </c:pt>
                <c:pt idx="287">
                  <c:v>287.4099999999996</c:v>
                </c:pt>
                <c:pt idx="288">
                  <c:v>288.4099999999996</c:v>
                </c:pt>
                <c:pt idx="289">
                  <c:v>289.4099999999996</c:v>
                </c:pt>
                <c:pt idx="290">
                  <c:v>290.4099999999996</c:v>
                </c:pt>
                <c:pt idx="291">
                  <c:v>291.4099999999996</c:v>
                </c:pt>
                <c:pt idx="292">
                  <c:v>292.4099999999996</c:v>
                </c:pt>
                <c:pt idx="293">
                  <c:v>293.4199999999996</c:v>
                </c:pt>
                <c:pt idx="294">
                  <c:v>294.4199999999996</c:v>
                </c:pt>
                <c:pt idx="295">
                  <c:v>295.4199999999996</c:v>
                </c:pt>
                <c:pt idx="296">
                  <c:v>296.4199999999996</c:v>
                </c:pt>
                <c:pt idx="297">
                  <c:v>297.4199999999996</c:v>
                </c:pt>
                <c:pt idx="298">
                  <c:v>298.4199999999996</c:v>
                </c:pt>
                <c:pt idx="299">
                  <c:v>299.4199999999996</c:v>
                </c:pt>
                <c:pt idx="300">
                  <c:v>300.4299999999996</c:v>
                </c:pt>
                <c:pt idx="301">
                  <c:v>301.4299999999996</c:v>
                </c:pt>
                <c:pt idx="302">
                  <c:v>302.4299999999996</c:v>
                </c:pt>
                <c:pt idx="303">
                  <c:v>303.4299999999996</c:v>
                </c:pt>
                <c:pt idx="304">
                  <c:v>304.4299999999996</c:v>
                </c:pt>
                <c:pt idx="305">
                  <c:v>305.4299999999996</c:v>
                </c:pt>
                <c:pt idx="306">
                  <c:v>306.4299999999996</c:v>
                </c:pt>
                <c:pt idx="307">
                  <c:v>307.4400000000001</c:v>
                </c:pt>
                <c:pt idx="308">
                  <c:v>308.4400000000001</c:v>
                </c:pt>
                <c:pt idx="309">
                  <c:v>309.4400000000001</c:v>
                </c:pt>
                <c:pt idx="310">
                  <c:v>310.4400000000001</c:v>
                </c:pt>
                <c:pt idx="311">
                  <c:v>311.4400000000001</c:v>
                </c:pt>
                <c:pt idx="312">
                  <c:v>312.4400000000001</c:v>
                </c:pt>
                <c:pt idx="313">
                  <c:v>313.4400000000001</c:v>
                </c:pt>
                <c:pt idx="314">
                  <c:v>314.4499999999998</c:v>
                </c:pt>
                <c:pt idx="315">
                  <c:v>315.4499999999998</c:v>
                </c:pt>
                <c:pt idx="316">
                  <c:v>316.4499999999998</c:v>
                </c:pt>
                <c:pt idx="317">
                  <c:v>317.4499999999998</c:v>
                </c:pt>
                <c:pt idx="318">
                  <c:v>318.4499999999998</c:v>
                </c:pt>
                <c:pt idx="319">
                  <c:v>319.4499999999998</c:v>
                </c:pt>
                <c:pt idx="320">
                  <c:v>320.4499999999998</c:v>
                </c:pt>
                <c:pt idx="321">
                  <c:v>321.46</c:v>
                </c:pt>
                <c:pt idx="322">
                  <c:v>322.46</c:v>
                </c:pt>
                <c:pt idx="323">
                  <c:v>323.46</c:v>
                </c:pt>
                <c:pt idx="324">
                  <c:v>324.46</c:v>
                </c:pt>
                <c:pt idx="325">
                  <c:v>325.46</c:v>
                </c:pt>
                <c:pt idx="326">
                  <c:v>326.46</c:v>
                </c:pt>
                <c:pt idx="327">
                  <c:v>327.46</c:v>
                </c:pt>
                <c:pt idx="328">
                  <c:v>328.4699999999996</c:v>
                </c:pt>
                <c:pt idx="329">
                  <c:v>329.4699999999996</c:v>
                </c:pt>
                <c:pt idx="330">
                  <c:v>330.4699999999996</c:v>
                </c:pt>
                <c:pt idx="331">
                  <c:v>331.4699999999996</c:v>
                </c:pt>
                <c:pt idx="332">
                  <c:v>332.4699999999996</c:v>
                </c:pt>
                <c:pt idx="333">
                  <c:v>333.4699999999996</c:v>
                </c:pt>
                <c:pt idx="334">
                  <c:v>334.48</c:v>
                </c:pt>
                <c:pt idx="335">
                  <c:v>335.48</c:v>
                </c:pt>
                <c:pt idx="336">
                  <c:v>336.48</c:v>
                </c:pt>
                <c:pt idx="337">
                  <c:v>337.48</c:v>
                </c:pt>
                <c:pt idx="338">
                  <c:v>338.48</c:v>
                </c:pt>
                <c:pt idx="339">
                  <c:v>339.48</c:v>
                </c:pt>
                <c:pt idx="340">
                  <c:v>340.48</c:v>
                </c:pt>
                <c:pt idx="341">
                  <c:v>341.4899999999996</c:v>
                </c:pt>
                <c:pt idx="342">
                  <c:v>342.4899999999996</c:v>
                </c:pt>
                <c:pt idx="343">
                  <c:v>343.4899999999996</c:v>
                </c:pt>
                <c:pt idx="344">
                  <c:v>344.4899999999996</c:v>
                </c:pt>
                <c:pt idx="345">
                  <c:v>345.4899999999996</c:v>
                </c:pt>
                <c:pt idx="346">
                  <c:v>346.4899999999996</c:v>
                </c:pt>
                <c:pt idx="347">
                  <c:v>347.4899999999996</c:v>
                </c:pt>
                <c:pt idx="348">
                  <c:v>348.5</c:v>
                </c:pt>
                <c:pt idx="349">
                  <c:v>349.5</c:v>
                </c:pt>
                <c:pt idx="350">
                  <c:v>350.5</c:v>
                </c:pt>
                <c:pt idx="351">
                  <c:v>351.5</c:v>
                </c:pt>
                <c:pt idx="352">
                  <c:v>352.5</c:v>
                </c:pt>
                <c:pt idx="353">
                  <c:v>353.5</c:v>
                </c:pt>
                <c:pt idx="354">
                  <c:v>354.5</c:v>
                </c:pt>
                <c:pt idx="355">
                  <c:v>355.5099999999996</c:v>
                </c:pt>
                <c:pt idx="356">
                  <c:v>356.5099999999996</c:v>
                </c:pt>
                <c:pt idx="357">
                  <c:v>357.5099999999996</c:v>
                </c:pt>
                <c:pt idx="358">
                  <c:v>358.5099999999996</c:v>
                </c:pt>
                <c:pt idx="359">
                  <c:v>359.5099999999996</c:v>
                </c:pt>
                <c:pt idx="360">
                  <c:v>360.5099999999996</c:v>
                </c:pt>
                <c:pt idx="361">
                  <c:v>361.5099999999996</c:v>
                </c:pt>
                <c:pt idx="362">
                  <c:v>362.52</c:v>
                </c:pt>
                <c:pt idx="363">
                  <c:v>363.52</c:v>
                </c:pt>
                <c:pt idx="364">
                  <c:v>364.52</c:v>
                </c:pt>
                <c:pt idx="365">
                  <c:v>365.52</c:v>
                </c:pt>
                <c:pt idx="366">
                  <c:v>366.52</c:v>
                </c:pt>
                <c:pt idx="367">
                  <c:v>367.52</c:v>
                </c:pt>
                <c:pt idx="368">
                  <c:v>368.52</c:v>
                </c:pt>
                <c:pt idx="369">
                  <c:v>369.5299999999996</c:v>
                </c:pt>
                <c:pt idx="370">
                  <c:v>370.5299999999996</c:v>
                </c:pt>
                <c:pt idx="371">
                  <c:v>371.5299999999996</c:v>
                </c:pt>
                <c:pt idx="372">
                  <c:v>372.5299999999996</c:v>
                </c:pt>
                <c:pt idx="373">
                  <c:v>373.5299999999996</c:v>
                </c:pt>
                <c:pt idx="374">
                  <c:v>374.5299999999996</c:v>
                </c:pt>
                <c:pt idx="375">
                  <c:v>375.5399999999996</c:v>
                </c:pt>
                <c:pt idx="376">
                  <c:v>376.5399999999996</c:v>
                </c:pt>
                <c:pt idx="377">
                  <c:v>377.5399999999996</c:v>
                </c:pt>
                <c:pt idx="378">
                  <c:v>378.5399999999996</c:v>
                </c:pt>
                <c:pt idx="379">
                  <c:v>379.5399999999996</c:v>
                </c:pt>
                <c:pt idx="380">
                  <c:v>380.5399999999996</c:v>
                </c:pt>
                <c:pt idx="381">
                  <c:v>381.5399999999996</c:v>
                </c:pt>
                <c:pt idx="382">
                  <c:v>382.5399999999996</c:v>
                </c:pt>
                <c:pt idx="383">
                  <c:v>383.5499999999997</c:v>
                </c:pt>
                <c:pt idx="384">
                  <c:v>384.5499999999997</c:v>
                </c:pt>
                <c:pt idx="385">
                  <c:v>385.5499999999997</c:v>
                </c:pt>
                <c:pt idx="386">
                  <c:v>386.5499999999997</c:v>
                </c:pt>
                <c:pt idx="387">
                  <c:v>387.5499999999997</c:v>
                </c:pt>
                <c:pt idx="388">
                  <c:v>388.5499999999997</c:v>
                </c:pt>
                <c:pt idx="389">
                  <c:v>389.5499999999997</c:v>
                </c:pt>
                <c:pt idx="390">
                  <c:v>390.5599999999999</c:v>
                </c:pt>
                <c:pt idx="391">
                  <c:v>391.5599999999999</c:v>
                </c:pt>
                <c:pt idx="392">
                  <c:v>392.5599999999999</c:v>
                </c:pt>
                <c:pt idx="393">
                  <c:v>393.5599999999999</c:v>
                </c:pt>
                <c:pt idx="394">
                  <c:v>394.5599999999999</c:v>
                </c:pt>
                <c:pt idx="395">
                  <c:v>395.5599999999999</c:v>
                </c:pt>
                <c:pt idx="396">
                  <c:v>396.5599999999999</c:v>
                </c:pt>
                <c:pt idx="397">
                  <c:v>397.5699999999997</c:v>
                </c:pt>
                <c:pt idx="398">
                  <c:v>398.5699999999997</c:v>
                </c:pt>
                <c:pt idx="399">
                  <c:v>399.5699999999997</c:v>
                </c:pt>
                <c:pt idx="400">
                  <c:v>400.5699999999997</c:v>
                </c:pt>
                <c:pt idx="401">
                  <c:v>401.5699999999997</c:v>
                </c:pt>
                <c:pt idx="402">
                  <c:v>402.5699999999997</c:v>
                </c:pt>
                <c:pt idx="403">
                  <c:v>403.5699999999997</c:v>
                </c:pt>
                <c:pt idx="404">
                  <c:v>404.5799999999999</c:v>
                </c:pt>
                <c:pt idx="405">
                  <c:v>405.5799999999999</c:v>
                </c:pt>
                <c:pt idx="406">
                  <c:v>406.5799999999999</c:v>
                </c:pt>
                <c:pt idx="407">
                  <c:v>407.5799999999999</c:v>
                </c:pt>
                <c:pt idx="408">
                  <c:v>408.5799999999999</c:v>
                </c:pt>
                <c:pt idx="409">
                  <c:v>409.5799999999999</c:v>
                </c:pt>
                <c:pt idx="410">
                  <c:v>410.5799999999999</c:v>
                </c:pt>
                <c:pt idx="411">
                  <c:v>411.5899999999996</c:v>
                </c:pt>
                <c:pt idx="412">
                  <c:v>412.5899999999996</c:v>
                </c:pt>
                <c:pt idx="413">
                  <c:v>413.5899999999996</c:v>
                </c:pt>
                <c:pt idx="414">
                  <c:v>414.5899999999996</c:v>
                </c:pt>
                <c:pt idx="415">
                  <c:v>415.5899999999996</c:v>
                </c:pt>
                <c:pt idx="416">
                  <c:v>416.5899999999996</c:v>
                </c:pt>
                <c:pt idx="417">
                  <c:v>417.5899999999996</c:v>
                </c:pt>
                <c:pt idx="418">
                  <c:v>418.5999999999999</c:v>
                </c:pt>
                <c:pt idx="419">
                  <c:v>419.5999999999999</c:v>
                </c:pt>
                <c:pt idx="420">
                  <c:v>420.5999999999999</c:v>
                </c:pt>
                <c:pt idx="421">
                  <c:v>421.5999999999999</c:v>
                </c:pt>
                <c:pt idx="422">
                  <c:v>422.5999999999999</c:v>
                </c:pt>
                <c:pt idx="423">
                  <c:v>423.5999999999999</c:v>
                </c:pt>
                <c:pt idx="424">
                  <c:v>424.5999999999999</c:v>
                </c:pt>
                <c:pt idx="425">
                  <c:v>425.6099999999997</c:v>
                </c:pt>
                <c:pt idx="426">
                  <c:v>426.6099999999997</c:v>
                </c:pt>
                <c:pt idx="427">
                  <c:v>427.6099999999997</c:v>
                </c:pt>
                <c:pt idx="428">
                  <c:v>428.6099999999997</c:v>
                </c:pt>
                <c:pt idx="429">
                  <c:v>429.6099999999997</c:v>
                </c:pt>
                <c:pt idx="430">
                  <c:v>430.6099999999997</c:v>
                </c:pt>
                <c:pt idx="431">
                  <c:v>431.6099999999997</c:v>
                </c:pt>
                <c:pt idx="432">
                  <c:v>432.6199999999999</c:v>
                </c:pt>
                <c:pt idx="433">
                  <c:v>433.6199999999999</c:v>
                </c:pt>
                <c:pt idx="434">
                  <c:v>434.6199999999999</c:v>
                </c:pt>
                <c:pt idx="435">
                  <c:v>435.6199999999999</c:v>
                </c:pt>
                <c:pt idx="436">
                  <c:v>436.6199999999999</c:v>
                </c:pt>
                <c:pt idx="437">
                  <c:v>437.6199999999999</c:v>
                </c:pt>
                <c:pt idx="438">
                  <c:v>438.6199999999999</c:v>
                </c:pt>
                <c:pt idx="439">
                  <c:v>439.6299999999997</c:v>
                </c:pt>
                <c:pt idx="440">
                  <c:v>440.6299999999997</c:v>
                </c:pt>
                <c:pt idx="441">
                  <c:v>441.6299999999997</c:v>
                </c:pt>
                <c:pt idx="442">
                  <c:v>442.6299999999997</c:v>
                </c:pt>
                <c:pt idx="443">
                  <c:v>443.6299999999997</c:v>
                </c:pt>
                <c:pt idx="444">
                  <c:v>444.6299999999997</c:v>
                </c:pt>
                <c:pt idx="445">
                  <c:v>445.6299999999997</c:v>
                </c:pt>
                <c:pt idx="446">
                  <c:v>446.6399999999998</c:v>
                </c:pt>
                <c:pt idx="447">
                  <c:v>447.6399999999998</c:v>
                </c:pt>
                <c:pt idx="448">
                  <c:v>448.6399999999998</c:v>
                </c:pt>
                <c:pt idx="449">
                  <c:v>449.6399999999998</c:v>
                </c:pt>
                <c:pt idx="450">
                  <c:v>450.6399999999998</c:v>
                </c:pt>
                <c:pt idx="451">
                  <c:v>451.6399999999998</c:v>
                </c:pt>
                <c:pt idx="452">
                  <c:v>452.6399999999998</c:v>
                </c:pt>
                <c:pt idx="453">
                  <c:v>453.6499999999997</c:v>
                </c:pt>
                <c:pt idx="454">
                  <c:v>454.6499999999997</c:v>
                </c:pt>
                <c:pt idx="455">
                  <c:v>455.6499999999997</c:v>
                </c:pt>
                <c:pt idx="456">
                  <c:v>456.6499999999997</c:v>
                </c:pt>
                <c:pt idx="457">
                  <c:v>457.6499999999997</c:v>
                </c:pt>
                <c:pt idx="458">
                  <c:v>458.6499999999997</c:v>
                </c:pt>
                <c:pt idx="459">
                  <c:v>459.66</c:v>
                </c:pt>
                <c:pt idx="460">
                  <c:v>460.66</c:v>
                </c:pt>
                <c:pt idx="461">
                  <c:v>461.66</c:v>
                </c:pt>
                <c:pt idx="462">
                  <c:v>462.66</c:v>
                </c:pt>
                <c:pt idx="463">
                  <c:v>463.66</c:v>
                </c:pt>
                <c:pt idx="464">
                  <c:v>464.66</c:v>
                </c:pt>
                <c:pt idx="465">
                  <c:v>465.66</c:v>
                </c:pt>
                <c:pt idx="466">
                  <c:v>466.6699999999996</c:v>
                </c:pt>
                <c:pt idx="467">
                  <c:v>467.6699999999996</c:v>
                </c:pt>
                <c:pt idx="468">
                  <c:v>468.6699999999996</c:v>
                </c:pt>
                <c:pt idx="469">
                  <c:v>469.6699999999996</c:v>
                </c:pt>
                <c:pt idx="470">
                  <c:v>470.6699999999996</c:v>
                </c:pt>
                <c:pt idx="471">
                  <c:v>471.6699999999996</c:v>
                </c:pt>
                <c:pt idx="472">
                  <c:v>472.6699999999996</c:v>
                </c:pt>
                <c:pt idx="473">
                  <c:v>473.6799999999998</c:v>
                </c:pt>
                <c:pt idx="474">
                  <c:v>474.6799999999998</c:v>
                </c:pt>
                <c:pt idx="475">
                  <c:v>475.6799999999998</c:v>
                </c:pt>
                <c:pt idx="476">
                  <c:v>476.6799999999998</c:v>
                </c:pt>
                <c:pt idx="477">
                  <c:v>477.6799999999998</c:v>
                </c:pt>
                <c:pt idx="478">
                  <c:v>478.6799999999998</c:v>
                </c:pt>
                <c:pt idx="479">
                  <c:v>479.6799999999998</c:v>
                </c:pt>
                <c:pt idx="480">
                  <c:v>480.6900000000001</c:v>
                </c:pt>
                <c:pt idx="481">
                  <c:v>481.6900000000001</c:v>
                </c:pt>
                <c:pt idx="482">
                  <c:v>482.6900000000001</c:v>
                </c:pt>
                <c:pt idx="483">
                  <c:v>483.6900000000001</c:v>
                </c:pt>
                <c:pt idx="484">
                  <c:v>484.6900000000001</c:v>
                </c:pt>
                <c:pt idx="485">
                  <c:v>485.6900000000001</c:v>
                </c:pt>
                <c:pt idx="486">
                  <c:v>486.6900000000001</c:v>
                </c:pt>
                <c:pt idx="487">
                  <c:v>487.6999999999998</c:v>
                </c:pt>
                <c:pt idx="488">
                  <c:v>488.6999999999998</c:v>
                </c:pt>
                <c:pt idx="489">
                  <c:v>489.6999999999998</c:v>
                </c:pt>
                <c:pt idx="490">
                  <c:v>490.6999999999998</c:v>
                </c:pt>
                <c:pt idx="491">
                  <c:v>491.6999999999998</c:v>
                </c:pt>
                <c:pt idx="492">
                  <c:v>492.6999999999998</c:v>
                </c:pt>
                <c:pt idx="493">
                  <c:v>493.71</c:v>
                </c:pt>
                <c:pt idx="494">
                  <c:v>494.71</c:v>
                </c:pt>
                <c:pt idx="495">
                  <c:v>495.71</c:v>
                </c:pt>
                <c:pt idx="496">
                  <c:v>496.71</c:v>
                </c:pt>
                <c:pt idx="497">
                  <c:v>497.71</c:v>
                </c:pt>
                <c:pt idx="498">
                  <c:v>498.71</c:v>
                </c:pt>
                <c:pt idx="499">
                  <c:v>499.71</c:v>
                </c:pt>
                <c:pt idx="500">
                  <c:v>500.71</c:v>
                </c:pt>
                <c:pt idx="501">
                  <c:v>501.7199999999996</c:v>
                </c:pt>
                <c:pt idx="502">
                  <c:v>502.7199999999996</c:v>
                </c:pt>
                <c:pt idx="503">
                  <c:v>503.7199999999996</c:v>
                </c:pt>
                <c:pt idx="504">
                  <c:v>504.7199999999996</c:v>
                </c:pt>
                <c:pt idx="505">
                  <c:v>505.7199999999996</c:v>
                </c:pt>
                <c:pt idx="506">
                  <c:v>506.7199999999996</c:v>
                </c:pt>
                <c:pt idx="507">
                  <c:v>507.7199999999996</c:v>
                </c:pt>
                <c:pt idx="508">
                  <c:v>508.73</c:v>
                </c:pt>
                <c:pt idx="509">
                  <c:v>509.73</c:v>
                </c:pt>
                <c:pt idx="510">
                  <c:v>510.73</c:v>
                </c:pt>
                <c:pt idx="511">
                  <c:v>511.73</c:v>
                </c:pt>
                <c:pt idx="512">
                  <c:v>512.73</c:v>
                </c:pt>
                <c:pt idx="513">
                  <c:v>513.73</c:v>
                </c:pt>
                <c:pt idx="514">
                  <c:v>514.73</c:v>
                </c:pt>
                <c:pt idx="515">
                  <c:v>515.7399999999998</c:v>
                </c:pt>
                <c:pt idx="516">
                  <c:v>516.7399999999998</c:v>
                </c:pt>
                <c:pt idx="517">
                  <c:v>517.7399999999998</c:v>
                </c:pt>
                <c:pt idx="518">
                  <c:v>518.7399999999998</c:v>
                </c:pt>
                <c:pt idx="519">
                  <c:v>519.7399999999998</c:v>
                </c:pt>
                <c:pt idx="520">
                  <c:v>520.7399999999998</c:v>
                </c:pt>
                <c:pt idx="521">
                  <c:v>521.7399999999998</c:v>
                </c:pt>
                <c:pt idx="522">
                  <c:v>522.75</c:v>
                </c:pt>
                <c:pt idx="523">
                  <c:v>523.75</c:v>
                </c:pt>
                <c:pt idx="524">
                  <c:v>524.75</c:v>
                </c:pt>
                <c:pt idx="525">
                  <c:v>525.75</c:v>
                </c:pt>
                <c:pt idx="526">
                  <c:v>526.75</c:v>
                </c:pt>
                <c:pt idx="527">
                  <c:v>527.75</c:v>
                </c:pt>
                <c:pt idx="528">
                  <c:v>528.75</c:v>
                </c:pt>
                <c:pt idx="529">
                  <c:v>529.7599999999998</c:v>
                </c:pt>
                <c:pt idx="530">
                  <c:v>530.7599999999998</c:v>
                </c:pt>
                <c:pt idx="531">
                  <c:v>531.7599999999998</c:v>
                </c:pt>
                <c:pt idx="532">
                  <c:v>532.7599999999998</c:v>
                </c:pt>
                <c:pt idx="533">
                  <c:v>533.7599999999998</c:v>
                </c:pt>
                <c:pt idx="534">
                  <c:v>534.7599999999998</c:v>
                </c:pt>
                <c:pt idx="535">
                  <c:v>535.7599999999998</c:v>
                </c:pt>
                <c:pt idx="536">
                  <c:v>536.77</c:v>
                </c:pt>
                <c:pt idx="537">
                  <c:v>537.77</c:v>
                </c:pt>
                <c:pt idx="538">
                  <c:v>538.77</c:v>
                </c:pt>
                <c:pt idx="539">
                  <c:v>539.77</c:v>
                </c:pt>
                <c:pt idx="540">
                  <c:v>540.77</c:v>
                </c:pt>
                <c:pt idx="541">
                  <c:v>541.77</c:v>
                </c:pt>
                <c:pt idx="542">
                  <c:v>542.77</c:v>
                </c:pt>
                <c:pt idx="543">
                  <c:v>543.7799999999997</c:v>
                </c:pt>
                <c:pt idx="544">
                  <c:v>544.7799999999997</c:v>
                </c:pt>
                <c:pt idx="545">
                  <c:v>545.7799999999997</c:v>
                </c:pt>
                <c:pt idx="546">
                  <c:v>546.7799999999997</c:v>
                </c:pt>
                <c:pt idx="547">
                  <c:v>547.7799999999997</c:v>
                </c:pt>
                <c:pt idx="548">
                  <c:v>548.7799999999997</c:v>
                </c:pt>
                <c:pt idx="549">
                  <c:v>549.7799999999997</c:v>
                </c:pt>
                <c:pt idx="550">
                  <c:v>550.79</c:v>
                </c:pt>
                <c:pt idx="551">
                  <c:v>551.79</c:v>
                </c:pt>
                <c:pt idx="552">
                  <c:v>552.79</c:v>
                </c:pt>
                <c:pt idx="553">
                  <c:v>553.79</c:v>
                </c:pt>
                <c:pt idx="554">
                  <c:v>554.79</c:v>
                </c:pt>
                <c:pt idx="555">
                  <c:v>555.79</c:v>
                </c:pt>
                <c:pt idx="556">
                  <c:v>556.79</c:v>
                </c:pt>
                <c:pt idx="557">
                  <c:v>557.7999999999997</c:v>
                </c:pt>
                <c:pt idx="558">
                  <c:v>558.7999999999997</c:v>
                </c:pt>
                <c:pt idx="559">
                  <c:v>559.7999999999997</c:v>
                </c:pt>
                <c:pt idx="560">
                  <c:v>560.7999999999997</c:v>
                </c:pt>
                <c:pt idx="561">
                  <c:v>561.7999999999997</c:v>
                </c:pt>
                <c:pt idx="562">
                  <c:v>562.7999999999997</c:v>
                </c:pt>
                <c:pt idx="563">
                  <c:v>563.7999999999997</c:v>
                </c:pt>
                <c:pt idx="564">
                  <c:v>564.8099999999994</c:v>
                </c:pt>
                <c:pt idx="565">
                  <c:v>565.8099999999994</c:v>
                </c:pt>
                <c:pt idx="566">
                  <c:v>566.8099999999994</c:v>
                </c:pt>
                <c:pt idx="567">
                  <c:v>567.8099999999994</c:v>
                </c:pt>
                <c:pt idx="568">
                  <c:v>568.8099999999994</c:v>
                </c:pt>
                <c:pt idx="569">
                  <c:v>569.8099999999994</c:v>
                </c:pt>
                <c:pt idx="570">
                  <c:v>570.8099999999994</c:v>
                </c:pt>
                <c:pt idx="571">
                  <c:v>571.8199999999994</c:v>
                </c:pt>
                <c:pt idx="572">
                  <c:v>572.8199999999994</c:v>
                </c:pt>
                <c:pt idx="573">
                  <c:v>573.8199999999994</c:v>
                </c:pt>
                <c:pt idx="574">
                  <c:v>574.8199999999994</c:v>
                </c:pt>
                <c:pt idx="575">
                  <c:v>575.8199999999994</c:v>
                </c:pt>
                <c:pt idx="576">
                  <c:v>576.8199999999994</c:v>
                </c:pt>
                <c:pt idx="577">
                  <c:v>577.8199999999994</c:v>
                </c:pt>
                <c:pt idx="578">
                  <c:v>578.8299999999994</c:v>
                </c:pt>
                <c:pt idx="579">
                  <c:v>579.8299999999994</c:v>
                </c:pt>
                <c:pt idx="580">
                  <c:v>580.8299999999994</c:v>
                </c:pt>
                <c:pt idx="581">
                  <c:v>581.8299999999994</c:v>
                </c:pt>
                <c:pt idx="582">
                  <c:v>582.8299999999994</c:v>
                </c:pt>
                <c:pt idx="583">
                  <c:v>583.8299999999994</c:v>
                </c:pt>
                <c:pt idx="584">
                  <c:v>584.8399999999979</c:v>
                </c:pt>
                <c:pt idx="585">
                  <c:v>585.8399999999979</c:v>
                </c:pt>
                <c:pt idx="586">
                  <c:v>586.8399999999979</c:v>
                </c:pt>
                <c:pt idx="587">
                  <c:v>587.8399999999979</c:v>
                </c:pt>
                <c:pt idx="588">
                  <c:v>588.8399999999979</c:v>
                </c:pt>
                <c:pt idx="589">
                  <c:v>589.8399999999979</c:v>
                </c:pt>
                <c:pt idx="590">
                  <c:v>590.8399999999979</c:v>
                </c:pt>
                <c:pt idx="591">
                  <c:v>591.8499999999979</c:v>
                </c:pt>
                <c:pt idx="592">
                  <c:v>592.8499999999979</c:v>
                </c:pt>
                <c:pt idx="593">
                  <c:v>593.8499999999979</c:v>
                </c:pt>
                <c:pt idx="594">
                  <c:v>594.8499999999979</c:v>
                </c:pt>
                <c:pt idx="595">
                  <c:v>595.8499999999979</c:v>
                </c:pt>
                <c:pt idx="596">
                  <c:v>596.8499999999979</c:v>
                </c:pt>
                <c:pt idx="597">
                  <c:v>597.8499999999979</c:v>
                </c:pt>
                <c:pt idx="598">
                  <c:v>598.8599999999979</c:v>
                </c:pt>
                <c:pt idx="599">
                  <c:v>599.8599999999979</c:v>
                </c:pt>
                <c:pt idx="600">
                  <c:v>600.8599999999979</c:v>
                </c:pt>
                <c:pt idx="601">
                  <c:v>601.8599999999979</c:v>
                </c:pt>
                <c:pt idx="602">
                  <c:v>602.8599999999979</c:v>
                </c:pt>
                <c:pt idx="603">
                  <c:v>603.8599999999979</c:v>
                </c:pt>
                <c:pt idx="604">
                  <c:v>604.8599999999979</c:v>
                </c:pt>
                <c:pt idx="605">
                  <c:v>605.8699999999974</c:v>
                </c:pt>
                <c:pt idx="606">
                  <c:v>606.8699999999974</c:v>
                </c:pt>
                <c:pt idx="607">
                  <c:v>607.8699999999974</c:v>
                </c:pt>
                <c:pt idx="608">
                  <c:v>608.8699999999974</c:v>
                </c:pt>
                <c:pt idx="609">
                  <c:v>609.8699999999974</c:v>
                </c:pt>
                <c:pt idx="610">
                  <c:v>610.8699999999974</c:v>
                </c:pt>
                <c:pt idx="611">
                  <c:v>611.8699999999974</c:v>
                </c:pt>
                <c:pt idx="612">
                  <c:v>612.8799999999994</c:v>
                </c:pt>
                <c:pt idx="613">
                  <c:v>613.8799999999994</c:v>
                </c:pt>
                <c:pt idx="614">
                  <c:v>614.8799999999994</c:v>
                </c:pt>
                <c:pt idx="615">
                  <c:v>615.8799999999994</c:v>
                </c:pt>
                <c:pt idx="616">
                  <c:v>616.8799999999994</c:v>
                </c:pt>
                <c:pt idx="617">
                  <c:v>617.8799999999994</c:v>
                </c:pt>
                <c:pt idx="618">
                  <c:v>618.8799999999994</c:v>
                </c:pt>
                <c:pt idx="619">
                  <c:v>619.8899999999999</c:v>
                </c:pt>
                <c:pt idx="620">
                  <c:v>620.8899999999999</c:v>
                </c:pt>
                <c:pt idx="621">
                  <c:v>621.8899999999999</c:v>
                </c:pt>
                <c:pt idx="622">
                  <c:v>622.8899999999999</c:v>
                </c:pt>
                <c:pt idx="623">
                  <c:v>623.8899999999999</c:v>
                </c:pt>
                <c:pt idx="624">
                  <c:v>624.8899999999999</c:v>
                </c:pt>
                <c:pt idx="625">
                  <c:v>625.8899999999999</c:v>
                </c:pt>
                <c:pt idx="626">
                  <c:v>626.8999999999994</c:v>
                </c:pt>
                <c:pt idx="627">
                  <c:v>627.8999999999994</c:v>
                </c:pt>
                <c:pt idx="628">
                  <c:v>628.8999999999994</c:v>
                </c:pt>
                <c:pt idx="629">
                  <c:v>629.8999999999994</c:v>
                </c:pt>
                <c:pt idx="630">
                  <c:v>630.8999999999994</c:v>
                </c:pt>
                <c:pt idx="631">
                  <c:v>631.8999999999994</c:v>
                </c:pt>
                <c:pt idx="632">
                  <c:v>632.8999999999994</c:v>
                </c:pt>
                <c:pt idx="633">
                  <c:v>633.9099999999994</c:v>
                </c:pt>
                <c:pt idx="634">
                  <c:v>634.9099999999994</c:v>
                </c:pt>
                <c:pt idx="635">
                  <c:v>635.9099999999994</c:v>
                </c:pt>
                <c:pt idx="636">
                  <c:v>636.9099999999994</c:v>
                </c:pt>
                <c:pt idx="637">
                  <c:v>637.9099999999994</c:v>
                </c:pt>
                <c:pt idx="638">
                  <c:v>638.9099999999994</c:v>
                </c:pt>
                <c:pt idx="639">
                  <c:v>639.9099999999994</c:v>
                </c:pt>
                <c:pt idx="640">
                  <c:v>640.9199999999994</c:v>
                </c:pt>
                <c:pt idx="641">
                  <c:v>641.9199999999994</c:v>
                </c:pt>
                <c:pt idx="642">
                  <c:v>642.9199999999994</c:v>
                </c:pt>
                <c:pt idx="643">
                  <c:v>643.9199999999994</c:v>
                </c:pt>
                <c:pt idx="644">
                  <c:v>644.9199999999994</c:v>
                </c:pt>
                <c:pt idx="645">
                  <c:v>645.9199999999994</c:v>
                </c:pt>
                <c:pt idx="646">
                  <c:v>646.9199999999994</c:v>
                </c:pt>
                <c:pt idx="647">
                  <c:v>647.9299999999994</c:v>
                </c:pt>
                <c:pt idx="648">
                  <c:v>648.9299999999994</c:v>
                </c:pt>
                <c:pt idx="649">
                  <c:v>649.9299999999994</c:v>
                </c:pt>
                <c:pt idx="650">
                  <c:v>650.9299999999994</c:v>
                </c:pt>
                <c:pt idx="651">
                  <c:v>651.9299999999994</c:v>
                </c:pt>
                <c:pt idx="652">
                  <c:v>652.9299999999994</c:v>
                </c:pt>
                <c:pt idx="653">
                  <c:v>653.9299999999994</c:v>
                </c:pt>
                <c:pt idx="654">
                  <c:v>654.9399999999994</c:v>
                </c:pt>
                <c:pt idx="655">
                  <c:v>655.9399999999994</c:v>
                </c:pt>
                <c:pt idx="656">
                  <c:v>656.9399999999994</c:v>
                </c:pt>
                <c:pt idx="657">
                  <c:v>657.9399999999994</c:v>
                </c:pt>
                <c:pt idx="658">
                  <c:v>658.9399999999994</c:v>
                </c:pt>
                <c:pt idx="659">
                  <c:v>659.9399999999994</c:v>
                </c:pt>
                <c:pt idx="660">
                  <c:v>660.9399999999994</c:v>
                </c:pt>
                <c:pt idx="661">
                  <c:v>661.9499999999994</c:v>
                </c:pt>
                <c:pt idx="662">
                  <c:v>662.9499999999994</c:v>
                </c:pt>
                <c:pt idx="663">
                  <c:v>663.9499999999994</c:v>
                </c:pt>
                <c:pt idx="664">
                  <c:v>664.9499999999994</c:v>
                </c:pt>
                <c:pt idx="665">
                  <c:v>665.9499999999994</c:v>
                </c:pt>
                <c:pt idx="666">
                  <c:v>666.9499999999994</c:v>
                </c:pt>
                <c:pt idx="667">
                  <c:v>667.9499999999994</c:v>
                </c:pt>
                <c:pt idx="668">
                  <c:v>668.9599999999994</c:v>
                </c:pt>
                <c:pt idx="669">
                  <c:v>669.9599999999994</c:v>
                </c:pt>
                <c:pt idx="670">
                  <c:v>670.9599999999994</c:v>
                </c:pt>
                <c:pt idx="671">
                  <c:v>671.9599999999994</c:v>
                </c:pt>
                <c:pt idx="672">
                  <c:v>672.9599999999994</c:v>
                </c:pt>
                <c:pt idx="673">
                  <c:v>673.9599999999994</c:v>
                </c:pt>
                <c:pt idx="674">
                  <c:v>674.9599999999994</c:v>
                </c:pt>
                <c:pt idx="675">
                  <c:v>675.9699999999979</c:v>
                </c:pt>
                <c:pt idx="676">
                  <c:v>676.9699999999979</c:v>
                </c:pt>
                <c:pt idx="677">
                  <c:v>677.9699999999979</c:v>
                </c:pt>
                <c:pt idx="678">
                  <c:v>678.9699999999979</c:v>
                </c:pt>
                <c:pt idx="679">
                  <c:v>679.9699999999979</c:v>
                </c:pt>
                <c:pt idx="680">
                  <c:v>680.9699999999979</c:v>
                </c:pt>
                <c:pt idx="681">
                  <c:v>681.9699999999979</c:v>
                </c:pt>
                <c:pt idx="682">
                  <c:v>682.98</c:v>
                </c:pt>
                <c:pt idx="683">
                  <c:v>683.98</c:v>
                </c:pt>
                <c:pt idx="684">
                  <c:v>684.98</c:v>
                </c:pt>
                <c:pt idx="685">
                  <c:v>685.98</c:v>
                </c:pt>
                <c:pt idx="686">
                  <c:v>686.98</c:v>
                </c:pt>
                <c:pt idx="687">
                  <c:v>687.98</c:v>
                </c:pt>
                <c:pt idx="688">
                  <c:v>688.98</c:v>
                </c:pt>
                <c:pt idx="689">
                  <c:v>689.9899999999998</c:v>
                </c:pt>
                <c:pt idx="690">
                  <c:v>690.9899999999998</c:v>
                </c:pt>
                <c:pt idx="691">
                  <c:v>691.9899999999998</c:v>
                </c:pt>
                <c:pt idx="692">
                  <c:v>692.9899999999998</c:v>
                </c:pt>
                <c:pt idx="693">
                  <c:v>693.9899999999998</c:v>
                </c:pt>
                <c:pt idx="694">
                  <c:v>694.9899999999998</c:v>
                </c:pt>
                <c:pt idx="695">
                  <c:v>695.9899999999998</c:v>
                </c:pt>
                <c:pt idx="696">
                  <c:v>697.0</c:v>
                </c:pt>
                <c:pt idx="697">
                  <c:v>698.0</c:v>
                </c:pt>
                <c:pt idx="698">
                  <c:v>699.0</c:v>
                </c:pt>
                <c:pt idx="699">
                  <c:v>700.0</c:v>
                </c:pt>
                <c:pt idx="700">
                  <c:v>701.0</c:v>
                </c:pt>
                <c:pt idx="701">
                  <c:v>702.0</c:v>
                </c:pt>
                <c:pt idx="702">
                  <c:v>703.0</c:v>
                </c:pt>
                <c:pt idx="703">
                  <c:v>704.0099999999998</c:v>
                </c:pt>
                <c:pt idx="704">
                  <c:v>705.0099999999998</c:v>
                </c:pt>
                <c:pt idx="705">
                  <c:v>706.0099999999998</c:v>
                </c:pt>
                <c:pt idx="706">
                  <c:v>707.0099999999998</c:v>
                </c:pt>
                <c:pt idx="707">
                  <c:v>708.0099999999998</c:v>
                </c:pt>
                <c:pt idx="708">
                  <c:v>709.0099999999998</c:v>
                </c:pt>
                <c:pt idx="709">
                  <c:v>710.02</c:v>
                </c:pt>
                <c:pt idx="710">
                  <c:v>711.02</c:v>
                </c:pt>
                <c:pt idx="711">
                  <c:v>712.02</c:v>
                </c:pt>
                <c:pt idx="712">
                  <c:v>713.02</c:v>
                </c:pt>
                <c:pt idx="713">
                  <c:v>714.02</c:v>
                </c:pt>
                <c:pt idx="714">
                  <c:v>715.02</c:v>
                </c:pt>
                <c:pt idx="715">
                  <c:v>716.02</c:v>
                </c:pt>
                <c:pt idx="716">
                  <c:v>717.0299999999994</c:v>
                </c:pt>
                <c:pt idx="717">
                  <c:v>718.0299999999994</c:v>
                </c:pt>
                <c:pt idx="718">
                  <c:v>719.0299999999994</c:v>
                </c:pt>
                <c:pt idx="719">
                  <c:v>720.0299999999994</c:v>
                </c:pt>
                <c:pt idx="720">
                  <c:v>721.0299999999994</c:v>
                </c:pt>
                <c:pt idx="721">
                  <c:v>722.0299999999994</c:v>
                </c:pt>
                <c:pt idx="722">
                  <c:v>723.0299999999994</c:v>
                </c:pt>
                <c:pt idx="723">
                  <c:v>724.04</c:v>
                </c:pt>
                <c:pt idx="724">
                  <c:v>725.04</c:v>
                </c:pt>
                <c:pt idx="725">
                  <c:v>726.04</c:v>
                </c:pt>
                <c:pt idx="726">
                  <c:v>727.04</c:v>
                </c:pt>
                <c:pt idx="727">
                  <c:v>728.04</c:v>
                </c:pt>
                <c:pt idx="728">
                  <c:v>729.04</c:v>
                </c:pt>
                <c:pt idx="729">
                  <c:v>730.04</c:v>
                </c:pt>
                <c:pt idx="730">
                  <c:v>731.0499999999994</c:v>
                </c:pt>
                <c:pt idx="731">
                  <c:v>732.0499999999994</c:v>
                </c:pt>
                <c:pt idx="732">
                  <c:v>733.0499999999994</c:v>
                </c:pt>
                <c:pt idx="733">
                  <c:v>734.0499999999994</c:v>
                </c:pt>
                <c:pt idx="734">
                  <c:v>735.0499999999994</c:v>
                </c:pt>
                <c:pt idx="735">
                  <c:v>736.0499999999994</c:v>
                </c:pt>
                <c:pt idx="736">
                  <c:v>737.0499999999994</c:v>
                </c:pt>
                <c:pt idx="737">
                  <c:v>738.0599999999994</c:v>
                </c:pt>
                <c:pt idx="738">
                  <c:v>739.0599999999994</c:v>
                </c:pt>
                <c:pt idx="739">
                  <c:v>740.0599999999994</c:v>
                </c:pt>
                <c:pt idx="740">
                  <c:v>741.0599999999994</c:v>
                </c:pt>
                <c:pt idx="741">
                  <c:v>742.0599999999994</c:v>
                </c:pt>
                <c:pt idx="742">
                  <c:v>743.0599999999994</c:v>
                </c:pt>
                <c:pt idx="743">
                  <c:v>744.0599999999994</c:v>
                </c:pt>
                <c:pt idx="744">
                  <c:v>745.0699999999994</c:v>
                </c:pt>
                <c:pt idx="745">
                  <c:v>746.0699999999994</c:v>
                </c:pt>
                <c:pt idx="746">
                  <c:v>747.0699999999994</c:v>
                </c:pt>
                <c:pt idx="747">
                  <c:v>748.0699999999994</c:v>
                </c:pt>
                <c:pt idx="748">
                  <c:v>749.0699999999994</c:v>
                </c:pt>
                <c:pt idx="749">
                  <c:v>750.0699999999994</c:v>
                </c:pt>
                <c:pt idx="750">
                  <c:v>751.08</c:v>
                </c:pt>
                <c:pt idx="751">
                  <c:v>752.08</c:v>
                </c:pt>
                <c:pt idx="752">
                  <c:v>753.08</c:v>
                </c:pt>
                <c:pt idx="753">
                  <c:v>754.08</c:v>
                </c:pt>
                <c:pt idx="754">
                  <c:v>755.08</c:v>
                </c:pt>
                <c:pt idx="755">
                  <c:v>756.08</c:v>
                </c:pt>
                <c:pt idx="756">
                  <c:v>757.08</c:v>
                </c:pt>
                <c:pt idx="757">
                  <c:v>758.08</c:v>
                </c:pt>
                <c:pt idx="758">
                  <c:v>759.0899999999997</c:v>
                </c:pt>
                <c:pt idx="759">
                  <c:v>760.0899999999997</c:v>
                </c:pt>
                <c:pt idx="760">
                  <c:v>761.0899999999997</c:v>
                </c:pt>
                <c:pt idx="761">
                  <c:v>762.0899999999997</c:v>
                </c:pt>
                <c:pt idx="762">
                  <c:v>763.0899999999997</c:v>
                </c:pt>
                <c:pt idx="763">
                  <c:v>764.0899999999997</c:v>
                </c:pt>
                <c:pt idx="764">
                  <c:v>765.0899999999997</c:v>
                </c:pt>
                <c:pt idx="765">
                  <c:v>766.1</c:v>
                </c:pt>
                <c:pt idx="766">
                  <c:v>767.1</c:v>
                </c:pt>
                <c:pt idx="767">
                  <c:v>768.1</c:v>
                </c:pt>
                <c:pt idx="768">
                  <c:v>769.1</c:v>
                </c:pt>
                <c:pt idx="769">
                  <c:v>770.1</c:v>
                </c:pt>
                <c:pt idx="770">
                  <c:v>771.1</c:v>
                </c:pt>
                <c:pt idx="771">
                  <c:v>772.1</c:v>
                </c:pt>
                <c:pt idx="772">
                  <c:v>773.1099999999997</c:v>
                </c:pt>
                <c:pt idx="773">
                  <c:v>774.1099999999997</c:v>
                </c:pt>
                <c:pt idx="774">
                  <c:v>775.1099999999997</c:v>
                </c:pt>
                <c:pt idx="775">
                  <c:v>776.1099999999997</c:v>
                </c:pt>
                <c:pt idx="776">
                  <c:v>777.1099999999997</c:v>
                </c:pt>
                <c:pt idx="777">
                  <c:v>778.1099999999997</c:v>
                </c:pt>
                <c:pt idx="778">
                  <c:v>779.1099999999997</c:v>
                </c:pt>
                <c:pt idx="779">
                  <c:v>780.1199999999999</c:v>
                </c:pt>
                <c:pt idx="780">
                  <c:v>781.1199999999999</c:v>
                </c:pt>
                <c:pt idx="781">
                  <c:v>782.1199999999999</c:v>
                </c:pt>
                <c:pt idx="782">
                  <c:v>783.1199999999999</c:v>
                </c:pt>
                <c:pt idx="783">
                  <c:v>784.1199999999999</c:v>
                </c:pt>
                <c:pt idx="784">
                  <c:v>785.1199999999999</c:v>
                </c:pt>
                <c:pt idx="785">
                  <c:v>786.1199999999999</c:v>
                </c:pt>
                <c:pt idx="786">
                  <c:v>787.1299999999994</c:v>
                </c:pt>
                <c:pt idx="787">
                  <c:v>788.1299999999994</c:v>
                </c:pt>
                <c:pt idx="788">
                  <c:v>789.1299999999994</c:v>
                </c:pt>
                <c:pt idx="789">
                  <c:v>790.1299999999994</c:v>
                </c:pt>
                <c:pt idx="790">
                  <c:v>791.1299999999994</c:v>
                </c:pt>
                <c:pt idx="791">
                  <c:v>792.1299999999994</c:v>
                </c:pt>
                <c:pt idx="792">
                  <c:v>793.1299999999994</c:v>
                </c:pt>
                <c:pt idx="793">
                  <c:v>794.1399999999999</c:v>
                </c:pt>
                <c:pt idx="794">
                  <c:v>795.1399999999999</c:v>
                </c:pt>
                <c:pt idx="795">
                  <c:v>796.1399999999999</c:v>
                </c:pt>
                <c:pt idx="796">
                  <c:v>797.1399999999999</c:v>
                </c:pt>
                <c:pt idx="797">
                  <c:v>798.1399999999999</c:v>
                </c:pt>
                <c:pt idx="798">
                  <c:v>799.1399999999999</c:v>
                </c:pt>
                <c:pt idx="799">
                  <c:v>800.1399999999999</c:v>
                </c:pt>
                <c:pt idx="800">
                  <c:v>801.1499999999994</c:v>
                </c:pt>
                <c:pt idx="801">
                  <c:v>802.1499999999994</c:v>
                </c:pt>
                <c:pt idx="802">
                  <c:v>803.1499999999994</c:v>
                </c:pt>
                <c:pt idx="803">
                  <c:v>804.1499999999994</c:v>
                </c:pt>
                <c:pt idx="804">
                  <c:v>805.1499999999994</c:v>
                </c:pt>
                <c:pt idx="805">
                  <c:v>806.1499999999994</c:v>
                </c:pt>
                <c:pt idx="806">
                  <c:v>807.1499999999994</c:v>
                </c:pt>
                <c:pt idx="807">
                  <c:v>808.1599999999994</c:v>
                </c:pt>
                <c:pt idx="808">
                  <c:v>809.1599999999994</c:v>
                </c:pt>
                <c:pt idx="809">
                  <c:v>810.1599999999994</c:v>
                </c:pt>
                <c:pt idx="810">
                  <c:v>811.1599999999994</c:v>
                </c:pt>
                <c:pt idx="811">
                  <c:v>812.1599999999994</c:v>
                </c:pt>
                <c:pt idx="812">
                  <c:v>813.1599999999994</c:v>
                </c:pt>
                <c:pt idx="813">
                  <c:v>814.1599999999994</c:v>
                </c:pt>
                <c:pt idx="814">
                  <c:v>815.1699999999994</c:v>
                </c:pt>
                <c:pt idx="815">
                  <c:v>816.1699999999994</c:v>
                </c:pt>
                <c:pt idx="816">
                  <c:v>817.1699999999994</c:v>
                </c:pt>
                <c:pt idx="817">
                  <c:v>818.1699999999994</c:v>
                </c:pt>
                <c:pt idx="818">
                  <c:v>819.1699999999994</c:v>
                </c:pt>
                <c:pt idx="819">
                  <c:v>820.1699999999994</c:v>
                </c:pt>
                <c:pt idx="820">
                  <c:v>821.1699999999994</c:v>
                </c:pt>
                <c:pt idx="821">
                  <c:v>822.1799999999998</c:v>
                </c:pt>
                <c:pt idx="822">
                  <c:v>823.1799999999998</c:v>
                </c:pt>
                <c:pt idx="823">
                  <c:v>824.1799999999998</c:v>
                </c:pt>
                <c:pt idx="824">
                  <c:v>825.1799999999998</c:v>
                </c:pt>
                <c:pt idx="825">
                  <c:v>826.1799999999998</c:v>
                </c:pt>
                <c:pt idx="826">
                  <c:v>827.1799999999998</c:v>
                </c:pt>
                <c:pt idx="827">
                  <c:v>828.1799999999998</c:v>
                </c:pt>
                <c:pt idx="828">
                  <c:v>829.19</c:v>
                </c:pt>
                <c:pt idx="829">
                  <c:v>830.19</c:v>
                </c:pt>
                <c:pt idx="830">
                  <c:v>831.19</c:v>
                </c:pt>
                <c:pt idx="831">
                  <c:v>832.19</c:v>
                </c:pt>
                <c:pt idx="832">
                  <c:v>833.19</c:v>
                </c:pt>
                <c:pt idx="833">
                  <c:v>834.19</c:v>
                </c:pt>
                <c:pt idx="834">
                  <c:v>835.1999999999998</c:v>
                </c:pt>
                <c:pt idx="835">
                  <c:v>836.1999999999998</c:v>
                </c:pt>
                <c:pt idx="836">
                  <c:v>837.1999999999998</c:v>
                </c:pt>
                <c:pt idx="837">
                  <c:v>838.1999999999998</c:v>
                </c:pt>
                <c:pt idx="838">
                  <c:v>839.1999999999998</c:v>
                </c:pt>
                <c:pt idx="839">
                  <c:v>840.1999999999998</c:v>
                </c:pt>
                <c:pt idx="840">
                  <c:v>841.1999999999998</c:v>
                </c:pt>
                <c:pt idx="841">
                  <c:v>842.21</c:v>
                </c:pt>
                <c:pt idx="842">
                  <c:v>843.21</c:v>
                </c:pt>
                <c:pt idx="843">
                  <c:v>844.21</c:v>
                </c:pt>
                <c:pt idx="844">
                  <c:v>845.21</c:v>
                </c:pt>
                <c:pt idx="845">
                  <c:v>846.21</c:v>
                </c:pt>
                <c:pt idx="846">
                  <c:v>847.21</c:v>
                </c:pt>
                <c:pt idx="847">
                  <c:v>848.21</c:v>
                </c:pt>
                <c:pt idx="848">
                  <c:v>849.2199999999998</c:v>
                </c:pt>
                <c:pt idx="849">
                  <c:v>850.2199999999998</c:v>
                </c:pt>
                <c:pt idx="850">
                  <c:v>851.2199999999998</c:v>
                </c:pt>
                <c:pt idx="851">
                  <c:v>852.2199999999998</c:v>
                </c:pt>
                <c:pt idx="852">
                  <c:v>853.2199999999998</c:v>
                </c:pt>
                <c:pt idx="853">
                  <c:v>854.2199999999998</c:v>
                </c:pt>
                <c:pt idx="854">
                  <c:v>855.2199999999998</c:v>
                </c:pt>
                <c:pt idx="855">
                  <c:v>856.23</c:v>
                </c:pt>
                <c:pt idx="856">
                  <c:v>857.23</c:v>
                </c:pt>
                <c:pt idx="857">
                  <c:v>858.23</c:v>
                </c:pt>
                <c:pt idx="858">
                  <c:v>859.23</c:v>
                </c:pt>
                <c:pt idx="859">
                  <c:v>860.23</c:v>
                </c:pt>
                <c:pt idx="860">
                  <c:v>861.23</c:v>
                </c:pt>
                <c:pt idx="861">
                  <c:v>862.23</c:v>
                </c:pt>
                <c:pt idx="862">
                  <c:v>863.2399999999998</c:v>
                </c:pt>
                <c:pt idx="863">
                  <c:v>864.2399999999998</c:v>
                </c:pt>
                <c:pt idx="864">
                  <c:v>865.2399999999998</c:v>
                </c:pt>
                <c:pt idx="865">
                  <c:v>866.2399999999998</c:v>
                </c:pt>
                <c:pt idx="866">
                  <c:v>867.2399999999998</c:v>
                </c:pt>
                <c:pt idx="867">
                  <c:v>868.2399999999998</c:v>
                </c:pt>
                <c:pt idx="868">
                  <c:v>869.25</c:v>
                </c:pt>
                <c:pt idx="869">
                  <c:v>870.25</c:v>
                </c:pt>
                <c:pt idx="870">
                  <c:v>871.25</c:v>
                </c:pt>
                <c:pt idx="871">
                  <c:v>872.25</c:v>
                </c:pt>
                <c:pt idx="872">
                  <c:v>873.25</c:v>
                </c:pt>
                <c:pt idx="873">
                  <c:v>874.25</c:v>
                </c:pt>
                <c:pt idx="874">
                  <c:v>875.25</c:v>
                </c:pt>
                <c:pt idx="875">
                  <c:v>876.25</c:v>
                </c:pt>
                <c:pt idx="876">
                  <c:v>877.2599999999998</c:v>
                </c:pt>
                <c:pt idx="877">
                  <c:v>878.2599999999998</c:v>
                </c:pt>
                <c:pt idx="878">
                  <c:v>879.2599999999998</c:v>
                </c:pt>
                <c:pt idx="879">
                  <c:v>880.2599999999998</c:v>
                </c:pt>
                <c:pt idx="880">
                  <c:v>881.2599999999998</c:v>
                </c:pt>
                <c:pt idx="881">
                  <c:v>882.2599999999998</c:v>
                </c:pt>
                <c:pt idx="882">
                  <c:v>883.2599999999998</c:v>
                </c:pt>
                <c:pt idx="883">
                  <c:v>884.27</c:v>
                </c:pt>
                <c:pt idx="884">
                  <c:v>885.27</c:v>
                </c:pt>
                <c:pt idx="885">
                  <c:v>886.27</c:v>
                </c:pt>
                <c:pt idx="886">
                  <c:v>887.27</c:v>
                </c:pt>
                <c:pt idx="887">
                  <c:v>888.27</c:v>
                </c:pt>
                <c:pt idx="888">
                  <c:v>889.27</c:v>
                </c:pt>
                <c:pt idx="889">
                  <c:v>890.27</c:v>
                </c:pt>
                <c:pt idx="890">
                  <c:v>891.2799999999997</c:v>
                </c:pt>
                <c:pt idx="891">
                  <c:v>892.2799999999997</c:v>
                </c:pt>
                <c:pt idx="892">
                  <c:v>893.2799999999997</c:v>
                </c:pt>
                <c:pt idx="893">
                  <c:v>894.2799999999997</c:v>
                </c:pt>
                <c:pt idx="894">
                  <c:v>895.2799999999997</c:v>
                </c:pt>
                <c:pt idx="895">
                  <c:v>896.2799999999997</c:v>
                </c:pt>
                <c:pt idx="896">
                  <c:v>897.2799999999997</c:v>
                </c:pt>
                <c:pt idx="897">
                  <c:v>898.29</c:v>
                </c:pt>
                <c:pt idx="898">
                  <c:v>899.29</c:v>
                </c:pt>
                <c:pt idx="899">
                  <c:v>900.29</c:v>
                </c:pt>
                <c:pt idx="900">
                  <c:v>901.29</c:v>
                </c:pt>
                <c:pt idx="901">
                  <c:v>902.29</c:v>
                </c:pt>
                <c:pt idx="902">
                  <c:v>903.29</c:v>
                </c:pt>
                <c:pt idx="903">
                  <c:v>904.29</c:v>
                </c:pt>
                <c:pt idx="904">
                  <c:v>905.2999999999997</c:v>
                </c:pt>
                <c:pt idx="905">
                  <c:v>906.2999999999997</c:v>
                </c:pt>
                <c:pt idx="906">
                  <c:v>907.2999999999997</c:v>
                </c:pt>
                <c:pt idx="907">
                  <c:v>908.2999999999997</c:v>
                </c:pt>
                <c:pt idx="908">
                  <c:v>909.2999999999997</c:v>
                </c:pt>
                <c:pt idx="909">
                  <c:v>910.2999999999997</c:v>
                </c:pt>
                <c:pt idx="910">
                  <c:v>911.2999999999997</c:v>
                </c:pt>
                <c:pt idx="911">
                  <c:v>912.3099999999994</c:v>
                </c:pt>
                <c:pt idx="912">
                  <c:v>913.3099999999994</c:v>
                </c:pt>
                <c:pt idx="913">
                  <c:v>914.3099999999994</c:v>
                </c:pt>
                <c:pt idx="914">
                  <c:v>915.3099999999994</c:v>
                </c:pt>
                <c:pt idx="915">
                  <c:v>916.3099999999994</c:v>
                </c:pt>
                <c:pt idx="916">
                  <c:v>917.3099999999994</c:v>
                </c:pt>
                <c:pt idx="917">
                  <c:v>918.3099999999994</c:v>
                </c:pt>
                <c:pt idx="918">
                  <c:v>919.3199999999994</c:v>
                </c:pt>
                <c:pt idx="919">
                  <c:v>920.3199999999994</c:v>
                </c:pt>
                <c:pt idx="920">
                  <c:v>921.3199999999994</c:v>
                </c:pt>
                <c:pt idx="921">
                  <c:v>922.3199999999994</c:v>
                </c:pt>
                <c:pt idx="922">
                  <c:v>923.3199999999994</c:v>
                </c:pt>
                <c:pt idx="923">
                  <c:v>924.3199999999994</c:v>
                </c:pt>
                <c:pt idx="924">
                  <c:v>925.3199999999994</c:v>
                </c:pt>
                <c:pt idx="925">
                  <c:v>926.3299999999994</c:v>
                </c:pt>
                <c:pt idx="926">
                  <c:v>927.3299999999994</c:v>
                </c:pt>
                <c:pt idx="927">
                  <c:v>928.3299999999994</c:v>
                </c:pt>
                <c:pt idx="928">
                  <c:v>929.3299999999994</c:v>
                </c:pt>
                <c:pt idx="929">
                  <c:v>930.3299999999994</c:v>
                </c:pt>
                <c:pt idx="930">
                  <c:v>931.3299999999994</c:v>
                </c:pt>
                <c:pt idx="931">
                  <c:v>932.3299999999994</c:v>
                </c:pt>
                <c:pt idx="932">
                  <c:v>933.3399999999979</c:v>
                </c:pt>
                <c:pt idx="933">
                  <c:v>934.3399999999979</c:v>
                </c:pt>
                <c:pt idx="934">
                  <c:v>935.3399999999979</c:v>
                </c:pt>
                <c:pt idx="935">
                  <c:v>936.3399999999979</c:v>
                </c:pt>
                <c:pt idx="936">
                  <c:v>937.3399999999979</c:v>
                </c:pt>
                <c:pt idx="937">
                  <c:v>938.3399999999979</c:v>
                </c:pt>
                <c:pt idx="938">
                  <c:v>939.3399999999979</c:v>
                </c:pt>
                <c:pt idx="939">
                  <c:v>940.3499999999979</c:v>
                </c:pt>
                <c:pt idx="940">
                  <c:v>941.3499999999979</c:v>
                </c:pt>
                <c:pt idx="941">
                  <c:v>942.3499999999979</c:v>
                </c:pt>
                <c:pt idx="942">
                  <c:v>943.3499999999979</c:v>
                </c:pt>
                <c:pt idx="943">
                  <c:v>944.3499999999979</c:v>
                </c:pt>
                <c:pt idx="944">
                  <c:v>945.3499999999979</c:v>
                </c:pt>
                <c:pt idx="945">
                  <c:v>946.3499999999979</c:v>
                </c:pt>
                <c:pt idx="946">
                  <c:v>947.3599999999979</c:v>
                </c:pt>
                <c:pt idx="947">
                  <c:v>948.3599999999979</c:v>
                </c:pt>
                <c:pt idx="948">
                  <c:v>949.3599999999979</c:v>
                </c:pt>
                <c:pt idx="949">
                  <c:v>950.3599999999979</c:v>
                </c:pt>
                <c:pt idx="950">
                  <c:v>951.3599999999979</c:v>
                </c:pt>
                <c:pt idx="951">
                  <c:v>952.3599999999979</c:v>
                </c:pt>
                <c:pt idx="952">
                  <c:v>953.3599999999979</c:v>
                </c:pt>
                <c:pt idx="953">
                  <c:v>954.3699999999974</c:v>
                </c:pt>
                <c:pt idx="954">
                  <c:v>955.3699999999974</c:v>
                </c:pt>
                <c:pt idx="955">
                  <c:v>956.3699999999974</c:v>
                </c:pt>
                <c:pt idx="956">
                  <c:v>957.3699999999974</c:v>
                </c:pt>
                <c:pt idx="957">
                  <c:v>958.3699999999974</c:v>
                </c:pt>
                <c:pt idx="958">
                  <c:v>959.3699999999974</c:v>
                </c:pt>
                <c:pt idx="959">
                  <c:v>960.3799999999994</c:v>
                </c:pt>
                <c:pt idx="960">
                  <c:v>961.3799999999994</c:v>
                </c:pt>
                <c:pt idx="961">
                  <c:v>962.3799999999994</c:v>
                </c:pt>
                <c:pt idx="962">
                  <c:v>963.3799999999994</c:v>
                </c:pt>
                <c:pt idx="963">
                  <c:v>964.3799999999994</c:v>
                </c:pt>
                <c:pt idx="964">
                  <c:v>965.3799999999994</c:v>
                </c:pt>
                <c:pt idx="965">
                  <c:v>966.3799999999994</c:v>
                </c:pt>
                <c:pt idx="966">
                  <c:v>967.3899999999999</c:v>
                </c:pt>
                <c:pt idx="967">
                  <c:v>968.3899999999999</c:v>
                </c:pt>
                <c:pt idx="968">
                  <c:v>969.3899999999999</c:v>
                </c:pt>
                <c:pt idx="969">
                  <c:v>970.3899999999999</c:v>
                </c:pt>
                <c:pt idx="970">
                  <c:v>971.3899999999999</c:v>
                </c:pt>
                <c:pt idx="971">
                  <c:v>972.3899999999999</c:v>
                </c:pt>
                <c:pt idx="972">
                  <c:v>973.3899999999999</c:v>
                </c:pt>
                <c:pt idx="973">
                  <c:v>974.3999999999994</c:v>
                </c:pt>
                <c:pt idx="974">
                  <c:v>975.3999999999994</c:v>
                </c:pt>
                <c:pt idx="975">
                  <c:v>976.3999999999994</c:v>
                </c:pt>
                <c:pt idx="976">
                  <c:v>977.3999999999994</c:v>
                </c:pt>
                <c:pt idx="977">
                  <c:v>978.3999999999994</c:v>
                </c:pt>
                <c:pt idx="978">
                  <c:v>979.3999999999994</c:v>
                </c:pt>
                <c:pt idx="979">
                  <c:v>980.3999999999994</c:v>
                </c:pt>
                <c:pt idx="980">
                  <c:v>981.4099999999994</c:v>
                </c:pt>
                <c:pt idx="981">
                  <c:v>982.4099999999994</c:v>
                </c:pt>
                <c:pt idx="982">
                  <c:v>983.4099999999994</c:v>
                </c:pt>
                <c:pt idx="983">
                  <c:v>984.4099999999994</c:v>
                </c:pt>
                <c:pt idx="984">
                  <c:v>985.4099999999994</c:v>
                </c:pt>
                <c:pt idx="985">
                  <c:v>986.4099999999994</c:v>
                </c:pt>
                <c:pt idx="986">
                  <c:v>987.4099999999994</c:v>
                </c:pt>
                <c:pt idx="987">
                  <c:v>988.4199999999994</c:v>
                </c:pt>
                <c:pt idx="988">
                  <c:v>989.4199999999994</c:v>
                </c:pt>
                <c:pt idx="989">
                  <c:v>990.4199999999994</c:v>
                </c:pt>
                <c:pt idx="990">
                  <c:v>991.4199999999994</c:v>
                </c:pt>
                <c:pt idx="991">
                  <c:v>992.4199999999994</c:v>
                </c:pt>
                <c:pt idx="992">
                  <c:v>993.4199999999994</c:v>
                </c:pt>
                <c:pt idx="993">
                  <c:v>994.4199999999994</c:v>
                </c:pt>
                <c:pt idx="994">
                  <c:v>995.4299999999994</c:v>
                </c:pt>
                <c:pt idx="995">
                  <c:v>996.4299999999994</c:v>
                </c:pt>
                <c:pt idx="996">
                  <c:v>997.4299999999994</c:v>
                </c:pt>
                <c:pt idx="997">
                  <c:v>998.4299999999994</c:v>
                </c:pt>
                <c:pt idx="998">
                  <c:v>999.4299999999994</c:v>
                </c:pt>
                <c:pt idx="999">
                  <c:v>1000.43</c:v>
                </c:pt>
                <c:pt idx="1000">
                  <c:v>1001.43</c:v>
                </c:pt>
                <c:pt idx="1001">
                  <c:v>1002.44</c:v>
                </c:pt>
                <c:pt idx="1002">
                  <c:v>1003.44</c:v>
                </c:pt>
                <c:pt idx="1003">
                  <c:v>1004.44</c:v>
                </c:pt>
                <c:pt idx="1004">
                  <c:v>1005.44</c:v>
                </c:pt>
                <c:pt idx="1005">
                  <c:v>1006.44</c:v>
                </c:pt>
                <c:pt idx="1006">
                  <c:v>1007.44</c:v>
                </c:pt>
                <c:pt idx="1007">
                  <c:v>1008.44</c:v>
                </c:pt>
                <c:pt idx="1008">
                  <c:v>1009.45</c:v>
                </c:pt>
                <c:pt idx="1009">
                  <c:v>1010.45</c:v>
                </c:pt>
                <c:pt idx="1010">
                  <c:v>1011.45</c:v>
                </c:pt>
                <c:pt idx="1011">
                  <c:v>1012.45</c:v>
                </c:pt>
                <c:pt idx="1012">
                  <c:v>1013.45</c:v>
                </c:pt>
                <c:pt idx="1013">
                  <c:v>1014.45</c:v>
                </c:pt>
                <c:pt idx="1014">
                  <c:v>1015.45</c:v>
                </c:pt>
                <c:pt idx="1015">
                  <c:v>1016.46</c:v>
                </c:pt>
                <c:pt idx="1016">
                  <c:v>1017.46</c:v>
                </c:pt>
                <c:pt idx="1017">
                  <c:v>1018.46</c:v>
                </c:pt>
                <c:pt idx="1018">
                  <c:v>1019.46</c:v>
                </c:pt>
                <c:pt idx="1019">
                  <c:v>1020.46</c:v>
                </c:pt>
                <c:pt idx="1020">
                  <c:v>1021.46</c:v>
                </c:pt>
                <c:pt idx="1021">
                  <c:v>1022.46</c:v>
                </c:pt>
                <c:pt idx="1022">
                  <c:v>1023.47</c:v>
                </c:pt>
                <c:pt idx="1023">
                  <c:v>1024.47</c:v>
                </c:pt>
                <c:pt idx="1024">
                  <c:v>1025.47</c:v>
                </c:pt>
                <c:pt idx="1025">
                  <c:v>1026.47</c:v>
                </c:pt>
                <c:pt idx="1026">
                  <c:v>1027.47</c:v>
                </c:pt>
                <c:pt idx="1027">
                  <c:v>1028.47</c:v>
                </c:pt>
                <c:pt idx="1028">
                  <c:v>1029.47</c:v>
                </c:pt>
                <c:pt idx="1029">
                  <c:v>1030.48</c:v>
                </c:pt>
                <c:pt idx="1030">
                  <c:v>1031.48</c:v>
                </c:pt>
                <c:pt idx="1031">
                  <c:v>1032.48</c:v>
                </c:pt>
                <c:pt idx="1032">
                  <c:v>1033.48</c:v>
                </c:pt>
                <c:pt idx="1033">
                  <c:v>1034.48</c:v>
                </c:pt>
                <c:pt idx="1034">
                  <c:v>1035.48</c:v>
                </c:pt>
                <c:pt idx="1035">
                  <c:v>1036.48</c:v>
                </c:pt>
                <c:pt idx="1036">
                  <c:v>1037.49</c:v>
                </c:pt>
                <c:pt idx="1037">
                  <c:v>1038.49</c:v>
                </c:pt>
                <c:pt idx="1038">
                  <c:v>1039.49</c:v>
                </c:pt>
                <c:pt idx="1039">
                  <c:v>1040.49</c:v>
                </c:pt>
                <c:pt idx="1040">
                  <c:v>1041.49</c:v>
                </c:pt>
                <c:pt idx="1041">
                  <c:v>1042.49</c:v>
                </c:pt>
                <c:pt idx="1042">
                  <c:v>1043.49</c:v>
                </c:pt>
                <c:pt idx="1043">
                  <c:v>1044.5</c:v>
                </c:pt>
                <c:pt idx="1044">
                  <c:v>1045.5</c:v>
                </c:pt>
                <c:pt idx="1045">
                  <c:v>1046.5</c:v>
                </c:pt>
                <c:pt idx="1046">
                  <c:v>1047.5</c:v>
                </c:pt>
                <c:pt idx="1047">
                  <c:v>1048.5</c:v>
                </c:pt>
                <c:pt idx="1048">
                  <c:v>1049.5</c:v>
                </c:pt>
                <c:pt idx="1049">
                  <c:v>1050.5</c:v>
                </c:pt>
                <c:pt idx="1050">
                  <c:v>1051.51</c:v>
                </c:pt>
                <c:pt idx="1051">
                  <c:v>1052.51</c:v>
                </c:pt>
                <c:pt idx="1052">
                  <c:v>1053.51</c:v>
                </c:pt>
                <c:pt idx="1053">
                  <c:v>1054.51</c:v>
                </c:pt>
                <c:pt idx="1054">
                  <c:v>1055.51</c:v>
                </c:pt>
                <c:pt idx="1055">
                  <c:v>1056.51</c:v>
                </c:pt>
                <c:pt idx="1056">
                  <c:v>1057.51</c:v>
                </c:pt>
                <c:pt idx="1057">
                  <c:v>1058.52</c:v>
                </c:pt>
                <c:pt idx="1058">
                  <c:v>1059.52</c:v>
                </c:pt>
                <c:pt idx="1059">
                  <c:v>1060.52</c:v>
                </c:pt>
                <c:pt idx="1060">
                  <c:v>1061.52</c:v>
                </c:pt>
                <c:pt idx="1061">
                  <c:v>1062.52</c:v>
                </c:pt>
                <c:pt idx="1062">
                  <c:v>1063.52</c:v>
                </c:pt>
                <c:pt idx="1063">
                  <c:v>1064.52</c:v>
                </c:pt>
                <c:pt idx="1064">
                  <c:v>1065.53</c:v>
                </c:pt>
                <c:pt idx="1065">
                  <c:v>1066.53</c:v>
                </c:pt>
                <c:pt idx="1066">
                  <c:v>1067.53</c:v>
                </c:pt>
                <c:pt idx="1067">
                  <c:v>1068.53</c:v>
                </c:pt>
                <c:pt idx="1068">
                  <c:v>1069.53</c:v>
                </c:pt>
                <c:pt idx="1069">
                  <c:v>1070.53</c:v>
                </c:pt>
                <c:pt idx="1070">
                  <c:v>1071.53</c:v>
                </c:pt>
                <c:pt idx="1071">
                  <c:v>1072.54</c:v>
                </c:pt>
                <c:pt idx="1072">
                  <c:v>1073.54</c:v>
                </c:pt>
                <c:pt idx="1073">
                  <c:v>1074.54</c:v>
                </c:pt>
                <c:pt idx="1074">
                  <c:v>1075.54</c:v>
                </c:pt>
                <c:pt idx="1075">
                  <c:v>1076.54</c:v>
                </c:pt>
                <c:pt idx="1076">
                  <c:v>1077.54</c:v>
                </c:pt>
                <c:pt idx="1077">
                  <c:v>1078.54</c:v>
                </c:pt>
                <c:pt idx="1078">
                  <c:v>1079.55</c:v>
                </c:pt>
                <c:pt idx="1079">
                  <c:v>1080.55</c:v>
                </c:pt>
                <c:pt idx="1080">
                  <c:v>1081.55</c:v>
                </c:pt>
                <c:pt idx="1081">
                  <c:v>1082.55</c:v>
                </c:pt>
                <c:pt idx="1082">
                  <c:v>1083.55</c:v>
                </c:pt>
                <c:pt idx="1083">
                  <c:v>1084.55</c:v>
                </c:pt>
                <c:pt idx="1084">
                  <c:v>1085.56</c:v>
                </c:pt>
                <c:pt idx="1085">
                  <c:v>1086.56</c:v>
                </c:pt>
                <c:pt idx="1086">
                  <c:v>1087.56</c:v>
                </c:pt>
                <c:pt idx="1087">
                  <c:v>1088.56</c:v>
                </c:pt>
                <c:pt idx="1088">
                  <c:v>1089.56</c:v>
                </c:pt>
                <c:pt idx="1089">
                  <c:v>1090.56</c:v>
                </c:pt>
                <c:pt idx="1090">
                  <c:v>1091.56</c:v>
                </c:pt>
                <c:pt idx="1091">
                  <c:v>1092.57</c:v>
                </c:pt>
                <c:pt idx="1092">
                  <c:v>1093.57</c:v>
                </c:pt>
                <c:pt idx="1093">
                  <c:v>1094.57</c:v>
                </c:pt>
                <c:pt idx="1094">
                  <c:v>1095.57</c:v>
                </c:pt>
                <c:pt idx="1095">
                  <c:v>1096.57</c:v>
                </c:pt>
                <c:pt idx="1096">
                  <c:v>1097.57</c:v>
                </c:pt>
                <c:pt idx="1097">
                  <c:v>1098.57</c:v>
                </c:pt>
                <c:pt idx="1098">
                  <c:v>1099.58</c:v>
                </c:pt>
                <c:pt idx="1099">
                  <c:v>1100.58</c:v>
                </c:pt>
                <c:pt idx="1100">
                  <c:v>1101.58</c:v>
                </c:pt>
                <c:pt idx="1101">
                  <c:v>1102.58</c:v>
                </c:pt>
                <c:pt idx="1102">
                  <c:v>1103.58</c:v>
                </c:pt>
                <c:pt idx="1103">
                  <c:v>1104.58</c:v>
                </c:pt>
                <c:pt idx="1104">
                  <c:v>1105.58</c:v>
                </c:pt>
                <c:pt idx="1105">
                  <c:v>1106.59</c:v>
                </c:pt>
                <c:pt idx="1106">
                  <c:v>1107.59</c:v>
                </c:pt>
                <c:pt idx="1107">
                  <c:v>1108.59</c:v>
                </c:pt>
                <c:pt idx="1108">
                  <c:v>1109.59</c:v>
                </c:pt>
                <c:pt idx="1109">
                  <c:v>1110.59</c:v>
                </c:pt>
                <c:pt idx="1110">
                  <c:v>1111.59</c:v>
                </c:pt>
                <c:pt idx="1111">
                  <c:v>1112.59</c:v>
                </c:pt>
                <c:pt idx="1112">
                  <c:v>1113.6</c:v>
                </c:pt>
                <c:pt idx="1113">
                  <c:v>1114.6</c:v>
                </c:pt>
                <c:pt idx="1114">
                  <c:v>1115.6</c:v>
                </c:pt>
                <c:pt idx="1115">
                  <c:v>1116.6</c:v>
                </c:pt>
                <c:pt idx="1116">
                  <c:v>1117.6</c:v>
                </c:pt>
                <c:pt idx="1117">
                  <c:v>1118.6</c:v>
                </c:pt>
                <c:pt idx="1118">
                  <c:v>1119.6</c:v>
                </c:pt>
                <c:pt idx="1119">
                  <c:v>1120.61</c:v>
                </c:pt>
                <c:pt idx="1120">
                  <c:v>1121.61</c:v>
                </c:pt>
                <c:pt idx="1121">
                  <c:v>1122.61</c:v>
                </c:pt>
                <c:pt idx="1122">
                  <c:v>1123.61</c:v>
                </c:pt>
                <c:pt idx="1123">
                  <c:v>1124.61</c:v>
                </c:pt>
                <c:pt idx="1124">
                  <c:v>1125.61</c:v>
                </c:pt>
                <c:pt idx="1125">
                  <c:v>1126.61</c:v>
                </c:pt>
                <c:pt idx="1126">
                  <c:v>1127.619999999999</c:v>
                </c:pt>
                <c:pt idx="1127">
                  <c:v>1128.619999999999</c:v>
                </c:pt>
                <c:pt idx="1128">
                  <c:v>1129.619999999999</c:v>
                </c:pt>
                <c:pt idx="1129">
                  <c:v>1130.619999999999</c:v>
                </c:pt>
                <c:pt idx="1130">
                  <c:v>1131.619999999999</c:v>
                </c:pt>
                <c:pt idx="1131">
                  <c:v>1132.619999999999</c:v>
                </c:pt>
                <c:pt idx="1132">
                  <c:v>1133.619999999999</c:v>
                </c:pt>
                <c:pt idx="1133">
                  <c:v>1134.63</c:v>
                </c:pt>
                <c:pt idx="1134">
                  <c:v>1135.63</c:v>
                </c:pt>
                <c:pt idx="1135">
                  <c:v>1136.63</c:v>
                </c:pt>
                <c:pt idx="1136">
                  <c:v>1137.63</c:v>
                </c:pt>
                <c:pt idx="1137">
                  <c:v>1138.63</c:v>
                </c:pt>
                <c:pt idx="1138">
                  <c:v>1139.63</c:v>
                </c:pt>
                <c:pt idx="1139">
                  <c:v>1140.63</c:v>
                </c:pt>
                <c:pt idx="1140">
                  <c:v>1141.64</c:v>
                </c:pt>
                <c:pt idx="1141">
                  <c:v>1142.64</c:v>
                </c:pt>
                <c:pt idx="1142">
                  <c:v>1143.64</c:v>
                </c:pt>
                <c:pt idx="1143">
                  <c:v>1144.64</c:v>
                </c:pt>
                <c:pt idx="1144">
                  <c:v>1145.64</c:v>
                </c:pt>
                <c:pt idx="1145">
                  <c:v>1146.64</c:v>
                </c:pt>
                <c:pt idx="1146">
                  <c:v>1147.64</c:v>
                </c:pt>
                <c:pt idx="1147">
                  <c:v>1148.65</c:v>
                </c:pt>
                <c:pt idx="1148">
                  <c:v>1149.65</c:v>
                </c:pt>
                <c:pt idx="1149">
                  <c:v>1150.65</c:v>
                </c:pt>
                <c:pt idx="1150">
                  <c:v>1151.65</c:v>
                </c:pt>
                <c:pt idx="1151">
                  <c:v>1152.65</c:v>
                </c:pt>
                <c:pt idx="1152">
                  <c:v>1153.65</c:v>
                </c:pt>
                <c:pt idx="1153">
                  <c:v>1154.65</c:v>
                </c:pt>
                <c:pt idx="1154">
                  <c:v>1155.659999999999</c:v>
                </c:pt>
                <c:pt idx="1155">
                  <c:v>1156.659999999999</c:v>
                </c:pt>
                <c:pt idx="1156">
                  <c:v>1157.659999999999</c:v>
                </c:pt>
                <c:pt idx="1157">
                  <c:v>1158.659999999999</c:v>
                </c:pt>
                <c:pt idx="1158">
                  <c:v>1159.659999999999</c:v>
                </c:pt>
                <c:pt idx="1159">
                  <c:v>1160.659999999999</c:v>
                </c:pt>
                <c:pt idx="1160">
                  <c:v>1161.659999999999</c:v>
                </c:pt>
                <c:pt idx="1161">
                  <c:v>1162.67</c:v>
                </c:pt>
                <c:pt idx="1162">
                  <c:v>1163.67</c:v>
                </c:pt>
                <c:pt idx="1163">
                  <c:v>1164.67</c:v>
                </c:pt>
                <c:pt idx="1164">
                  <c:v>1165.67</c:v>
                </c:pt>
                <c:pt idx="1165">
                  <c:v>1166.67</c:v>
                </c:pt>
                <c:pt idx="1166">
                  <c:v>1167.67</c:v>
                </c:pt>
                <c:pt idx="1167">
                  <c:v>1168.67</c:v>
                </c:pt>
                <c:pt idx="1168">
                  <c:v>1169.68</c:v>
                </c:pt>
                <c:pt idx="1169">
                  <c:v>1170.68</c:v>
                </c:pt>
                <c:pt idx="1170">
                  <c:v>1171.68</c:v>
                </c:pt>
                <c:pt idx="1171">
                  <c:v>1172.68</c:v>
                </c:pt>
                <c:pt idx="1172">
                  <c:v>1173.68</c:v>
                </c:pt>
                <c:pt idx="1173">
                  <c:v>1174.68</c:v>
                </c:pt>
                <c:pt idx="1174">
                  <c:v>1175.68</c:v>
                </c:pt>
                <c:pt idx="1175">
                  <c:v>1176.69</c:v>
                </c:pt>
                <c:pt idx="1176">
                  <c:v>1177.69</c:v>
                </c:pt>
                <c:pt idx="1177">
                  <c:v>1178.69</c:v>
                </c:pt>
                <c:pt idx="1178">
                  <c:v>1179.69</c:v>
                </c:pt>
                <c:pt idx="1179">
                  <c:v>1180.69</c:v>
                </c:pt>
                <c:pt idx="1180">
                  <c:v>1181.69</c:v>
                </c:pt>
                <c:pt idx="1181">
                  <c:v>1182.69</c:v>
                </c:pt>
                <c:pt idx="1182">
                  <c:v>1183.7</c:v>
                </c:pt>
                <c:pt idx="1183">
                  <c:v>1184.7</c:v>
                </c:pt>
                <c:pt idx="1184">
                  <c:v>1185.7</c:v>
                </c:pt>
                <c:pt idx="1185">
                  <c:v>1186.7</c:v>
                </c:pt>
                <c:pt idx="1186">
                  <c:v>1187.7</c:v>
                </c:pt>
                <c:pt idx="1187">
                  <c:v>1188.7</c:v>
                </c:pt>
                <c:pt idx="1188">
                  <c:v>1189.7</c:v>
                </c:pt>
                <c:pt idx="1189">
                  <c:v>1190.71</c:v>
                </c:pt>
                <c:pt idx="1190">
                  <c:v>1191.71</c:v>
                </c:pt>
                <c:pt idx="1191">
                  <c:v>1192.71</c:v>
                </c:pt>
                <c:pt idx="1192">
                  <c:v>1193.71</c:v>
                </c:pt>
                <c:pt idx="1193">
                  <c:v>1194.71</c:v>
                </c:pt>
                <c:pt idx="1194">
                  <c:v>1195.71</c:v>
                </c:pt>
                <c:pt idx="1195">
                  <c:v>1196.71</c:v>
                </c:pt>
                <c:pt idx="1196">
                  <c:v>1197.72</c:v>
                </c:pt>
                <c:pt idx="1197">
                  <c:v>1198.72</c:v>
                </c:pt>
                <c:pt idx="1198">
                  <c:v>1199.72</c:v>
                </c:pt>
                <c:pt idx="1199">
                  <c:v>1200.72</c:v>
                </c:pt>
                <c:pt idx="1200">
                  <c:v>1201.72</c:v>
                </c:pt>
                <c:pt idx="1201">
                  <c:v>1202.72</c:v>
                </c:pt>
                <c:pt idx="1202">
                  <c:v>1203.72</c:v>
                </c:pt>
                <c:pt idx="1203">
                  <c:v>1204.73</c:v>
                </c:pt>
                <c:pt idx="1204">
                  <c:v>1205.73</c:v>
                </c:pt>
                <c:pt idx="1205">
                  <c:v>1206.73</c:v>
                </c:pt>
                <c:pt idx="1206">
                  <c:v>1207.73</c:v>
                </c:pt>
                <c:pt idx="1207">
                  <c:v>1208.73</c:v>
                </c:pt>
                <c:pt idx="1208">
                  <c:v>1209.73</c:v>
                </c:pt>
                <c:pt idx="1209">
                  <c:v>1210.74</c:v>
                </c:pt>
                <c:pt idx="1210">
                  <c:v>1211.74</c:v>
                </c:pt>
                <c:pt idx="1211">
                  <c:v>1212.74</c:v>
                </c:pt>
                <c:pt idx="1212">
                  <c:v>1213.74</c:v>
                </c:pt>
                <c:pt idx="1213">
                  <c:v>1214.74</c:v>
                </c:pt>
                <c:pt idx="1214">
                  <c:v>1215.74</c:v>
                </c:pt>
                <c:pt idx="1215">
                  <c:v>1216.74</c:v>
                </c:pt>
                <c:pt idx="1216">
                  <c:v>1217.75</c:v>
                </c:pt>
                <c:pt idx="1217">
                  <c:v>1218.75</c:v>
                </c:pt>
                <c:pt idx="1218">
                  <c:v>1219.75</c:v>
                </c:pt>
                <c:pt idx="1219">
                  <c:v>1220.75</c:v>
                </c:pt>
                <c:pt idx="1220">
                  <c:v>1221.75</c:v>
                </c:pt>
                <c:pt idx="1221">
                  <c:v>1222.75</c:v>
                </c:pt>
                <c:pt idx="1222">
                  <c:v>1223.75</c:v>
                </c:pt>
                <c:pt idx="1223">
                  <c:v>1224.76</c:v>
                </c:pt>
                <c:pt idx="1224">
                  <c:v>1225.76</c:v>
                </c:pt>
                <c:pt idx="1225">
                  <c:v>1226.76</c:v>
                </c:pt>
                <c:pt idx="1226">
                  <c:v>1227.76</c:v>
                </c:pt>
                <c:pt idx="1227">
                  <c:v>1228.76</c:v>
                </c:pt>
                <c:pt idx="1228">
                  <c:v>1229.76</c:v>
                </c:pt>
                <c:pt idx="1229">
                  <c:v>1230.76</c:v>
                </c:pt>
                <c:pt idx="1230">
                  <c:v>1231.77</c:v>
                </c:pt>
                <c:pt idx="1231">
                  <c:v>1232.77</c:v>
                </c:pt>
                <c:pt idx="1232">
                  <c:v>1233.77</c:v>
                </c:pt>
                <c:pt idx="1233">
                  <c:v>1234.77</c:v>
                </c:pt>
                <c:pt idx="1234">
                  <c:v>1235.77</c:v>
                </c:pt>
                <c:pt idx="1235">
                  <c:v>1236.77</c:v>
                </c:pt>
                <c:pt idx="1236">
                  <c:v>1237.77</c:v>
                </c:pt>
                <c:pt idx="1237">
                  <c:v>1238.78</c:v>
                </c:pt>
                <c:pt idx="1238">
                  <c:v>1239.78</c:v>
                </c:pt>
                <c:pt idx="1239">
                  <c:v>1240.78</c:v>
                </c:pt>
                <c:pt idx="1240">
                  <c:v>1241.78</c:v>
                </c:pt>
                <c:pt idx="1241">
                  <c:v>1242.78</c:v>
                </c:pt>
                <c:pt idx="1242">
                  <c:v>1243.78</c:v>
                </c:pt>
                <c:pt idx="1243">
                  <c:v>1244.79</c:v>
                </c:pt>
                <c:pt idx="1244">
                  <c:v>1245.79</c:v>
                </c:pt>
                <c:pt idx="1245">
                  <c:v>1246.79</c:v>
                </c:pt>
                <c:pt idx="1246">
                  <c:v>1247.79</c:v>
                </c:pt>
                <c:pt idx="1247">
                  <c:v>1248.79</c:v>
                </c:pt>
                <c:pt idx="1248">
                  <c:v>1249.79</c:v>
                </c:pt>
                <c:pt idx="1249">
                  <c:v>1250.79</c:v>
                </c:pt>
                <c:pt idx="1250">
                  <c:v>1251.79</c:v>
                </c:pt>
                <c:pt idx="1251">
                  <c:v>1252.8</c:v>
                </c:pt>
                <c:pt idx="1252">
                  <c:v>1253.8</c:v>
                </c:pt>
                <c:pt idx="1253">
                  <c:v>1254.8</c:v>
                </c:pt>
                <c:pt idx="1254">
                  <c:v>1255.8</c:v>
                </c:pt>
                <c:pt idx="1255">
                  <c:v>1256.8</c:v>
                </c:pt>
                <c:pt idx="1256">
                  <c:v>1257.8</c:v>
                </c:pt>
                <c:pt idx="1257">
                  <c:v>1258.8</c:v>
                </c:pt>
                <c:pt idx="1258">
                  <c:v>1259.81</c:v>
                </c:pt>
                <c:pt idx="1259">
                  <c:v>1260.81</c:v>
                </c:pt>
                <c:pt idx="1260">
                  <c:v>1261.81</c:v>
                </c:pt>
                <c:pt idx="1261">
                  <c:v>1262.81</c:v>
                </c:pt>
                <c:pt idx="1262">
                  <c:v>1263.81</c:v>
                </c:pt>
                <c:pt idx="1263">
                  <c:v>1264.81</c:v>
                </c:pt>
                <c:pt idx="1264">
                  <c:v>1265.81</c:v>
                </c:pt>
                <c:pt idx="1265">
                  <c:v>1266.82</c:v>
                </c:pt>
                <c:pt idx="1266">
                  <c:v>1267.82</c:v>
                </c:pt>
                <c:pt idx="1267">
                  <c:v>1268.82</c:v>
                </c:pt>
                <c:pt idx="1268">
                  <c:v>1269.82</c:v>
                </c:pt>
                <c:pt idx="1269">
                  <c:v>1270.82</c:v>
                </c:pt>
                <c:pt idx="1270">
                  <c:v>1271.82</c:v>
                </c:pt>
                <c:pt idx="1271">
                  <c:v>1272.82</c:v>
                </c:pt>
                <c:pt idx="1272">
                  <c:v>1273.83</c:v>
                </c:pt>
                <c:pt idx="1273">
                  <c:v>1274.83</c:v>
                </c:pt>
                <c:pt idx="1274">
                  <c:v>1275.83</c:v>
                </c:pt>
                <c:pt idx="1275">
                  <c:v>1276.83</c:v>
                </c:pt>
                <c:pt idx="1276">
                  <c:v>1277.83</c:v>
                </c:pt>
                <c:pt idx="1277">
                  <c:v>1278.83</c:v>
                </c:pt>
                <c:pt idx="1278">
                  <c:v>1279.83</c:v>
                </c:pt>
                <c:pt idx="1279">
                  <c:v>1280.84</c:v>
                </c:pt>
                <c:pt idx="1280">
                  <c:v>1281.84</c:v>
                </c:pt>
                <c:pt idx="1281">
                  <c:v>1282.84</c:v>
                </c:pt>
                <c:pt idx="1282">
                  <c:v>1283.84</c:v>
                </c:pt>
                <c:pt idx="1283">
                  <c:v>1284.84</c:v>
                </c:pt>
                <c:pt idx="1284">
                  <c:v>1285.84</c:v>
                </c:pt>
                <c:pt idx="1285">
                  <c:v>1286.84</c:v>
                </c:pt>
                <c:pt idx="1286">
                  <c:v>1287.85</c:v>
                </c:pt>
                <c:pt idx="1287">
                  <c:v>1288.85</c:v>
                </c:pt>
                <c:pt idx="1288">
                  <c:v>1289.85</c:v>
                </c:pt>
                <c:pt idx="1289">
                  <c:v>1290.85</c:v>
                </c:pt>
                <c:pt idx="1290">
                  <c:v>1291.85</c:v>
                </c:pt>
                <c:pt idx="1291">
                  <c:v>1292.85</c:v>
                </c:pt>
                <c:pt idx="1292">
                  <c:v>1293.85</c:v>
                </c:pt>
                <c:pt idx="1293">
                  <c:v>1294.86</c:v>
                </c:pt>
                <c:pt idx="1294">
                  <c:v>1295.86</c:v>
                </c:pt>
                <c:pt idx="1295">
                  <c:v>1296.86</c:v>
                </c:pt>
                <c:pt idx="1296">
                  <c:v>1297.86</c:v>
                </c:pt>
                <c:pt idx="1297">
                  <c:v>1298.86</c:v>
                </c:pt>
                <c:pt idx="1298">
                  <c:v>1299.86</c:v>
                </c:pt>
                <c:pt idx="1299">
                  <c:v>1300.86</c:v>
                </c:pt>
                <c:pt idx="1300">
                  <c:v>1301.869999999999</c:v>
                </c:pt>
                <c:pt idx="1301">
                  <c:v>1302.869999999999</c:v>
                </c:pt>
                <c:pt idx="1302">
                  <c:v>1303.869999999999</c:v>
                </c:pt>
                <c:pt idx="1303">
                  <c:v>1304.869999999999</c:v>
                </c:pt>
                <c:pt idx="1304">
                  <c:v>1305.869999999999</c:v>
                </c:pt>
                <c:pt idx="1305">
                  <c:v>1306.869999999999</c:v>
                </c:pt>
                <c:pt idx="1306">
                  <c:v>1307.869999999999</c:v>
                </c:pt>
                <c:pt idx="1307">
                  <c:v>1308.88</c:v>
                </c:pt>
                <c:pt idx="1308">
                  <c:v>1309.88</c:v>
                </c:pt>
                <c:pt idx="1309">
                  <c:v>1310.88</c:v>
                </c:pt>
                <c:pt idx="1310">
                  <c:v>1311.88</c:v>
                </c:pt>
                <c:pt idx="1311">
                  <c:v>1312.88</c:v>
                </c:pt>
                <c:pt idx="1312">
                  <c:v>1313.88</c:v>
                </c:pt>
                <c:pt idx="1313">
                  <c:v>1314.88</c:v>
                </c:pt>
                <c:pt idx="1314">
                  <c:v>1315.89</c:v>
                </c:pt>
                <c:pt idx="1315">
                  <c:v>1316.89</c:v>
                </c:pt>
                <c:pt idx="1316">
                  <c:v>1317.89</c:v>
                </c:pt>
                <c:pt idx="1317">
                  <c:v>1318.89</c:v>
                </c:pt>
                <c:pt idx="1318">
                  <c:v>1319.89</c:v>
                </c:pt>
                <c:pt idx="1319">
                  <c:v>1320.89</c:v>
                </c:pt>
                <c:pt idx="1320">
                  <c:v>1321.89</c:v>
                </c:pt>
                <c:pt idx="1321">
                  <c:v>1322.9</c:v>
                </c:pt>
                <c:pt idx="1322">
                  <c:v>1323.9</c:v>
                </c:pt>
                <c:pt idx="1323">
                  <c:v>1324.9</c:v>
                </c:pt>
                <c:pt idx="1324">
                  <c:v>1325.9</c:v>
                </c:pt>
                <c:pt idx="1325">
                  <c:v>1326.9</c:v>
                </c:pt>
                <c:pt idx="1326">
                  <c:v>1327.9</c:v>
                </c:pt>
                <c:pt idx="1327">
                  <c:v>1328.9</c:v>
                </c:pt>
                <c:pt idx="1328">
                  <c:v>1329.91</c:v>
                </c:pt>
                <c:pt idx="1329">
                  <c:v>1330.91</c:v>
                </c:pt>
                <c:pt idx="1330">
                  <c:v>1331.91</c:v>
                </c:pt>
                <c:pt idx="1331">
                  <c:v>1332.91</c:v>
                </c:pt>
                <c:pt idx="1332">
                  <c:v>1333.91</c:v>
                </c:pt>
                <c:pt idx="1333">
                  <c:v>1334.91</c:v>
                </c:pt>
                <c:pt idx="1334">
                  <c:v>1335.92</c:v>
                </c:pt>
                <c:pt idx="1335">
                  <c:v>1336.92</c:v>
                </c:pt>
                <c:pt idx="1336">
                  <c:v>1337.92</c:v>
                </c:pt>
                <c:pt idx="1337">
                  <c:v>1338.92</c:v>
                </c:pt>
                <c:pt idx="1338">
                  <c:v>1339.92</c:v>
                </c:pt>
                <c:pt idx="1339">
                  <c:v>1340.92</c:v>
                </c:pt>
                <c:pt idx="1340">
                  <c:v>1341.92</c:v>
                </c:pt>
                <c:pt idx="1341">
                  <c:v>1342.93</c:v>
                </c:pt>
                <c:pt idx="1342">
                  <c:v>1343.93</c:v>
                </c:pt>
                <c:pt idx="1343">
                  <c:v>1344.93</c:v>
                </c:pt>
                <c:pt idx="1344">
                  <c:v>1345.93</c:v>
                </c:pt>
                <c:pt idx="1345">
                  <c:v>1346.93</c:v>
                </c:pt>
                <c:pt idx="1346">
                  <c:v>1347.93</c:v>
                </c:pt>
                <c:pt idx="1347">
                  <c:v>1348.93</c:v>
                </c:pt>
                <c:pt idx="1348">
                  <c:v>1349.94</c:v>
                </c:pt>
                <c:pt idx="1349">
                  <c:v>1350.94</c:v>
                </c:pt>
                <c:pt idx="1350">
                  <c:v>1351.94</c:v>
                </c:pt>
                <c:pt idx="1351">
                  <c:v>1352.94</c:v>
                </c:pt>
                <c:pt idx="1352">
                  <c:v>1353.94</c:v>
                </c:pt>
                <c:pt idx="1353">
                  <c:v>1354.94</c:v>
                </c:pt>
                <c:pt idx="1354">
                  <c:v>1355.94</c:v>
                </c:pt>
                <c:pt idx="1355">
                  <c:v>1356.95</c:v>
                </c:pt>
                <c:pt idx="1356">
                  <c:v>1357.95</c:v>
                </c:pt>
                <c:pt idx="1357">
                  <c:v>1358.95</c:v>
                </c:pt>
                <c:pt idx="1358">
                  <c:v>1359.95</c:v>
                </c:pt>
                <c:pt idx="1359">
                  <c:v>1360.95</c:v>
                </c:pt>
                <c:pt idx="1360">
                  <c:v>1361.95</c:v>
                </c:pt>
                <c:pt idx="1361">
                  <c:v>1362.95</c:v>
                </c:pt>
                <c:pt idx="1362">
                  <c:v>1363.96</c:v>
                </c:pt>
                <c:pt idx="1363">
                  <c:v>1364.96</c:v>
                </c:pt>
                <c:pt idx="1364">
                  <c:v>1365.96</c:v>
                </c:pt>
                <c:pt idx="1365">
                  <c:v>1366.96</c:v>
                </c:pt>
                <c:pt idx="1366">
                  <c:v>1367.96</c:v>
                </c:pt>
                <c:pt idx="1367">
                  <c:v>1368.96</c:v>
                </c:pt>
                <c:pt idx="1368">
                  <c:v>1369.96</c:v>
                </c:pt>
                <c:pt idx="1369">
                  <c:v>1370.97</c:v>
                </c:pt>
                <c:pt idx="1370">
                  <c:v>1371.97</c:v>
                </c:pt>
                <c:pt idx="1371">
                  <c:v>1372.97</c:v>
                </c:pt>
                <c:pt idx="1372">
                  <c:v>1373.97</c:v>
                </c:pt>
                <c:pt idx="1373">
                  <c:v>1374.97</c:v>
                </c:pt>
                <c:pt idx="1374">
                  <c:v>1375.97</c:v>
                </c:pt>
                <c:pt idx="1375">
                  <c:v>1376.97</c:v>
                </c:pt>
                <c:pt idx="1376">
                  <c:v>1377.98</c:v>
                </c:pt>
                <c:pt idx="1377">
                  <c:v>1378.98</c:v>
                </c:pt>
                <c:pt idx="1378">
                  <c:v>1379.98</c:v>
                </c:pt>
                <c:pt idx="1379">
                  <c:v>1380.98</c:v>
                </c:pt>
                <c:pt idx="1380">
                  <c:v>1381.98</c:v>
                </c:pt>
                <c:pt idx="1381">
                  <c:v>1382.98</c:v>
                </c:pt>
                <c:pt idx="1382">
                  <c:v>1383.98</c:v>
                </c:pt>
                <c:pt idx="1383">
                  <c:v>1384.99</c:v>
                </c:pt>
                <c:pt idx="1384">
                  <c:v>1385.99</c:v>
                </c:pt>
                <c:pt idx="1385">
                  <c:v>1386.99</c:v>
                </c:pt>
                <c:pt idx="1386">
                  <c:v>1387.99</c:v>
                </c:pt>
                <c:pt idx="1387">
                  <c:v>1388.99</c:v>
                </c:pt>
                <c:pt idx="1388">
                  <c:v>1389.99</c:v>
                </c:pt>
                <c:pt idx="1389">
                  <c:v>1390.99</c:v>
                </c:pt>
                <c:pt idx="1390">
                  <c:v>1392.0</c:v>
                </c:pt>
                <c:pt idx="1391">
                  <c:v>1393.0</c:v>
                </c:pt>
                <c:pt idx="1392">
                  <c:v>1394.0</c:v>
                </c:pt>
                <c:pt idx="1393">
                  <c:v>1395.0</c:v>
                </c:pt>
                <c:pt idx="1394">
                  <c:v>1396.0</c:v>
                </c:pt>
                <c:pt idx="1395">
                  <c:v>1397.0</c:v>
                </c:pt>
                <c:pt idx="1396">
                  <c:v>1398.0</c:v>
                </c:pt>
                <c:pt idx="1397">
                  <c:v>1399.01</c:v>
                </c:pt>
                <c:pt idx="1398">
                  <c:v>1400.01</c:v>
                </c:pt>
                <c:pt idx="1399">
                  <c:v>1401.01</c:v>
                </c:pt>
                <c:pt idx="1400">
                  <c:v>1402.01</c:v>
                </c:pt>
                <c:pt idx="1401">
                  <c:v>1403.01</c:v>
                </c:pt>
                <c:pt idx="1402">
                  <c:v>1404.01</c:v>
                </c:pt>
                <c:pt idx="1403">
                  <c:v>1405.01</c:v>
                </c:pt>
                <c:pt idx="1404">
                  <c:v>1406.02</c:v>
                </c:pt>
                <c:pt idx="1405">
                  <c:v>1407.02</c:v>
                </c:pt>
                <c:pt idx="1406">
                  <c:v>1408.02</c:v>
                </c:pt>
                <c:pt idx="1407">
                  <c:v>1409.02</c:v>
                </c:pt>
                <c:pt idx="1408">
                  <c:v>1410.02</c:v>
                </c:pt>
                <c:pt idx="1409">
                  <c:v>1411.02</c:v>
                </c:pt>
                <c:pt idx="1410">
                  <c:v>1412.02</c:v>
                </c:pt>
                <c:pt idx="1411">
                  <c:v>1413.03</c:v>
                </c:pt>
                <c:pt idx="1412">
                  <c:v>1414.03</c:v>
                </c:pt>
                <c:pt idx="1413">
                  <c:v>1415.03</c:v>
                </c:pt>
                <c:pt idx="1414">
                  <c:v>1416.03</c:v>
                </c:pt>
                <c:pt idx="1415">
                  <c:v>1417.03</c:v>
                </c:pt>
                <c:pt idx="1416">
                  <c:v>1418.03</c:v>
                </c:pt>
                <c:pt idx="1417">
                  <c:v>1419.03</c:v>
                </c:pt>
                <c:pt idx="1418">
                  <c:v>1420.04</c:v>
                </c:pt>
                <c:pt idx="1419">
                  <c:v>1421.04</c:v>
                </c:pt>
                <c:pt idx="1420">
                  <c:v>1422.04</c:v>
                </c:pt>
                <c:pt idx="1421">
                  <c:v>1423.04</c:v>
                </c:pt>
                <c:pt idx="1422">
                  <c:v>1424.04</c:v>
                </c:pt>
                <c:pt idx="1423">
                  <c:v>1425.04</c:v>
                </c:pt>
                <c:pt idx="1424">
                  <c:v>1426.04</c:v>
                </c:pt>
                <c:pt idx="1425">
                  <c:v>1427.05</c:v>
                </c:pt>
                <c:pt idx="1426">
                  <c:v>1428.05</c:v>
                </c:pt>
                <c:pt idx="1427">
                  <c:v>1429.05</c:v>
                </c:pt>
                <c:pt idx="1428">
                  <c:v>1430.05</c:v>
                </c:pt>
                <c:pt idx="1429">
                  <c:v>1431.05</c:v>
                </c:pt>
                <c:pt idx="1430">
                  <c:v>1432.05</c:v>
                </c:pt>
                <c:pt idx="1431">
                  <c:v>1433.05</c:v>
                </c:pt>
                <c:pt idx="1432">
                  <c:v>1434.06</c:v>
                </c:pt>
                <c:pt idx="1433">
                  <c:v>1435.06</c:v>
                </c:pt>
                <c:pt idx="1434">
                  <c:v>1436.06</c:v>
                </c:pt>
                <c:pt idx="1435">
                  <c:v>1437.06</c:v>
                </c:pt>
                <c:pt idx="1436">
                  <c:v>1438.06</c:v>
                </c:pt>
                <c:pt idx="1437">
                  <c:v>1439.06</c:v>
                </c:pt>
                <c:pt idx="1438">
                  <c:v>1440.06</c:v>
                </c:pt>
                <c:pt idx="1439">
                  <c:v>1441.07</c:v>
                </c:pt>
                <c:pt idx="1440">
                  <c:v>1442.07</c:v>
                </c:pt>
                <c:pt idx="1441">
                  <c:v>1443.07</c:v>
                </c:pt>
                <c:pt idx="1442">
                  <c:v>1444.07</c:v>
                </c:pt>
                <c:pt idx="1443">
                  <c:v>1445.07</c:v>
                </c:pt>
                <c:pt idx="1444">
                  <c:v>1446.07</c:v>
                </c:pt>
                <c:pt idx="1445">
                  <c:v>1447.07</c:v>
                </c:pt>
                <c:pt idx="1446">
                  <c:v>1448.08</c:v>
                </c:pt>
                <c:pt idx="1447">
                  <c:v>1449.08</c:v>
                </c:pt>
                <c:pt idx="1448">
                  <c:v>1450.08</c:v>
                </c:pt>
                <c:pt idx="1449">
                  <c:v>1451.08</c:v>
                </c:pt>
                <c:pt idx="1450">
                  <c:v>1452.08</c:v>
                </c:pt>
                <c:pt idx="1451">
                  <c:v>1453.08</c:v>
                </c:pt>
                <c:pt idx="1452">
                  <c:v>1454.08</c:v>
                </c:pt>
                <c:pt idx="1453">
                  <c:v>1455.09</c:v>
                </c:pt>
                <c:pt idx="1454">
                  <c:v>1456.09</c:v>
                </c:pt>
                <c:pt idx="1455">
                  <c:v>1457.09</c:v>
                </c:pt>
                <c:pt idx="1456">
                  <c:v>1458.09</c:v>
                </c:pt>
                <c:pt idx="1457">
                  <c:v>1459.09</c:v>
                </c:pt>
                <c:pt idx="1458">
                  <c:v>1460.09</c:v>
                </c:pt>
                <c:pt idx="1459">
                  <c:v>1461.1</c:v>
                </c:pt>
                <c:pt idx="1460">
                  <c:v>1462.1</c:v>
                </c:pt>
                <c:pt idx="1461">
                  <c:v>1463.1</c:v>
                </c:pt>
                <c:pt idx="1462">
                  <c:v>1464.1</c:v>
                </c:pt>
                <c:pt idx="1463">
                  <c:v>1465.1</c:v>
                </c:pt>
                <c:pt idx="1464">
                  <c:v>1466.1</c:v>
                </c:pt>
                <c:pt idx="1465">
                  <c:v>1467.1</c:v>
                </c:pt>
                <c:pt idx="1466">
                  <c:v>1468.11</c:v>
                </c:pt>
                <c:pt idx="1467">
                  <c:v>1469.11</c:v>
                </c:pt>
                <c:pt idx="1468">
                  <c:v>1470.11</c:v>
                </c:pt>
                <c:pt idx="1469">
                  <c:v>1471.11</c:v>
                </c:pt>
                <c:pt idx="1470">
                  <c:v>1472.11</c:v>
                </c:pt>
                <c:pt idx="1471">
                  <c:v>1473.11</c:v>
                </c:pt>
                <c:pt idx="1472">
                  <c:v>1474.11</c:v>
                </c:pt>
                <c:pt idx="1473">
                  <c:v>1475.119999999999</c:v>
                </c:pt>
                <c:pt idx="1474">
                  <c:v>1476.119999999999</c:v>
                </c:pt>
                <c:pt idx="1475">
                  <c:v>1477.119999999999</c:v>
                </c:pt>
                <c:pt idx="1476">
                  <c:v>1478.119999999999</c:v>
                </c:pt>
                <c:pt idx="1477">
                  <c:v>1479.119999999999</c:v>
                </c:pt>
                <c:pt idx="1478">
                  <c:v>1480.119999999999</c:v>
                </c:pt>
                <c:pt idx="1479">
                  <c:v>1481.119999999999</c:v>
                </c:pt>
                <c:pt idx="1480">
                  <c:v>1482.13</c:v>
                </c:pt>
                <c:pt idx="1481">
                  <c:v>1483.13</c:v>
                </c:pt>
                <c:pt idx="1482">
                  <c:v>1484.13</c:v>
                </c:pt>
                <c:pt idx="1483">
                  <c:v>1485.13</c:v>
                </c:pt>
                <c:pt idx="1484">
                  <c:v>1486.13</c:v>
                </c:pt>
                <c:pt idx="1485">
                  <c:v>1487.13</c:v>
                </c:pt>
                <c:pt idx="1486">
                  <c:v>1488.13</c:v>
                </c:pt>
                <c:pt idx="1487">
                  <c:v>1489.14</c:v>
                </c:pt>
                <c:pt idx="1488">
                  <c:v>1490.14</c:v>
                </c:pt>
                <c:pt idx="1489">
                  <c:v>1491.14</c:v>
                </c:pt>
                <c:pt idx="1490">
                  <c:v>1492.14</c:v>
                </c:pt>
                <c:pt idx="1491">
                  <c:v>1493.14</c:v>
                </c:pt>
                <c:pt idx="1492">
                  <c:v>1494.14</c:v>
                </c:pt>
                <c:pt idx="1493">
                  <c:v>1495.14</c:v>
                </c:pt>
                <c:pt idx="1494">
                  <c:v>1496.15</c:v>
                </c:pt>
                <c:pt idx="1495">
                  <c:v>1497.15</c:v>
                </c:pt>
                <c:pt idx="1496">
                  <c:v>1498.15</c:v>
                </c:pt>
                <c:pt idx="1497">
                  <c:v>1499.15</c:v>
                </c:pt>
                <c:pt idx="1498">
                  <c:v>1500.15</c:v>
                </c:pt>
                <c:pt idx="1499">
                  <c:v>1501.15</c:v>
                </c:pt>
                <c:pt idx="1500">
                  <c:v>1502.15</c:v>
                </c:pt>
                <c:pt idx="1501">
                  <c:v>1503.159999999999</c:v>
                </c:pt>
                <c:pt idx="1502">
                  <c:v>1504.159999999999</c:v>
                </c:pt>
                <c:pt idx="1503">
                  <c:v>1505.159999999999</c:v>
                </c:pt>
                <c:pt idx="1504">
                  <c:v>1506.159999999999</c:v>
                </c:pt>
                <c:pt idx="1505">
                  <c:v>1507.159999999999</c:v>
                </c:pt>
                <c:pt idx="1506">
                  <c:v>1508.159999999999</c:v>
                </c:pt>
                <c:pt idx="1507">
                  <c:v>1509.159999999999</c:v>
                </c:pt>
                <c:pt idx="1508">
                  <c:v>1510.17</c:v>
                </c:pt>
                <c:pt idx="1509">
                  <c:v>1511.17</c:v>
                </c:pt>
                <c:pt idx="1510">
                  <c:v>1512.17</c:v>
                </c:pt>
                <c:pt idx="1511">
                  <c:v>1513.17</c:v>
                </c:pt>
                <c:pt idx="1512">
                  <c:v>1514.17</c:v>
                </c:pt>
                <c:pt idx="1513">
                  <c:v>1515.17</c:v>
                </c:pt>
                <c:pt idx="1514">
                  <c:v>1516.17</c:v>
                </c:pt>
                <c:pt idx="1515">
                  <c:v>1517.18</c:v>
                </c:pt>
                <c:pt idx="1516">
                  <c:v>1518.18</c:v>
                </c:pt>
                <c:pt idx="1517">
                  <c:v>1519.18</c:v>
                </c:pt>
                <c:pt idx="1518">
                  <c:v>1520.18</c:v>
                </c:pt>
                <c:pt idx="1519">
                  <c:v>1521.18</c:v>
                </c:pt>
                <c:pt idx="1520">
                  <c:v>1522.18</c:v>
                </c:pt>
                <c:pt idx="1521">
                  <c:v>1523.18</c:v>
                </c:pt>
                <c:pt idx="1522">
                  <c:v>1524.19</c:v>
                </c:pt>
                <c:pt idx="1523">
                  <c:v>1525.19</c:v>
                </c:pt>
                <c:pt idx="1524">
                  <c:v>1526.19</c:v>
                </c:pt>
                <c:pt idx="1525">
                  <c:v>1527.19</c:v>
                </c:pt>
                <c:pt idx="1526">
                  <c:v>1528.19</c:v>
                </c:pt>
                <c:pt idx="1527">
                  <c:v>1529.19</c:v>
                </c:pt>
                <c:pt idx="1528">
                  <c:v>1530.19</c:v>
                </c:pt>
                <c:pt idx="1529">
                  <c:v>1531.2</c:v>
                </c:pt>
                <c:pt idx="1530">
                  <c:v>1532.2</c:v>
                </c:pt>
                <c:pt idx="1531">
                  <c:v>1533.2</c:v>
                </c:pt>
                <c:pt idx="1532">
                  <c:v>1534.2</c:v>
                </c:pt>
                <c:pt idx="1533">
                  <c:v>1535.2</c:v>
                </c:pt>
                <c:pt idx="1534">
                  <c:v>1536.2</c:v>
                </c:pt>
                <c:pt idx="1535">
                  <c:v>1537.2</c:v>
                </c:pt>
                <c:pt idx="1536">
                  <c:v>1538.21</c:v>
                </c:pt>
                <c:pt idx="1537">
                  <c:v>1539.21</c:v>
                </c:pt>
                <c:pt idx="1538">
                  <c:v>1540.21</c:v>
                </c:pt>
                <c:pt idx="1539">
                  <c:v>1541.21</c:v>
                </c:pt>
                <c:pt idx="1540">
                  <c:v>1542.21</c:v>
                </c:pt>
                <c:pt idx="1541">
                  <c:v>1543.21</c:v>
                </c:pt>
                <c:pt idx="1542">
                  <c:v>1544.21</c:v>
                </c:pt>
                <c:pt idx="1543">
                  <c:v>1545.22</c:v>
                </c:pt>
                <c:pt idx="1544">
                  <c:v>1546.22</c:v>
                </c:pt>
                <c:pt idx="1545">
                  <c:v>1547.22</c:v>
                </c:pt>
                <c:pt idx="1546">
                  <c:v>1548.22</c:v>
                </c:pt>
                <c:pt idx="1547">
                  <c:v>1549.22</c:v>
                </c:pt>
                <c:pt idx="1548">
                  <c:v>1550.22</c:v>
                </c:pt>
                <c:pt idx="1549">
                  <c:v>1551.22</c:v>
                </c:pt>
                <c:pt idx="1550">
                  <c:v>1552.23</c:v>
                </c:pt>
                <c:pt idx="1551">
                  <c:v>1553.23</c:v>
                </c:pt>
                <c:pt idx="1552">
                  <c:v>1554.23</c:v>
                </c:pt>
                <c:pt idx="1553">
                  <c:v>1555.23</c:v>
                </c:pt>
                <c:pt idx="1554">
                  <c:v>1556.23</c:v>
                </c:pt>
                <c:pt idx="1555">
                  <c:v>1557.23</c:v>
                </c:pt>
                <c:pt idx="1556">
                  <c:v>1558.23</c:v>
                </c:pt>
                <c:pt idx="1557">
                  <c:v>1559.24</c:v>
                </c:pt>
                <c:pt idx="1558">
                  <c:v>1560.24</c:v>
                </c:pt>
                <c:pt idx="1559">
                  <c:v>1561.24</c:v>
                </c:pt>
                <c:pt idx="1560">
                  <c:v>1562.24</c:v>
                </c:pt>
                <c:pt idx="1561">
                  <c:v>1563.24</c:v>
                </c:pt>
                <c:pt idx="1562">
                  <c:v>1564.24</c:v>
                </c:pt>
                <c:pt idx="1563">
                  <c:v>1565.24</c:v>
                </c:pt>
                <c:pt idx="1564">
                  <c:v>1566.25</c:v>
                </c:pt>
                <c:pt idx="1565">
                  <c:v>1567.25</c:v>
                </c:pt>
                <c:pt idx="1566">
                  <c:v>1568.25</c:v>
                </c:pt>
                <c:pt idx="1567">
                  <c:v>1569.25</c:v>
                </c:pt>
                <c:pt idx="1568">
                  <c:v>1570.25</c:v>
                </c:pt>
                <c:pt idx="1569">
                  <c:v>1571.25</c:v>
                </c:pt>
                <c:pt idx="1570">
                  <c:v>1572.25</c:v>
                </c:pt>
                <c:pt idx="1571">
                  <c:v>1573.26</c:v>
                </c:pt>
                <c:pt idx="1572">
                  <c:v>1574.26</c:v>
                </c:pt>
                <c:pt idx="1573">
                  <c:v>1575.26</c:v>
                </c:pt>
                <c:pt idx="1574">
                  <c:v>1576.26</c:v>
                </c:pt>
                <c:pt idx="1575">
                  <c:v>1577.26</c:v>
                </c:pt>
                <c:pt idx="1576">
                  <c:v>1578.26</c:v>
                </c:pt>
                <c:pt idx="1577">
                  <c:v>1579.26</c:v>
                </c:pt>
                <c:pt idx="1578">
                  <c:v>1580.27</c:v>
                </c:pt>
                <c:pt idx="1579">
                  <c:v>1581.27</c:v>
                </c:pt>
                <c:pt idx="1580">
                  <c:v>1582.27</c:v>
                </c:pt>
                <c:pt idx="1581">
                  <c:v>1583.27</c:v>
                </c:pt>
                <c:pt idx="1582">
                  <c:v>1584.27</c:v>
                </c:pt>
                <c:pt idx="1583">
                  <c:v>1585.27</c:v>
                </c:pt>
                <c:pt idx="1584">
                  <c:v>1586.28</c:v>
                </c:pt>
                <c:pt idx="1585">
                  <c:v>1587.28</c:v>
                </c:pt>
                <c:pt idx="1586">
                  <c:v>1588.28</c:v>
                </c:pt>
                <c:pt idx="1587">
                  <c:v>1589.28</c:v>
                </c:pt>
                <c:pt idx="1588">
                  <c:v>1590.28</c:v>
                </c:pt>
                <c:pt idx="1589">
                  <c:v>1591.28</c:v>
                </c:pt>
                <c:pt idx="1590">
                  <c:v>1592.28</c:v>
                </c:pt>
                <c:pt idx="1591">
                  <c:v>1593.29</c:v>
                </c:pt>
                <c:pt idx="1592">
                  <c:v>1594.29</c:v>
                </c:pt>
                <c:pt idx="1593">
                  <c:v>1595.29</c:v>
                </c:pt>
                <c:pt idx="1594">
                  <c:v>1596.29</c:v>
                </c:pt>
                <c:pt idx="1595">
                  <c:v>1597.29</c:v>
                </c:pt>
                <c:pt idx="1596">
                  <c:v>1598.29</c:v>
                </c:pt>
                <c:pt idx="1597">
                  <c:v>1599.29</c:v>
                </c:pt>
                <c:pt idx="1598">
                  <c:v>1600.3</c:v>
                </c:pt>
                <c:pt idx="1599">
                  <c:v>1601.3</c:v>
                </c:pt>
                <c:pt idx="1600">
                  <c:v>1602.3</c:v>
                </c:pt>
                <c:pt idx="1601">
                  <c:v>1603.3</c:v>
                </c:pt>
                <c:pt idx="1602">
                  <c:v>1604.3</c:v>
                </c:pt>
                <c:pt idx="1603">
                  <c:v>1605.3</c:v>
                </c:pt>
                <c:pt idx="1604">
                  <c:v>1606.3</c:v>
                </c:pt>
                <c:pt idx="1605">
                  <c:v>1607.31</c:v>
                </c:pt>
                <c:pt idx="1606">
                  <c:v>1608.31</c:v>
                </c:pt>
                <c:pt idx="1607">
                  <c:v>1609.31</c:v>
                </c:pt>
                <c:pt idx="1608">
                  <c:v>1610.31</c:v>
                </c:pt>
                <c:pt idx="1609">
                  <c:v>1611.31</c:v>
                </c:pt>
                <c:pt idx="1610">
                  <c:v>1612.31</c:v>
                </c:pt>
                <c:pt idx="1611">
                  <c:v>1613.31</c:v>
                </c:pt>
                <c:pt idx="1612">
                  <c:v>1614.32</c:v>
                </c:pt>
                <c:pt idx="1613">
                  <c:v>1615.32</c:v>
                </c:pt>
                <c:pt idx="1614">
                  <c:v>1616.32</c:v>
                </c:pt>
                <c:pt idx="1615">
                  <c:v>1617.32</c:v>
                </c:pt>
                <c:pt idx="1616">
                  <c:v>1618.32</c:v>
                </c:pt>
                <c:pt idx="1617">
                  <c:v>1619.32</c:v>
                </c:pt>
                <c:pt idx="1618">
                  <c:v>1620.32</c:v>
                </c:pt>
                <c:pt idx="1619">
                  <c:v>1621.33</c:v>
                </c:pt>
                <c:pt idx="1620">
                  <c:v>1622.33</c:v>
                </c:pt>
                <c:pt idx="1621">
                  <c:v>1623.33</c:v>
                </c:pt>
                <c:pt idx="1622">
                  <c:v>1624.33</c:v>
                </c:pt>
                <c:pt idx="1623">
                  <c:v>1625.33</c:v>
                </c:pt>
                <c:pt idx="1624">
                  <c:v>1626.33</c:v>
                </c:pt>
                <c:pt idx="1625">
                  <c:v>1627.33</c:v>
                </c:pt>
                <c:pt idx="1626">
                  <c:v>1628.34</c:v>
                </c:pt>
                <c:pt idx="1627">
                  <c:v>1629.34</c:v>
                </c:pt>
                <c:pt idx="1628">
                  <c:v>1630.34</c:v>
                </c:pt>
                <c:pt idx="1629">
                  <c:v>1631.34</c:v>
                </c:pt>
                <c:pt idx="1630">
                  <c:v>1632.34</c:v>
                </c:pt>
                <c:pt idx="1631">
                  <c:v>1633.34</c:v>
                </c:pt>
                <c:pt idx="1632">
                  <c:v>1634.34</c:v>
                </c:pt>
                <c:pt idx="1633">
                  <c:v>1635.35</c:v>
                </c:pt>
                <c:pt idx="1634">
                  <c:v>1636.35</c:v>
                </c:pt>
                <c:pt idx="1635">
                  <c:v>1637.35</c:v>
                </c:pt>
                <c:pt idx="1636">
                  <c:v>1638.35</c:v>
                </c:pt>
                <c:pt idx="1637">
                  <c:v>1639.35</c:v>
                </c:pt>
                <c:pt idx="1638">
                  <c:v>1640.35</c:v>
                </c:pt>
                <c:pt idx="1639">
                  <c:v>1641.35</c:v>
                </c:pt>
                <c:pt idx="1640">
                  <c:v>1642.36</c:v>
                </c:pt>
                <c:pt idx="1641">
                  <c:v>1643.36</c:v>
                </c:pt>
                <c:pt idx="1642">
                  <c:v>1644.36</c:v>
                </c:pt>
                <c:pt idx="1643">
                  <c:v>1645.36</c:v>
                </c:pt>
                <c:pt idx="1644">
                  <c:v>1646.36</c:v>
                </c:pt>
                <c:pt idx="1645">
                  <c:v>1647.36</c:v>
                </c:pt>
                <c:pt idx="1646">
                  <c:v>1648.36</c:v>
                </c:pt>
                <c:pt idx="1647">
                  <c:v>1649.369999999999</c:v>
                </c:pt>
                <c:pt idx="1648">
                  <c:v>1650.369999999999</c:v>
                </c:pt>
                <c:pt idx="1649">
                  <c:v>1651.369999999999</c:v>
                </c:pt>
                <c:pt idx="1650">
                  <c:v>1652.369999999999</c:v>
                </c:pt>
                <c:pt idx="1651">
                  <c:v>1653.369999999999</c:v>
                </c:pt>
                <c:pt idx="1652">
                  <c:v>1654.369999999999</c:v>
                </c:pt>
                <c:pt idx="1653">
                  <c:v>1655.369999999999</c:v>
                </c:pt>
                <c:pt idx="1654">
                  <c:v>1656.38</c:v>
                </c:pt>
                <c:pt idx="1655">
                  <c:v>1657.38</c:v>
                </c:pt>
                <c:pt idx="1656">
                  <c:v>1658.38</c:v>
                </c:pt>
                <c:pt idx="1657">
                  <c:v>1659.38</c:v>
                </c:pt>
                <c:pt idx="1658">
                  <c:v>1660.38</c:v>
                </c:pt>
                <c:pt idx="1659">
                  <c:v>1661.38</c:v>
                </c:pt>
                <c:pt idx="1660">
                  <c:v>1662.38</c:v>
                </c:pt>
                <c:pt idx="1661">
                  <c:v>1663.39</c:v>
                </c:pt>
                <c:pt idx="1662">
                  <c:v>1664.39</c:v>
                </c:pt>
                <c:pt idx="1663">
                  <c:v>1665.39</c:v>
                </c:pt>
                <c:pt idx="1664">
                  <c:v>1666.39</c:v>
                </c:pt>
                <c:pt idx="1665">
                  <c:v>1667.39</c:v>
                </c:pt>
                <c:pt idx="1666">
                  <c:v>1668.39</c:v>
                </c:pt>
                <c:pt idx="1667">
                  <c:v>1669.39</c:v>
                </c:pt>
                <c:pt idx="1668">
                  <c:v>1670.4</c:v>
                </c:pt>
                <c:pt idx="1669">
                  <c:v>1671.4</c:v>
                </c:pt>
                <c:pt idx="1670">
                  <c:v>1672.4</c:v>
                </c:pt>
                <c:pt idx="1671">
                  <c:v>1673.4</c:v>
                </c:pt>
                <c:pt idx="1672">
                  <c:v>1674.4</c:v>
                </c:pt>
                <c:pt idx="1673">
                  <c:v>1675.4</c:v>
                </c:pt>
                <c:pt idx="1674">
                  <c:v>1676.4</c:v>
                </c:pt>
                <c:pt idx="1675">
                  <c:v>1677.41</c:v>
                </c:pt>
                <c:pt idx="1676">
                  <c:v>1678.41</c:v>
                </c:pt>
                <c:pt idx="1677">
                  <c:v>1679.41</c:v>
                </c:pt>
                <c:pt idx="1678">
                  <c:v>1680.41</c:v>
                </c:pt>
                <c:pt idx="1679">
                  <c:v>1681.41</c:v>
                </c:pt>
                <c:pt idx="1680">
                  <c:v>1682.41</c:v>
                </c:pt>
                <c:pt idx="1681">
                  <c:v>1683.41</c:v>
                </c:pt>
                <c:pt idx="1682">
                  <c:v>1684.42</c:v>
                </c:pt>
                <c:pt idx="1683">
                  <c:v>1685.42</c:v>
                </c:pt>
                <c:pt idx="1684">
                  <c:v>1686.42</c:v>
                </c:pt>
                <c:pt idx="1685">
                  <c:v>1687.42</c:v>
                </c:pt>
                <c:pt idx="1686">
                  <c:v>1688.42</c:v>
                </c:pt>
                <c:pt idx="1687">
                  <c:v>1689.42</c:v>
                </c:pt>
                <c:pt idx="1688">
                  <c:v>1690.42</c:v>
                </c:pt>
                <c:pt idx="1689">
                  <c:v>1691.43</c:v>
                </c:pt>
                <c:pt idx="1690">
                  <c:v>1692.43</c:v>
                </c:pt>
                <c:pt idx="1691">
                  <c:v>1693.43</c:v>
                </c:pt>
                <c:pt idx="1692">
                  <c:v>1694.43</c:v>
                </c:pt>
                <c:pt idx="1693">
                  <c:v>1695.43</c:v>
                </c:pt>
                <c:pt idx="1694">
                  <c:v>1696.43</c:v>
                </c:pt>
                <c:pt idx="1695">
                  <c:v>1697.43</c:v>
                </c:pt>
                <c:pt idx="1696">
                  <c:v>1698.44</c:v>
                </c:pt>
                <c:pt idx="1697">
                  <c:v>1699.44</c:v>
                </c:pt>
                <c:pt idx="1698">
                  <c:v>1700.44</c:v>
                </c:pt>
                <c:pt idx="1699">
                  <c:v>1701.44</c:v>
                </c:pt>
                <c:pt idx="1700">
                  <c:v>1702.44</c:v>
                </c:pt>
                <c:pt idx="1701">
                  <c:v>1703.44</c:v>
                </c:pt>
                <c:pt idx="1702">
                  <c:v>1704.44</c:v>
                </c:pt>
                <c:pt idx="1703">
                  <c:v>1705.45</c:v>
                </c:pt>
                <c:pt idx="1704">
                  <c:v>1706.45</c:v>
                </c:pt>
                <c:pt idx="1705">
                  <c:v>1707.45</c:v>
                </c:pt>
                <c:pt idx="1706">
                  <c:v>1708.45</c:v>
                </c:pt>
                <c:pt idx="1707">
                  <c:v>1709.45</c:v>
                </c:pt>
                <c:pt idx="1708">
                  <c:v>1710.45</c:v>
                </c:pt>
                <c:pt idx="1709">
                  <c:v>1711.46</c:v>
                </c:pt>
                <c:pt idx="1710">
                  <c:v>1712.46</c:v>
                </c:pt>
                <c:pt idx="1711">
                  <c:v>1713.46</c:v>
                </c:pt>
                <c:pt idx="1712">
                  <c:v>1714.46</c:v>
                </c:pt>
                <c:pt idx="1713">
                  <c:v>1715.46</c:v>
                </c:pt>
                <c:pt idx="1714">
                  <c:v>1716.46</c:v>
                </c:pt>
                <c:pt idx="1715">
                  <c:v>1717.46</c:v>
                </c:pt>
                <c:pt idx="1716">
                  <c:v>1718.47</c:v>
                </c:pt>
                <c:pt idx="1717">
                  <c:v>1719.47</c:v>
                </c:pt>
                <c:pt idx="1718">
                  <c:v>1720.47</c:v>
                </c:pt>
                <c:pt idx="1719">
                  <c:v>1721.47</c:v>
                </c:pt>
                <c:pt idx="1720">
                  <c:v>1722.47</c:v>
                </c:pt>
                <c:pt idx="1721">
                  <c:v>1723.47</c:v>
                </c:pt>
                <c:pt idx="1722">
                  <c:v>1724.47</c:v>
                </c:pt>
                <c:pt idx="1723">
                  <c:v>1725.48</c:v>
                </c:pt>
                <c:pt idx="1724">
                  <c:v>1726.48</c:v>
                </c:pt>
                <c:pt idx="1725">
                  <c:v>1727.48</c:v>
                </c:pt>
                <c:pt idx="1726">
                  <c:v>1728.48</c:v>
                </c:pt>
                <c:pt idx="1727">
                  <c:v>1729.48</c:v>
                </c:pt>
                <c:pt idx="1728">
                  <c:v>1730.48</c:v>
                </c:pt>
                <c:pt idx="1729">
                  <c:v>1731.48</c:v>
                </c:pt>
                <c:pt idx="1730">
                  <c:v>1732.49</c:v>
                </c:pt>
                <c:pt idx="1731">
                  <c:v>1733.49</c:v>
                </c:pt>
                <c:pt idx="1732">
                  <c:v>1734.49</c:v>
                </c:pt>
                <c:pt idx="1733">
                  <c:v>1735.49</c:v>
                </c:pt>
                <c:pt idx="1734">
                  <c:v>1736.49</c:v>
                </c:pt>
                <c:pt idx="1735">
                  <c:v>1737.49</c:v>
                </c:pt>
                <c:pt idx="1736">
                  <c:v>1738.49</c:v>
                </c:pt>
                <c:pt idx="1737">
                  <c:v>1739.5</c:v>
                </c:pt>
                <c:pt idx="1738">
                  <c:v>1740.5</c:v>
                </c:pt>
                <c:pt idx="1739">
                  <c:v>1741.5</c:v>
                </c:pt>
                <c:pt idx="1740">
                  <c:v>1742.5</c:v>
                </c:pt>
                <c:pt idx="1741">
                  <c:v>1743.5</c:v>
                </c:pt>
                <c:pt idx="1742">
                  <c:v>1744.5</c:v>
                </c:pt>
                <c:pt idx="1743">
                  <c:v>1745.5</c:v>
                </c:pt>
                <c:pt idx="1744">
                  <c:v>1746.51</c:v>
                </c:pt>
                <c:pt idx="1745">
                  <c:v>1747.51</c:v>
                </c:pt>
                <c:pt idx="1746">
                  <c:v>1748.51</c:v>
                </c:pt>
                <c:pt idx="1747">
                  <c:v>1749.51</c:v>
                </c:pt>
                <c:pt idx="1748">
                  <c:v>1750.51</c:v>
                </c:pt>
                <c:pt idx="1749">
                  <c:v>1751.51</c:v>
                </c:pt>
                <c:pt idx="1750">
                  <c:v>1752.51</c:v>
                </c:pt>
                <c:pt idx="1751">
                  <c:v>1753.52</c:v>
                </c:pt>
                <c:pt idx="1752">
                  <c:v>1754.52</c:v>
                </c:pt>
                <c:pt idx="1753">
                  <c:v>1755.52</c:v>
                </c:pt>
                <c:pt idx="1754">
                  <c:v>1756.52</c:v>
                </c:pt>
                <c:pt idx="1755">
                  <c:v>1757.52</c:v>
                </c:pt>
                <c:pt idx="1756">
                  <c:v>1758.52</c:v>
                </c:pt>
                <c:pt idx="1757">
                  <c:v>1759.52</c:v>
                </c:pt>
                <c:pt idx="1758">
                  <c:v>1760.53</c:v>
                </c:pt>
                <c:pt idx="1759">
                  <c:v>1761.53</c:v>
                </c:pt>
                <c:pt idx="1760">
                  <c:v>1762.53</c:v>
                </c:pt>
                <c:pt idx="1761">
                  <c:v>1763.53</c:v>
                </c:pt>
                <c:pt idx="1762">
                  <c:v>1764.53</c:v>
                </c:pt>
                <c:pt idx="1763">
                  <c:v>1765.53</c:v>
                </c:pt>
                <c:pt idx="1764">
                  <c:v>1766.53</c:v>
                </c:pt>
                <c:pt idx="1765">
                  <c:v>1767.54</c:v>
                </c:pt>
                <c:pt idx="1766">
                  <c:v>1768.54</c:v>
                </c:pt>
                <c:pt idx="1767">
                  <c:v>1769.54</c:v>
                </c:pt>
                <c:pt idx="1768">
                  <c:v>1770.54</c:v>
                </c:pt>
                <c:pt idx="1769">
                  <c:v>1771.54</c:v>
                </c:pt>
                <c:pt idx="1770">
                  <c:v>1772.54</c:v>
                </c:pt>
                <c:pt idx="1771">
                  <c:v>1773.54</c:v>
                </c:pt>
                <c:pt idx="1772">
                  <c:v>1774.55</c:v>
                </c:pt>
                <c:pt idx="1773">
                  <c:v>1775.55</c:v>
                </c:pt>
                <c:pt idx="1774">
                  <c:v>1776.55</c:v>
                </c:pt>
                <c:pt idx="1775">
                  <c:v>1777.55</c:v>
                </c:pt>
                <c:pt idx="1776">
                  <c:v>1778.55</c:v>
                </c:pt>
                <c:pt idx="1777">
                  <c:v>1779.55</c:v>
                </c:pt>
                <c:pt idx="1778">
                  <c:v>1780.55</c:v>
                </c:pt>
                <c:pt idx="1779">
                  <c:v>1781.56</c:v>
                </c:pt>
                <c:pt idx="1780">
                  <c:v>1782.56</c:v>
                </c:pt>
                <c:pt idx="1781">
                  <c:v>1783.56</c:v>
                </c:pt>
                <c:pt idx="1782">
                  <c:v>1784.56</c:v>
                </c:pt>
                <c:pt idx="1783">
                  <c:v>1785.56</c:v>
                </c:pt>
                <c:pt idx="1784">
                  <c:v>1786.56</c:v>
                </c:pt>
                <c:pt idx="1785">
                  <c:v>1787.56</c:v>
                </c:pt>
                <c:pt idx="1786">
                  <c:v>1788.57</c:v>
                </c:pt>
                <c:pt idx="1787">
                  <c:v>1789.57</c:v>
                </c:pt>
                <c:pt idx="1788">
                  <c:v>1790.57</c:v>
                </c:pt>
                <c:pt idx="1789">
                  <c:v>1791.57</c:v>
                </c:pt>
                <c:pt idx="1790">
                  <c:v>1792.57</c:v>
                </c:pt>
                <c:pt idx="1791">
                  <c:v>1793.57</c:v>
                </c:pt>
                <c:pt idx="1792">
                  <c:v>1794.57</c:v>
                </c:pt>
                <c:pt idx="1793">
                  <c:v>1795.58</c:v>
                </c:pt>
                <c:pt idx="1794">
                  <c:v>1796.58</c:v>
                </c:pt>
                <c:pt idx="1795">
                  <c:v>1797.58</c:v>
                </c:pt>
                <c:pt idx="1796">
                  <c:v>1798.58</c:v>
                </c:pt>
                <c:pt idx="1797">
                  <c:v>1799.58</c:v>
                </c:pt>
                <c:pt idx="1798">
                  <c:v>1800.58</c:v>
                </c:pt>
                <c:pt idx="1799">
                  <c:v>1801.58</c:v>
                </c:pt>
                <c:pt idx="1800">
                  <c:v>1802.59</c:v>
                </c:pt>
                <c:pt idx="1801">
                  <c:v>1803.59</c:v>
                </c:pt>
                <c:pt idx="1802">
                  <c:v>1804.59</c:v>
                </c:pt>
                <c:pt idx="1803">
                  <c:v>1805.59</c:v>
                </c:pt>
                <c:pt idx="1804">
                  <c:v>1806.59</c:v>
                </c:pt>
                <c:pt idx="1805">
                  <c:v>1807.59</c:v>
                </c:pt>
                <c:pt idx="1806">
                  <c:v>1808.59</c:v>
                </c:pt>
                <c:pt idx="1807">
                  <c:v>1809.6</c:v>
                </c:pt>
                <c:pt idx="1808">
                  <c:v>1810.6</c:v>
                </c:pt>
                <c:pt idx="1809">
                  <c:v>1811.6</c:v>
                </c:pt>
                <c:pt idx="1810">
                  <c:v>1812.6</c:v>
                </c:pt>
                <c:pt idx="1811">
                  <c:v>1813.6</c:v>
                </c:pt>
                <c:pt idx="1812">
                  <c:v>1814.6</c:v>
                </c:pt>
                <c:pt idx="1813">
                  <c:v>1815.6</c:v>
                </c:pt>
                <c:pt idx="1814">
                  <c:v>1816.61</c:v>
                </c:pt>
                <c:pt idx="1815">
                  <c:v>1817.61</c:v>
                </c:pt>
                <c:pt idx="1816">
                  <c:v>1818.61</c:v>
                </c:pt>
                <c:pt idx="1817">
                  <c:v>1819.61</c:v>
                </c:pt>
                <c:pt idx="1818">
                  <c:v>1820.61</c:v>
                </c:pt>
                <c:pt idx="1819">
                  <c:v>1821.61</c:v>
                </c:pt>
                <c:pt idx="1820">
                  <c:v>1822.61</c:v>
                </c:pt>
                <c:pt idx="1821">
                  <c:v>1823.619999999999</c:v>
                </c:pt>
                <c:pt idx="1822">
                  <c:v>1824.619999999999</c:v>
                </c:pt>
                <c:pt idx="1823">
                  <c:v>1825.619999999999</c:v>
                </c:pt>
                <c:pt idx="1824">
                  <c:v>1826.619999999999</c:v>
                </c:pt>
                <c:pt idx="1825">
                  <c:v>1827.619999999999</c:v>
                </c:pt>
                <c:pt idx="1826">
                  <c:v>1828.619999999999</c:v>
                </c:pt>
                <c:pt idx="1827">
                  <c:v>1829.63</c:v>
                </c:pt>
                <c:pt idx="1828">
                  <c:v>1830.63</c:v>
                </c:pt>
                <c:pt idx="1829">
                  <c:v>1831.63</c:v>
                </c:pt>
                <c:pt idx="1830">
                  <c:v>1832.63</c:v>
                </c:pt>
                <c:pt idx="1831">
                  <c:v>1833.63</c:v>
                </c:pt>
                <c:pt idx="1832">
                  <c:v>1834.63</c:v>
                </c:pt>
                <c:pt idx="1833">
                  <c:v>1835.63</c:v>
                </c:pt>
                <c:pt idx="1834">
                  <c:v>1836.64</c:v>
                </c:pt>
                <c:pt idx="1835">
                  <c:v>1837.64</c:v>
                </c:pt>
                <c:pt idx="1836">
                  <c:v>1838.64</c:v>
                </c:pt>
                <c:pt idx="1837">
                  <c:v>1839.64</c:v>
                </c:pt>
                <c:pt idx="1838">
                  <c:v>1840.64</c:v>
                </c:pt>
                <c:pt idx="1839">
                  <c:v>1841.64</c:v>
                </c:pt>
                <c:pt idx="1840">
                  <c:v>1842.64</c:v>
                </c:pt>
                <c:pt idx="1841">
                  <c:v>1843.65</c:v>
                </c:pt>
                <c:pt idx="1842">
                  <c:v>1844.65</c:v>
                </c:pt>
                <c:pt idx="1843">
                  <c:v>1845.65</c:v>
                </c:pt>
                <c:pt idx="1844">
                  <c:v>1846.65</c:v>
                </c:pt>
                <c:pt idx="1845">
                  <c:v>1847.65</c:v>
                </c:pt>
                <c:pt idx="1846">
                  <c:v>1848.65</c:v>
                </c:pt>
                <c:pt idx="1847">
                  <c:v>1849.65</c:v>
                </c:pt>
                <c:pt idx="1848">
                  <c:v>1850.659999999999</c:v>
                </c:pt>
                <c:pt idx="1849">
                  <c:v>1851.659999999999</c:v>
                </c:pt>
                <c:pt idx="1850">
                  <c:v>1852.659999999999</c:v>
                </c:pt>
                <c:pt idx="1851">
                  <c:v>1853.659999999999</c:v>
                </c:pt>
                <c:pt idx="1852">
                  <c:v>1854.659999999999</c:v>
                </c:pt>
                <c:pt idx="1853">
                  <c:v>1855.659999999999</c:v>
                </c:pt>
                <c:pt idx="1854">
                  <c:v>1856.659999999999</c:v>
                </c:pt>
                <c:pt idx="1855">
                  <c:v>1857.67</c:v>
                </c:pt>
                <c:pt idx="1856">
                  <c:v>1858.67</c:v>
                </c:pt>
                <c:pt idx="1857">
                  <c:v>1859.67</c:v>
                </c:pt>
                <c:pt idx="1858">
                  <c:v>1860.67</c:v>
                </c:pt>
                <c:pt idx="1859">
                  <c:v>1861.67</c:v>
                </c:pt>
                <c:pt idx="1860">
                  <c:v>1862.67</c:v>
                </c:pt>
                <c:pt idx="1861">
                  <c:v>1863.67</c:v>
                </c:pt>
                <c:pt idx="1862">
                  <c:v>1864.68</c:v>
                </c:pt>
                <c:pt idx="1863">
                  <c:v>1865.68</c:v>
                </c:pt>
                <c:pt idx="1864">
                  <c:v>1866.68</c:v>
                </c:pt>
                <c:pt idx="1865">
                  <c:v>1867.68</c:v>
                </c:pt>
                <c:pt idx="1866">
                  <c:v>1868.68</c:v>
                </c:pt>
                <c:pt idx="1867">
                  <c:v>1869.68</c:v>
                </c:pt>
                <c:pt idx="1868">
                  <c:v>1870.68</c:v>
                </c:pt>
                <c:pt idx="1869">
                  <c:v>1871.69</c:v>
                </c:pt>
                <c:pt idx="1870">
                  <c:v>1872.69</c:v>
                </c:pt>
                <c:pt idx="1871">
                  <c:v>1873.69</c:v>
                </c:pt>
                <c:pt idx="1872">
                  <c:v>1874.69</c:v>
                </c:pt>
                <c:pt idx="1873">
                  <c:v>1875.69</c:v>
                </c:pt>
                <c:pt idx="1874">
                  <c:v>1876.69</c:v>
                </c:pt>
                <c:pt idx="1875">
                  <c:v>1877.69</c:v>
                </c:pt>
                <c:pt idx="1876">
                  <c:v>1878.7</c:v>
                </c:pt>
                <c:pt idx="1877">
                  <c:v>1879.7</c:v>
                </c:pt>
                <c:pt idx="1878">
                  <c:v>1880.7</c:v>
                </c:pt>
                <c:pt idx="1879">
                  <c:v>1881.7</c:v>
                </c:pt>
                <c:pt idx="1880">
                  <c:v>1882.7</c:v>
                </c:pt>
                <c:pt idx="1881">
                  <c:v>1883.7</c:v>
                </c:pt>
                <c:pt idx="1882">
                  <c:v>1884.7</c:v>
                </c:pt>
                <c:pt idx="1883">
                  <c:v>1885.71</c:v>
                </c:pt>
                <c:pt idx="1884">
                  <c:v>1886.71</c:v>
                </c:pt>
                <c:pt idx="1885">
                  <c:v>1887.71</c:v>
                </c:pt>
                <c:pt idx="1886">
                  <c:v>1888.71</c:v>
                </c:pt>
                <c:pt idx="1887">
                  <c:v>1889.71</c:v>
                </c:pt>
                <c:pt idx="1888">
                  <c:v>1890.71</c:v>
                </c:pt>
                <c:pt idx="1889">
                  <c:v>1891.71</c:v>
                </c:pt>
                <c:pt idx="1890">
                  <c:v>1892.72</c:v>
                </c:pt>
                <c:pt idx="1891">
                  <c:v>1893.72</c:v>
                </c:pt>
                <c:pt idx="1892">
                  <c:v>1894.72</c:v>
                </c:pt>
                <c:pt idx="1893">
                  <c:v>1895.72</c:v>
                </c:pt>
                <c:pt idx="1894">
                  <c:v>1896.72</c:v>
                </c:pt>
                <c:pt idx="1895">
                  <c:v>1897.72</c:v>
                </c:pt>
                <c:pt idx="1896">
                  <c:v>1898.72</c:v>
                </c:pt>
                <c:pt idx="1897">
                  <c:v>1899.73</c:v>
                </c:pt>
                <c:pt idx="1898">
                  <c:v>1900.73</c:v>
                </c:pt>
                <c:pt idx="1899">
                  <c:v>1901.73</c:v>
                </c:pt>
                <c:pt idx="1900">
                  <c:v>1902.73</c:v>
                </c:pt>
                <c:pt idx="1901">
                  <c:v>1903.73</c:v>
                </c:pt>
                <c:pt idx="1902">
                  <c:v>1904.73</c:v>
                </c:pt>
                <c:pt idx="1903">
                  <c:v>1905.73</c:v>
                </c:pt>
                <c:pt idx="1904">
                  <c:v>1906.74</c:v>
                </c:pt>
                <c:pt idx="1905">
                  <c:v>1907.74</c:v>
                </c:pt>
                <c:pt idx="1906">
                  <c:v>1908.74</c:v>
                </c:pt>
                <c:pt idx="1907">
                  <c:v>1909.74</c:v>
                </c:pt>
                <c:pt idx="1908">
                  <c:v>1910.74</c:v>
                </c:pt>
                <c:pt idx="1909">
                  <c:v>1911.74</c:v>
                </c:pt>
                <c:pt idx="1910">
                  <c:v>1912.74</c:v>
                </c:pt>
                <c:pt idx="1911">
                  <c:v>1913.75</c:v>
                </c:pt>
                <c:pt idx="1912">
                  <c:v>1914.75</c:v>
                </c:pt>
                <c:pt idx="1913">
                  <c:v>1915.75</c:v>
                </c:pt>
                <c:pt idx="1914">
                  <c:v>1916.75</c:v>
                </c:pt>
                <c:pt idx="1915">
                  <c:v>1917.75</c:v>
                </c:pt>
                <c:pt idx="1916">
                  <c:v>1918.75</c:v>
                </c:pt>
                <c:pt idx="1917">
                  <c:v>1919.75</c:v>
                </c:pt>
                <c:pt idx="1918">
                  <c:v>1920.76</c:v>
                </c:pt>
                <c:pt idx="1919">
                  <c:v>1921.76</c:v>
                </c:pt>
                <c:pt idx="1920">
                  <c:v>1922.76</c:v>
                </c:pt>
                <c:pt idx="1921">
                  <c:v>1923.76</c:v>
                </c:pt>
                <c:pt idx="1922">
                  <c:v>1924.76</c:v>
                </c:pt>
                <c:pt idx="1923">
                  <c:v>1925.76</c:v>
                </c:pt>
                <c:pt idx="1924">
                  <c:v>1926.76</c:v>
                </c:pt>
                <c:pt idx="1925">
                  <c:v>1927.77</c:v>
                </c:pt>
                <c:pt idx="1926">
                  <c:v>1928.77</c:v>
                </c:pt>
                <c:pt idx="1927">
                  <c:v>1929.77</c:v>
                </c:pt>
                <c:pt idx="1928">
                  <c:v>1930.77</c:v>
                </c:pt>
                <c:pt idx="1929">
                  <c:v>1931.77</c:v>
                </c:pt>
                <c:pt idx="1930">
                  <c:v>1932.77</c:v>
                </c:pt>
                <c:pt idx="1931">
                  <c:v>1933.77</c:v>
                </c:pt>
                <c:pt idx="1932">
                  <c:v>1934.78</c:v>
                </c:pt>
                <c:pt idx="1933">
                  <c:v>1935.78</c:v>
                </c:pt>
                <c:pt idx="1934">
                  <c:v>1936.78</c:v>
                </c:pt>
                <c:pt idx="1935">
                  <c:v>1937.78</c:v>
                </c:pt>
                <c:pt idx="1936">
                  <c:v>1938.78</c:v>
                </c:pt>
                <c:pt idx="1937">
                  <c:v>1939.78</c:v>
                </c:pt>
                <c:pt idx="1938">
                  <c:v>1940.78</c:v>
                </c:pt>
                <c:pt idx="1939">
                  <c:v>1941.79</c:v>
                </c:pt>
                <c:pt idx="1940">
                  <c:v>1942.79</c:v>
                </c:pt>
                <c:pt idx="1941">
                  <c:v>1943.79</c:v>
                </c:pt>
                <c:pt idx="1942">
                  <c:v>1944.79</c:v>
                </c:pt>
                <c:pt idx="1943">
                  <c:v>1945.79</c:v>
                </c:pt>
                <c:pt idx="1944">
                  <c:v>1946.79</c:v>
                </c:pt>
                <c:pt idx="1945">
                  <c:v>1947.79</c:v>
                </c:pt>
                <c:pt idx="1946">
                  <c:v>1948.8</c:v>
                </c:pt>
                <c:pt idx="1947">
                  <c:v>1949.8</c:v>
                </c:pt>
                <c:pt idx="1948">
                  <c:v>1950.8</c:v>
                </c:pt>
                <c:pt idx="1949">
                  <c:v>1951.8</c:v>
                </c:pt>
                <c:pt idx="1950">
                  <c:v>1952.8</c:v>
                </c:pt>
                <c:pt idx="1951">
                  <c:v>1953.8</c:v>
                </c:pt>
                <c:pt idx="1952">
                  <c:v>1954.8</c:v>
                </c:pt>
                <c:pt idx="1953">
                  <c:v>1955.81</c:v>
                </c:pt>
                <c:pt idx="1954">
                  <c:v>1956.81</c:v>
                </c:pt>
                <c:pt idx="1955">
                  <c:v>1957.81</c:v>
                </c:pt>
                <c:pt idx="1956">
                  <c:v>1958.81</c:v>
                </c:pt>
                <c:pt idx="1957">
                  <c:v>1959.81</c:v>
                </c:pt>
                <c:pt idx="1958">
                  <c:v>1960.81</c:v>
                </c:pt>
                <c:pt idx="1959">
                  <c:v>1961.82</c:v>
                </c:pt>
                <c:pt idx="1960">
                  <c:v>1962.82</c:v>
                </c:pt>
                <c:pt idx="1961">
                  <c:v>1963.82</c:v>
                </c:pt>
                <c:pt idx="1962">
                  <c:v>1964.82</c:v>
                </c:pt>
                <c:pt idx="1963">
                  <c:v>1965.82</c:v>
                </c:pt>
                <c:pt idx="1964">
                  <c:v>1966.82</c:v>
                </c:pt>
                <c:pt idx="1965">
                  <c:v>1967.82</c:v>
                </c:pt>
                <c:pt idx="1966">
                  <c:v>1968.83</c:v>
                </c:pt>
                <c:pt idx="1967">
                  <c:v>1969.83</c:v>
                </c:pt>
                <c:pt idx="1968">
                  <c:v>1970.83</c:v>
                </c:pt>
                <c:pt idx="1969">
                  <c:v>1971.83</c:v>
                </c:pt>
                <c:pt idx="1970">
                  <c:v>1972.83</c:v>
                </c:pt>
                <c:pt idx="1971">
                  <c:v>1973.83</c:v>
                </c:pt>
                <c:pt idx="1972">
                  <c:v>1974.83</c:v>
                </c:pt>
                <c:pt idx="1973">
                  <c:v>1975.84</c:v>
                </c:pt>
                <c:pt idx="1974">
                  <c:v>1976.84</c:v>
                </c:pt>
                <c:pt idx="1975">
                  <c:v>1977.84</c:v>
                </c:pt>
                <c:pt idx="1976">
                  <c:v>1978.84</c:v>
                </c:pt>
                <c:pt idx="1977">
                  <c:v>1979.84</c:v>
                </c:pt>
                <c:pt idx="1978">
                  <c:v>1980.84</c:v>
                </c:pt>
                <c:pt idx="1979">
                  <c:v>1981.84</c:v>
                </c:pt>
                <c:pt idx="1980">
                  <c:v>1982.85</c:v>
                </c:pt>
                <c:pt idx="1981">
                  <c:v>1983.85</c:v>
                </c:pt>
                <c:pt idx="1982">
                  <c:v>1984.85</c:v>
                </c:pt>
                <c:pt idx="1983">
                  <c:v>1985.85</c:v>
                </c:pt>
                <c:pt idx="1984">
                  <c:v>1986.85</c:v>
                </c:pt>
                <c:pt idx="1985">
                  <c:v>1987.85</c:v>
                </c:pt>
                <c:pt idx="1986">
                  <c:v>1988.85</c:v>
                </c:pt>
                <c:pt idx="1987">
                  <c:v>1989.86</c:v>
                </c:pt>
                <c:pt idx="1988">
                  <c:v>1990.86</c:v>
                </c:pt>
                <c:pt idx="1989">
                  <c:v>1991.86</c:v>
                </c:pt>
                <c:pt idx="1990">
                  <c:v>1992.86</c:v>
                </c:pt>
                <c:pt idx="1991">
                  <c:v>1993.86</c:v>
                </c:pt>
                <c:pt idx="1992">
                  <c:v>1994.86</c:v>
                </c:pt>
                <c:pt idx="1993">
                  <c:v>1995.86</c:v>
                </c:pt>
                <c:pt idx="1994">
                  <c:v>1996.869999999999</c:v>
                </c:pt>
                <c:pt idx="1995">
                  <c:v>1997.869999999999</c:v>
                </c:pt>
                <c:pt idx="1996">
                  <c:v>1998.869999999999</c:v>
                </c:pt>
              </c:numCache>
            </c:numRef>
          </c:xVal>
          <c:yVal>
            <c:numRef>
              <c:f>final!$D$2:$D$1998</c:f>
              <c:numCache>
                <c:formatCode>0.0</c:formatCode>
                <c:ptCount val="1997"/>
                <c:pt idx="0">
                  <c:v>-0.395340681362729</c:v>
                </c:pt>
                <c:pt idx="1">
                  <c:v>-0.39256290358495</c:v>
                </c:pt>
                <c:pt idx="2">
                  <c:v>-0.330340681362728</c:v>
                </c:pt>
                <c:pt idx="3">
                  <c:v>-0.315795226817273</c:v>
                </c:pt>
                <c:pt idx="4">
                  <c:v>-0.320340681362727</c:v>
                </c:pt>
                <c:pt idx="5">
                  <c:v>-0.354956065978112</c:v>
                </c:pt>
                <c:pt idx="6">
                  <c:v>-0.370340681362727</c:v>
                </c:pt>
                <c:pt idx="7">
                  <c:v>-0.370340681362727</c:v>
                </c:pt>
                <c:pt idx="8">
                  <c:v>-0.423674014696061</c:v>
                </c:pt>
                <c:pt idx="9">
                  <c:v>-0.437007348029395</c:v>
                </c:pt>
                <c:pt idx="10">
                  <c:v>-0.463674014696062</c:v>
                </c:pt>
                <c:pt idx="11">
                  <c:v>-0.503674014696063</c:v>
                </c:pt>
                <c:pt idx="12">
                  <c:v>-0.490340681362729</c:v>
                </c:pt>
                <c:pt idx="13">
                  <c:v>-0.503674014696062</c:v>
                </c:pt>
                <c:pt idx="14">
                  <c:v>-0.530340681362728</c:v>
                </c:pt>
                <c:pt idx="15">
                  <c:v>-0.543674014696063</c:v>
                </c:pt>
                <c:pt idx="16">
                  <c:v>-0.583674014696065</c:v>
                </c:pt>
                <c:pt idx="17">
                  <c:v>-0.663674014696065</c:v>
                </c:pt>
                <c:pt idx="18">
                  <c:v>-0.703674014696065</c:v>
                </c:pt>
                <c:pt idx="19">
                  <c:v>-0.730340681362732</c:v>
                </c:pt>
                <c:pt idx="20">
                  <c:v>-0.730340681362732</c:v>
                </c:pt>
                <c:pt idx="21">
                  <c:v>-0.743674014696066</c:v>
                </c:pt>
                <c:pt idx="22">
                  <c:v>-0.757007348029399</c:v>
                </c:pt>
                <c:pt idx="23">
                  <c:v>-0.783674014696067</c:v>
                </c:pt>
                <c:pt idx="24">
                  <c:v>-0.783674014696067</c:v>
                </c:pt>
                <c:pt idx="25">
                  <c:v>-0.730340681362732</c:v>
                </c:pt>
                <c:pt idx="26">
                  <c:v>-0.623674014696065</c:v>
                </c:pt>
                <c:pt idx="27">
                  <c:v>-0.530340681362731</c:v>
                </c:pt>
                <c:pt idx="28">
                  <c:v>-0.423674014696065</c:v>
                </c:pt>
                <c:pt idx="29">
                  <c:v>-0.317007348029399</c:v>
                </c:pt>
                <c:pt idx="30">
                  <c:v>-0.237007348029398</c:v>
                </c:pt>
                <c:pt idx="31">
                  <c:v>-0.183674014696064</c:v>
                </c:pt>
                <c:pt idx="32">
                  <c:v>-0.117007348029397</c:v>
                </c:pt>
                <c:pt idx="33">
                  <c:v>-0.0903406813627308</c:v>
                </c:pt>
                <c:pt idx="34">
                  <c:v>-0.0903406813627308</c:v>
                </c:pt>
                <c:pt idx="35">
                  <c:v>-0.117007348029398</c:v>
                </c:pt>
                <c:pt idx="36">
                  <c:v>-0.170340681362731</c:v>
                </c:pt>
                <c:pt idx="37">
                  <c:v>-0.277007348029397</c:v>
                </c:pt>
                <c:pt idx="38">
                  <c:v>-0.343674014696063</c:v>
                </c:pt>
                <c:pt idx="39">
                  <c:v>-0.463674014696063</c:v>
                </c:pt>
                <c:pt idx="40">
                  <c:v>-0.61034068136273</c:v>
                </c:pt>
                <c:pt idx="41">
                  <c:v>-0.757007348029397</c:v>
                </c:pt>
                <c:pt idx="42">
                  <c:v>-0.877007348029397</c:v>
                </c:pt>
                <c:pt idx="43">
                  <c:v>-1.037007348029398</c:v>
                </c:pt>
                <c:pt idx="44">
                  <c:v>-1.170340681362731</c:v>
                </c:pt>
                <c:pt idx="45">
                  <c:v>-1.303674014696064</c:v>
                </c:pt>
                <c:pt idx="46">
                  <c:v>-1.437007348029397</c:v>
                </c:pt>
                <c:pt idx="47">
                  <c:v>-1.583674014696065</c:v>
                </c:pt>
                <c:pt idx="48">
                  <c:v>-1.690340681362731</c:v>
                </c:pt>
                <c:pt idx="49">
                  <c:v>-1.757007348029397</c:v>
                </c:pt>
                <c:pt idx="50">
                  <c:v>-1.783674014696064</c:v>
                </c:pt>
                <c:pt idx="51">
                  <c:v>-1.797007348029398</c:v>
                </c:pt>
                <c:pt idx="52">
                  <c:v>-1.770340681362732</c:v>
                </c:pt>
                <c:pt idx="53">
                  <c:v>-1.757007348029397</c:v>
                </c:pt>
                <c:pt idx="54">
                  <c:v>-1.770340681362732</c:v>
                </c:pt>
                <c:pt idx="55">
                  <c:v>-1.837007348029398</c:v>
                </c:pt>
                <c:pt idx="56">
                  <c:v>-1.943674014696064</c:v>
                </c:pt>
                <c:pt idx="57">
                  <c:v>-1.997007348029397</c:v>
                </c:pt>
                <c:pt idx="58">
                  <c:v>-2.050340681362731</c:v>
                </c:pt>
                <c:pt idx="59">
                  <c:v>-2.077007348029397</c:v>
                </c:pt>
                <c:pt idx="60">
                  <c:v>-2.077007348029397</c:v>
                </c:pt>
                <c:pt idx="61">
                  <c:v>-2.037007348029397</c:v>
                </c:pt>
                <c:pt idx="62">
                  <c:v>-2.050340681362731</c:v>
                </c:pt>
                <c:pt idx="63">
                  <c:v>-2.050340681362731</c:v>
                </c:pt>
                <c:pt idx="64">
                  <c:v>-2.050340681362729</c:v>
                </c:pt>
                <c:pt idx="65">
                  <c:v>-2.077007348029397</c:v>
                </c:pt>
                <c:pt idx="66">
                  <c:v>-2.077007348029396</c:v>
                </c:pt>
                <c:pt idx="67">
                  <c:v>-2.063674014696063</c:v>
                </c:pt>
                <c:pt idx="68">
                  <c:v>-2.050340681362729</c:v>
                </c:pt>
                <c:pt idx="69">
                  <c:v>-2.037007348029396</c:v>
                </c:pt>
                <c:pt idx="70">
                  <c:v>-1.943674014696063</c:v>
                </c:pt>
                <c:pt idx="71">
                  <c:v>-1.85034068136273</c:v>
                </c:pt>
                <c:pt idx="72">
                  <c:v>-1.823674014696064</c:v>
                </c:pt>
                <c:pt idx="73">
                  <c:v>-1.810340681362731</c:v>
                </c:pt>
                <c:pt idx="74">
                  <c:v>-1.783674014696065</c:v>
                </c:pt>
                <c:pt idx="75">
                  <c:v>-1.770340681362732</c:v>
                </c:pt>
                <c:pt idx="76">
                  <c:v>-1.757007348029398</c:v>
                </c:pt>
                <c:pt idx="77">
                  <c:v>-1.663674014696065</c:v>
                </c:pt>
                <c:pt idx="78">
                  <c:v>-1.570340681362731</c:v>
                </c:pt>
                <c:pt idx="79">
                  <c:v>-1.557007348029398</c:v>
                </c:pt>
                <c:pt idx="80">
                  <c:v>-1.557007348029399</c:v>
                </c:pt>
                <c:pt idx="81">
                  <c:v>-1.570340681362733</c:v>
                </c:pt>
                <c:pt idx="82">
                  <c:v>-1.610340681362733</c:v>
                </c:pt>
                <c:pt idx="83">
                  <c:v>-1.6370073480294</c:v>
                </c:pt>
                <c:pt idx="84">
                  <c:v>-1.610340681362733</c:v>
                </c:pt>
                <c:pt idx="85">
                  <c:v>-1.570340681362732</c:v>
                </c:pt>
                <c:pt idx="86">
                  <c:v>-1.490340681362732</c:v>
                </c:pt>
                <c:pt idx="87">
                  <c:v>-1.370340681362731</c:v>
                </c:pt>
                <c:pt idx="88">
                  <c:v>-1.237007348029397</c:v>
                </c:pt>
                <c:pt idx="89">
                  <c:v>-1.143674014696064</c:v>
                </c:pt>
                <c:pt idx="90">
                  <c:v>-1.077007348029397</c:v>
                </c:pt>
                <c:pt idx="91">
                  <c:v>-1.05034068136273</c:v>
                </c:pt>
                <c:pt idx="92">
                  <c:v>-1.023674014696063</c:v>
                </c:pt>
                <c:pt idx="93">
                  <c:v>-1.01034068136273</c:v>
                </c:pt>
                <c:pt idx="94">
                  <c:v>-0.890340681362729</c:v>
                </c:pt>
                <c:pt idx="95">
                  <c:v>-0.717007348029395</c:v>
                </c:pt>
                <c:pt idx="96">
                  <c:v>-0.503674014696062</c:v>
                </c:pt>
                <c:pt idx="97">
                  <c:v>-0.290340681362728</c:v>
                </c:pt>
                <c:pt idx="98">
                  <c:v>-0.117007348029394</c:v>
                </c:pt>
                <c:pt idx="99">
                  <c:v>0.0163259853039383</c:v>
                </c:pt>
                <c:pt idx="100">
                  <c:v>0.0829926519706049</c:v>
                </c:pt>
                <c:pt idx="101">
                  <c:v>0.0696593186372723</c:v>
                </c:pt>
                <c:pt idx="102">
                  <c:v>0.0163259853039392</c:v>
                </c:pt>
                <c:pt idx="103">
                  <c:v>-0.0103406813627269</c:v>
                </c:pt>
                <c:pt idx="104">
                  <c:v>-0.06367401469606</c:v>
                </c:pt>
                <c:pt idx="105">
                  <c:v>-0.103674014696061</c:v>
                </c:pt>
                <c:pt idx="106">
                  <c:v>-0.090340681362728</c:v>
                </c:pt>
                <c:pt idx="107">
                  <c:v>-0.130340681362729</c:v>
                </c:pt>
                <c:pt idx="108">
                  <c:v>-0.17034068136273</c:v>
                </c:pt>
                <c:pt idx="109">
                  <c:v>-0.250340681362731</c:v>
                </c:pt>
                <c:pt idx="110">
                  <c:v>-0.370340681362731</c:v>
                </c:pt>
                <c:pt idx="111">
                  <c:v>-0.490340681362731</c:v>
                </c:pt>
                <c:pt idx="112">
                  <c:v>-0.597007348029397</c:v>
                </c:pt>
                <c:pt idx="113">
                  <c:v>-0.690340681362731</c:v>
                </c:pt>
                <c:pt idx="114">
                  <c:v>-0.757007348029397</c:v>
                </c:pt>
                <c:pt idx="115">
                  <c:v>-0.783674014696064</c:v>
                </c:pt>
                <c:pt idx="116">
                  <c:v>-0.797007348029398</c:v>
                </c:pt>
                <c:pt idx="117">
                  <c:v>-0.770340681362732</c:v>
                </c:pt>
                <c:pt idx="118">
                  <c:v>-0.743674014696066</c:v>
                </c:pt>
                <c:pt idx="119">
                  <c:v>-0.677007348029399</c:v>
                </c:pt>
                <c:pt idx="120">
                  <c:v>-0.597007348029399</c:v>
                </c:pt>
                <c:pt idx="121">
                  <c:v>-0.530340681362731</c:v>
                </c:pt>
                <c:pt idx="122">
                  <c:v>-0.423674014696064</c:v>
                </c:pt>
                <c:pt idx="123">
                  <c:v>-0.37034068136273</c:v>
                </c:pt>
                <c:pt idx="124">
                  <c:v>-0.317007348029396</c:v>
                </c:pt>
                <c:pt idx="125">
                  <c:v>-0.277007348029395</c:v>
                </c:pt>
                <c:pt idx="126">
                  <c:v>-0.277007348029395</c:v>
                </c:pt>
                <c:pt idx="127">
                  <c:v>-0.317007348029396</c:v>
                </c:pt>
                <c:pt idx="128">
                  <c:v>-0.29034068136273</c:v>
                </c:pt>
                <c:pt idx="129">
                  <c:v>-0.277007348029397</c:v>
                </c:pt>
                <c:pt idx="130">
                  <c:v>-0.25034068136273</c:v>
                </c:pt>
                <c:pt idx="131">
                  <c:v>-0.21034068136273</c:v>
                </c:pt>
                <c:pt idx="132">
                  <c:v>-0.197007348029396</c:v>
                </c:pt>
                <c:pt idx="133">
                  <c:v>-0.223674014696063</c:v>
                </c:pt>
                <c:pt idx="134">
                  <c:v>-0.263674014696063</c:v>
                </c:pt>
                <c:pt idx="135">
                  <c:v>-0.343674014696062</c:v>
                </c:pt>
                <c:pt idx="136">
                  <c:v>-0.437007348029396</c:v>
                </c:pt>
                <c:pt idx="137">
                  <c:v>-0.543674014696063</c:v>
                </c:pt>
                <c:pt idx="138">
                  <c:v>-0.61034068136273</c:v>
                </c:pt>
                <c:pt idx="139">
                  <c:v>-0.677007348029396</c:v>
                </c:pt>
                <c:pt idx="140">
                  <c:v>-0.703674014696064</c:v>
                </c:pt>
                <c:pt idx="141">
                  <c:v>-0.743674014696064</c:v>
                </c:pt>
                <c:pt idx="142">
                  <c:v>-0.783674014696064</c:v>
                </c:pt>
                <c:pt idx="143">
                  <c:v>-0.863674014696063</c:v>
                </c:pt>
                <c:pt idx="144">
                  <c:v>-0.930340681362729</c:v>
                </c:pt>
                <c:pt idx="145">
                  <c:v>-1.05034068136273</c:v>
                </c:pt>
                <c:pt idx="146">
                  <c:v>-1.130340681362731</c:v>
                </c:pt>
                <c:pt idx="147">
                  <c:v>-1.17034068136273</c:v>
                </c:pt>
                <c:pt idx="148">
                  <c:v>-1.223674014696063</c:v>
                </c:pt>
                <c:pt idx="149">
                  <c:v>-1.343674014696063</c:v>
                </c:pt>
                <c:pt idx="150">
                  <c:v>-1.437007348029397</c:v>
                </c:pt>
                <c:pt idx="151">
                  <c:v>-1.503674014696063</c:v>
                </c:pt>
                <c:pt idx="152">
                  <c:v>-1.57034068136273</c:v>
                </c:pt>
                <c:pt idx="153">
                  <c:v>-1.623674014696064</c:v>
                </c:pt>
                <c:pt idx="154">
                  <c:v>-1.677007348029397</c:v>
                </c:pt>
                <c:pt idx="155">
                  <c:v>-1.743674014696064</c:v>
                </c:pt>
                <c:pt idx="156">
                  <c:v>-1.850340681362731</c:v>
                </c:pt>
                <c:pt idx="157">
                  <c:v>-1.903674014696064</c:v>
                </c:pt>
                <c:pt idx="158">
                  <c:v>-1.983674014696064</c:v>
                </c:pt>
                <c:pt idx="159">
                  <c:v>-2.063674014696064</c:v>
                </c:pt>
                <c:pt idx="160">
                  <c:v>-2.117007348029396</c:v>
                </c:pt>
                <c:pt idx="161">
                  <c:v>-2.157007348029396</c:v>
                </c:pt>
                <c:pt idx="162">
                  <c:v>-2.237007348029397</c:v>
                </c:pt>
                <c:pt idx="163">
                  <c:v>-2.277007348029397</c:v>
                </c:pt>
                <c:pt idx="164">
                  <c:v>-2.223674014696063</c:v>
                </c:pt>
                <c:pt idx="165">
                  <c:v>-2.170340681362728</c:v>
                </c:pt>
                <c:pt idx="166">
                  <c:v>-2.143674014696062</c:v>
                </c:pt>
                <c:pt idx="167">
                  <c:v>-2.157007348029396</c:v>
                </c:pt>
                <c:pt idx="168">
                  <c:v>-2.157007348029395</c:v>
                </c:pt>
                <c:pt idx="169">
                  <c:v>-2.143674014696062</c:v>
                </c:pt>
                <c:pt idx="170">
                  <c:v>-2.157007348029396</c:v>
                </c:pt>
                <c:pt idx="171">
                  <c:v>-2.117007348029395</c:v>
                </c:pt>
                <c:pt idx="172">
                  <c:v>-2.077007348029396</c:v>
                </c:pt>
                <c:pt idx="173">
                  <c:v>-2.050340681362728</c:v>
                </c:pt>
                <c:pt idx="174">
                  <c:v>-2.010340681362729</c:v>
                </c:pt>
                <c:pt idx="175">
                  <c:v>-1.943674014696064</c:v>
                </c:pt>
                <c:pt idx="176">
                  <c:v>-1.877007348029397</c:v>
                </c:pt>
                <c:pt idx="177">
                  <c:v>-1.810340681362731</c:v>
                </c:pt>
                <c:pt idx="178">
                  <c:v>-1.717007348029398</c:v>
                </c:pt>
                <c:pt idx="179">
                  <c:v>-1.677007348029398</c:v>
                </c:pt>
                <c:pt idx="180">
                  <c:v>-1.610340681362732</c:v>
                </c:pt>
                <c:pt idx="181">
                  <c:v>-1.557007348029398</c:v>
                </c:pt>
                <c:pt idx="182">
                  <c:v>-1.423674014696063</c:v>
                </c:pt>
                <c:pt idx="183">
                  <c:v>-1.343674014696063</c:v>
                </c:pt>
                <c:pt idx="184">
                  <c:v>-1.29034068136273</c:v>
                </c:pt>
                <c:pt idx="185">
                  <c:v>-1.197007348029395</c:v>
                </c:pt>
                <c:pt idx="186">
                  <c:v>-1.063674014696062</c:v>
                </c:pt>
                <c:pt idx="187">
                  <c:v>-0.957007348029396</c:v>
                </c:pt>
                <c:pt idx="188">
                  <c:v>-0.837007348029397</c:v>
                </c:pt>
                <c:pt idx="189">
                  <c:v>-0.743674014696063</c:v>
                </c:pt>
                <c:pt idx="190">
                  <c:v>-0.717007348029396</c:v>
                </c:pt>
                <c:pt idx="191">
                  <c:v>-0.797007348029396</c:v>
                </c:pt>
                <c:pt idx="192">
                  <c:v>-0.89034068136273</c:v>
                </c:pt>
                <c:pt idx="193">
                  <c:v>-0.983674014696063</c:v>
                </c:pt>
                <c:pt idx="194">
                  <c:v>-1.023674014696062</c:v>
                </c:pt>
                <c:pt idx="195">
                  <c:v>-1.09034068136273</c:v>
                </c:pt>
                <c:pt idx="196">
                  <c:v>-1.130340681362731</c:v>
                </c:pt>
                <c:pt idx="197">
                  <c:v>-1.210340681362731</c:v>
                </c:pt>
                <c:pt idx="198">
                  <c:v>-1.277007348029397</c:v>
                </c:pt>
                <c:pt idx="199">
                  <c:v>-1.383674014696065</c:v>
                </c:pt>
                <c:pt idx="200">
                  <c:v>-1.490340681362732</c:v>
                </c:pt>
                <c:pt idx="201">
                  <c:v>-1.623674014696065</c:v>
                </c:pt>
                <c:pt idx="202">
                  <c:v>-1.743674014696065</c:v>
                </c:pt>
                <c:pt idx="203">
                  <c:v>-1.863674014696065</c:v>
                </c:pt>
                <c:pt idx="204">
                  <c:v>-1.943674014696065</c:v>
                </c:pt>
                <c:pt idx="205">
                  <c:v>-1.970340681362732</c:v>
                </c:pt>
                <c:pt idx="206">
                  <c:v>-1.930340681362731</c:v>
                </c:pt>
                <c:pt idx="207">
                  <c:v>-1.890340681362731</c:v>
                </c:pt>
                <c:pt idx="208">
                  <c:v>-1.863674014696064</c:v>
                </c:pt>
                <c:pt idx="209">
                  <c:v>-1.890340681362732</c:v>
                </c:pt>
                <c:pt idx="210">
                  <c:v>-1.903674014696065</c:v>
                </c:pt>
                <c:pt idx="211">
                  <c:v>-1.890340681362732</c:v>
                </c:pt>
                <c:pt idx="212">
                  <c:v>-1.863674014696066</c:v>
                </c:pt>
                <c:pt idx="213">
                  <c:v>-1.837007348029398</c:v>
                </c:pt>
                <c:pt idx="214">
                  <c:v>-1.743674014696065</c:v>
                </c:pt>
                <c:pt idx="215">
                  <c:v>-1.663674014696065</c:v>
                </c:pt>
                <c:pt idx="216">
                  <c:v>-1.637007348029398</c:v>
                </c:pt>
                <c:pt idx="217">
                  <c:v>-1.583674014696065</c:v>
                </c:pt>
                <c:pt idx="218">
                  <c:v>-1.517007348029398</c:v>
                </c:pt>
                <c:pt idx="219">
                  <c:v>-1.477007348029397</c:v>
                </c:pt>
                <c:pt idx="220">
                  <c:v>-1.49034068136273</c:v>
                </c:pt>
                <c:pt idx="221">
                  <c:v>-1.463674014696064</c:v>
                </c:pt>
                <c:pt idx="222">
                  <c:v>-1.423674014696064</c:v>
                </c:pt>
                <c:pt idx="223">
                  <c:v>-1.357007348029398</c:v>
                </c:pt>
                <c:pt idx="224">
                  <c:v>-1.263674014696063</c:v>
                </c:pt>
                <c:pt idx="225">
                  <c:v>-1.183674014696062</c:v>
                </c:pt>
                <c:pt idx="226">
                  <c:v>-1.157007348029396</c:v>
                </c:pt>
                <c:pt idx="227">
                  <c:v>-1.117007348029396</c:v>
                </c:pt>
                <c:pt idx="228">
                  <c:v>-1.103674014696064</c:v>
                </c:pt>
                <c:pt idx="229">
                  <c:v>-1.157007348029396</c:v>
                </c:pt>
                <c:pt idx="230">
                  <c:v>-1.21034068136273</c:v>
                </c:pt>
                <c:pt idx="231">
                  <c:v>-1.21034068136273</c:v>
                </c:pt>
                <c:pt idx="232">
                  <c:v>-1.303674014696063</c:v>
                </c:pt>
                <c:pt idx="233">
                  <c:v>-1.41034068136273</c:v>
                </c:pt>
                <c:pt idx="234">
                  <c:v>-1.477007348029396</c:v>
                </c:pt>
                <c:pt idx="235">
                  <c:v>-1.49034068136273</c:v>
                </c:pt>
                <c:pt idx="236">
                  <c:v>-1.57034068136273</c:v>
                </c:pt>
                <c:pt idx="237">
                  <c:v>-1.637007348029396</c:v>
                </c:pt>
                <c:pt idx="238">
                  <c:v>-1.677007348029396</c:v>
                </c:pt>
                <c:pt idx="239">
                  <c:v>-1.717007348029397</c:v>
                </c:pt>
                <c:pt idx="240">
                  <c:v>-1.770340681362732</c:v>
                </c:pt>
                <c:pt idx="241">
                  <c:v>-1.783674014696064</c:v>
                </c:pt>
                <c:pt idx="242">
                  <c:v>-1.837007348029396</c:v>
                </c:pt>
                <c:pt idx="243">
                  <c:v>-1.877007348029395</c:v>
                </c:pt>
                <c:pt idx="244">
                  <c:v>-1.903674014696062</c:v>
                </c:pt>
                <c:pt idx="245">
                  <c:v>-1.943674014696063</c:v>
                </c:pt>
                <c:pt idx="246">
                  <c:v>-2.037007348029396</c:v>
                </c:pt>
                <c:pt idx="247">
                  <c:v>-2.063674014696063</c:v>
                </c:pt>
                <c:pt idx="248">
                  <c:v>-2.117007348029397</c:v>
                </c:pt>
                <c:pt idx="249">
                  <c:v>-2.21034068136273</c:v>
                </c:pt>
                <c:pt idx="250">
                  <c:v>-2.303674014696063</c:v>
                </c:pt>
                <c:pt idx="251">
                  <c:v>-2.330340681362731</c:v>
                </c:pt>
                <c:pt idx="252">
                  <c:v>-2.343674014696064</c:v>
                </c:pt>
                <c:pt idx="253">
                  <c:v>-2.397007348029397</c:v>
                </c:pt>
                <c:pt idx="254">
                  <c:v>-2.45034068136273</c:v>
                </c:pt>
                <c:pt idx="255">
                  <c:v>-2.477007348029397</c:v>
                </c:pt>
                <c:pt idx="256">
                  <c:v>-2.53034068136273</c:v>
                </c:pt>
                <c:pt idx="257">
                  <c:v>-2.570340681362732</c:v>
                </c:pt>
                <c:pt idx="258">
                  <c:v>-2.5570073480294</c:v>
                </c:pt>
                <c:pt idx="259">
                  <c:v>-2.4770073480294</c:v>
                </c:pt>
                <c:pt idx="260">
                  <c:v>-2.3970073480294</c:v>
                </c:pt>
                <c:pt idx="261">
                  <c:v>-2.263674014696066</c:v>
                </c:pt>
                <c:pt idx="262">
                  <c:v>-2.130340681362733</c:v>
                </c:pt>
                <c:pt idx="263">
                  <c:v>-1.970340681362731</c:v>
                </c:pt>
                <c:pt idx="264">
                  <c:v>-1.837007348029398</c:v>
                </c:pt>
                <c:pt idx="265">
                  <c:v>-1.703674014696064</c:v>
                </c:pt>
                <c:pt idx="266">
                  <c:v>-1.583674014696064</c:v>
                </c:pt>
                <c:pt idx="267">
                  <c:v>-1.490340681362732</c:v>
                </c:pt>
                <c:pt idx="268">
                  <c:v>-1.437007348029399</c:v>
                </c:pt>
                <c:pt idx="269">
                  <c:v>-1.410340681362733</c:v>
                </c:pt>
                <c:pt idx="270">
                  <c:v>-1.437007348029399</c:v>
                </c:pt>
                <c:pt idx="271">
                  <c:v>-1.477007348029398</c:v>
                </c:pt>
                <c:pt idx="272">
                  <c:v>-1.53034068136273</c:v>
                </c:pt>
                <c:pt idx="273">
                  <c:v>-1.637007348029396</c:v>
                </c:pt>
                <c:pt idx="274">
                  <c:v>-1.757007348029397</c:v>
                </c:pt>
                <c:pt idx="275">
                  <c:v>-1.85034068136273</c:v>
                </c:pt>
                <c:pt idx="276">
                  <c:v>-1.943674014696062</c:v>
                </c:pt>
                <c:pt idx="277">
                  <c:v>-2.037007348029395</c:v>
                </c:pt>
                <c:pt idx="278">
                  <c:v>-2.090340681362729</c:v>
                </c:pt>
                <c:pt idx="279">
                  <c:v>-2.13034068136273</c:v>
                </c:pt>
                <c:pt idx="280">
                  <c:v>-2.13034068136273</c:v>
                </c:pt>
                <c:pt idx="281">
                  <c:v>-2.143674014696063</c:v>
                </c:pt>
                <c:pt idx="282">
                  <c:v>-2.103674014696063</c:v>
                </c:pt>
                <c:pt idx="283">
                  <c:v>-2.023674014696063</c:v>
                </c:pt>
                <c:pt idx="284">
                  <c:v>-1.917007348029395</c:v>
                </c:pt>
                <c:pt idx="285">
                  <c:v>-1.783674014696062</c:v>
                </c:pt>
                <c:pt idx="286">
                  <c:v>-1.637007348029396</c:v>
                </c:pt>
                <c:pt idx="287">
                  <c:v>-1.517007348029396</c:v>
                </c:pt>
                <c:pt idx="288">
                  <c:v>-1.383674014696063</c:v>
                </c:pt>
                <c:pt idx="289">
                  <c:v>-1.25034068136273</c:v>
                </c:pt>
                <c:pt idx="290">
                  <c:v>-1.117007348029397</c:v>
                </c:pt>
                <c:pt idx="291">
                  <c:v>-0.983674014696065</c:v>
                </c:pt>
                <c:pt idx="292">
                  <c:v>-0.823674014696065</c:v>
                </c:pt>
                <c:pt idx="293">
                  <c:v>-0.650340681362731</c:v>
                </c:pt>
                <c:pt idx="294">
                  <c:v>-0.463674014696065</c:v>
                </c:pt>
                <c:pt idx="295">
                  <c:v>-0.343674014696065</c:v>
                </c:pt>
                <c:pt idx="296">
                  <c:v>-0.223674014696065</c:v>
                </c:pt>
                <c:pt idx="297">
                  <c:v>-0.170340681362732</c:v>
                </c:pt>
                <c:pt idx="298">
                  <c:v>-0.183674014696066</c:v>
                </c:pt>
                <c:pt idx="299">
                  <c:v>-0.170340681362733</c:v>
                </c:pt>
                <c:pt idx="300">
                  <c:v>-0.1170073480294</c:v>
                </c:pt>
                <c:pt idx="301">
                  <c:v>-0.0770073480293993</c:v>
                </c:pt>
                <c:pt idx="302">
                  <c:v>-0.0370073480293996</c:v>
                </c:pt>
                <c:pt idx="303">
                  <c:v>0.0029926519706</c:v>
                </c:pt>
                <c:pt idx="304">
                  <c:v>-0.023674014696067</c:v>
                </c:pt>
                <c:pt idx="305">
                  <c:v>-0.1170073480294</c:v>
                </c:pt>
                <c:pt idx="306">
                  <c:v>-0.210340681362733</c:v>
                </c:pt>
                <c:pt idx="307">
                  <c:v>-0.263674014696066</c:v>
                </c:pt>
                <c:pt idx="308">
                  <c:v>-0.330340681362733</c:v>
                </c:pt>
                <c:pt idx="309">
                  <c:v>-0.410340681362734</c:v>
                </c:pt>
                <c:pt idx="310">
                  <c:v>-0.490340681362734</c:v>
                </c:pt>
                <c:pt idx="311">
                  <c:v>-0.5970073480294</c:v>
                </c:pt>
                <c:pt idx="312">
                  <c:v>-0.7170073480294</c:v>
                </c:pt>
                <c:pt idx="313">
                  <c:v>-0.797007348029399</c:v>
                </c:pt>
                <c:pt idx="314">
                  <c:v>-0.903674014696065</c:v>
                </c:pt>
                <c:pt idx="315">
                  <c:v>-1.010340681362732</c:v>
                </c:pt>
                <c:pt idx="316">
                  <c:v>-1.090340681362732</c:v>
                </c:pt>
                <c:pt idx="317">
                  <c:v>-1.130340681362732</c:v>
                </c:pt>
                <c:pt idx="318">
                  <c:v>-1.143674014696065</c:v>
                </c:pt>
                <c:pt idx="319">
                  <c:v>-1.117007348029398</c:v>
                </c:pt>
                <c:pt idx="320">
                  <c:v>-1.023674014696064</c:v>
                </c:pt>
                <c:pt idx="321">
                  <c:v>-0.943674014696064</c:v>
                </c:pt>
                <c:pt idx="322">
                  <c:v>-0.970340681362731</c:v>
                </c:pt>
                <c:pt idx="323">
                  <c:v>-1.05034068136273</c:v>
                </c:pt>
                <c:pt idx="324">
                  <c:v>-1.103674014696064</c:v>
                </c:pt>
                <c:pt idx="325">
                  <c:v>-1.17034068136273</c:v>
                </c:pt>
                <c:pt idx="326">
                  <c:v>-1.210340681362731</c:v>
                </c:pt>
                <c:pt idx="327">
                  <c:v>-1.183674014696064</c:v>
                </c:pt>
                <c:pt idx="328">
                  <c:v>-1.170340681362731</c:v>
                </c:pt>
                <c:pt idx="329">
                  <c:v>-1.157007348029398</c:v>
                </c:pt>
                <c:pt idx="330">
                  <c:v>-1.170340681362731</c:v>
                </c:pt>
                <c:pt idx="331">
                  <c:v>-1.210340681362732</c:v>
                </c:pt>
                <c:pt idx="332">
                  <c:v>-1.290340681362732</c:v>
                </c:pt>
                <c:pt idx="333">
                  <c:v>-1.370340681362731</c:v>
                </c:pt>
                <c:pt idx="334">
                  <c:v>-1.450340681362731</c:v>
                </c:pt>
                <c:pt idx="335">
                  <c:v>-1.530340681362732</c:v>
                </c:pt>
                <c:pt idx="336">
                  <c:v>-1.623674014696065</c:v>
                </c:pt>
                <c:pt idx="337">
                  <c:v>-1.663674014696065</c:v>
                </c:pt>
                <c:pt idx="338">
                  <c:v>-1.690340681362732</c:v>
                </c:pt>
                <c:pt idx="339">
                  <c:v>-1.730340681362731</c:v>
                </c:pt>
                <c:pt idx="340">
                  <c:v>-1.717007348029398</c:v>
                </c:pt>
                <c:pt idx="341">
                  <c:v>-1.650340681362731</c:v>
                </c:pt>
                <c:pt idx="342">
                  <c:v>-1.583674014696064</c:v>
                </c:pt>
                <c:pt idx="343">
                  <c:v>-1.49034068136273</c:v>
                </c:pt>
                <c:pt idx="344">
                  <c:v>-1.383674014696063</c:v>
                </c:pt>
                <c:pt idx="345">
                  <c:v>-1.317007348029396</c:v>
                </c:pt>
                <c:pt idx="346">
                  <c:v>-1.263674014696063</c:v>
                </c:pt>
                <c:pt idx="347">
                  <c:v>-1.21034068136273</c:v>
                </c:pt>
                <c:pt idx="348">
                  <c:v>-1.17034068136273</c:v>
                </c:pt>
                <c:pt idx="349">
                  <c:v>-1.157007348029396</c:v>
                </c:pt>
                <c:pt idx="350">
                  <c:v>-1.17034068136273</c:v>
                </c:pt>
                <c:pt idx="351">
                  <c:v>-1.17034068136273</c:v>
                </c:pt>
                <c:pt idx="352">
                  <c:v>-1.170340681362731</c:v>
                </c:pt>
                <c:pt idx="353">
                  <c:v>-1.130340681362732</c:v>
                </c:pt>
                <c:pt idx="354">
                  <c:v>-1.077007348029398</c:v>
                </c:pt>
                <c:pt idx="355">
                  <c:v>-0.997007348029398</c:v>
                </c:pt>
                <c:pt idx="356">
                  <c:v>-1.010340681362732</c:v>
                </c:pt>
                <c:pt idx="357">
                  <c:v>-1.090340681362733</c:v>
                </c:pt>
                <c:pt idx="358">
                  <c:v>-1.223674014696066</c:v>
                </c:pt>
                <c:pt idx="359">
                  <c:v>-1.3970073480294</c:v>
                </c:pt>
                <c:pt idx="360">
                  <c:v>-1.5970073480294</c:v>
                </c:pt>
                <c:pt idx="361">
                  <c:v>-1.7170073480294</c:v>
                </c:pt>
                <c:pt idx="362">
                  <c:v>-1.7970073480294</c:v>
                </c:pt>
                <c:pt idx="363">
                  <c:v>-1.863674014696066</c:v>
                </c:pt>
                <c:pt idx="364">
                  <c:v>-1.863674014696066</c:v>
                </c:pt>
                <c:pt idx="365">
                  <c:v>-1.850340681362732</c:v>
                </c:pt>
                <c:pt idx="366">
                  <c:v>-1.850340681362732</c:v>
                </c:pt>
                <c:pt idx="367">
                  <c:v>-1.837007348029398</c:v>
                </c:pt>
                <c:pt idx="368">
                  <c:v>-1.863674014696064</c:v>
                </c:pt>
                <c:pt idx="369">
                  <c:v>-1.943674014696064</c:v>
                </c:pt>
                <c:pt idx="370">
                  <c:v>-2.077007348029398</c:v>
                </c:pt>
                <c:pt idx="371">
                  <c:v>-2.21034068136273</c:v>
                </c:pt>
                <c:pt idx="372">
                  <c:v>-2.317007348029396</c:v>
                </c:pt>
                <c:pt idx="373">
                  <c:v>-2.370340681362729</c:v>
                </c:pt>
                <c:pt idx="374">
                  <c:v>-2.33034068136273</c:v>
                </c:pt>
                <c:pt idx="375">
                  <c:v>-2.197007348029397</c:v>
                </c:pt>
                <c:pt idx="376">
                  <c:v>-2.063674014696064</c:v>
                </c:pt>
                <c:pt idx="377">
                  <c:v>-1.903674014696064</c:v>
                </c:pt>
                <c:pt idx="378">
                  <c:v>-1.757007348029397</c:v>
                </c:pt>
                <c:pt idx="379">
                  <c:v>-1.677007348029397</c:v>
                </c:pt>
                <c:pt idx="380">
                  <c:v>-1.570340681362731</c:v>
                </c:pt>
                <c:pt idx="381">
                  <c:v>-1.477007348029398</c:v>
                </c:pt>
                <c:pt idx="382">
                  <c:v>-1.410340681362733</c:v>
                </c:pt>
                <c:pt idx="383">
                  <c:v>-1.317007348029399</c:v>
                </c:pt>
                <c:pt idx="384">
                  <c:v>-1.223674014696065</c:v>
                </c:pt>
                <c:pt idx="385">
                  <c:v>-1.130340681362732</c:v>
                </c:pt>
                <c:pt idx="386">
                  <c:v>-0.997007348029399</c:v>
                </c:pt>
                <c:pt idx="387">
                  <c:v>-0.890340681362733</c:v>
                </c:pt>
                <c:pt idx="388">
                  <c:v>-0.823674014696067</c:v>
                </c:pt>
                <c:pt idx="389">
                  <c:v>-0.7570073480294</c:v>
                </c:pt>
                <c:pt idx="390">
                  <c:v>-0.7170073480294</c:v>
                </c:pt>
                <c:pt idx="391">
                  <c:v>-0.730340681362733</c:v>
                </c:pt>
                <c:pt idx="392">
                  <c:v>-0.770340681362734</c:v>
                </c:pt>
                <c:pt idx="393">
                  <c:v>-0.810340681362734</c:v>
                </c:pt>
                <c:pt idx="394">
                  <c:v>-0.850340681362734</c:v>
                </c:pt>
                <c:pt idx="395">
                  <c:v>-0.943674014696068</c:v>
                </c:pt>
                <c:pt idx="396">
                  <c:v>-1.010340681362734</c:v>
                </c:pt>
                <c:pt idx="397">
                  <c:v>-1.0370073480294</c:v>
                </c:pt>
                <c:pt idx="398">
                  <c:v>-1.077007348029401</c:v>
                </c:pt>
                <c:pt idx="399">
                  <c:v>-1.103674014696068</c:v>
                </c:pt>
                <c:pt idx="400">
                  <c:v>-1.090340681362735</c:v>
                </c:pt>
                <c:pt idx="401">
                  <c:v>-1.050340681362734</c:v>
                </c:pt>
                <c:pt idx="402">
                  <c:v>-1.010340681362734</c:v>
                </c:pt>
                <c:pt idx="403">
                  <c:v>-0.930340681362733</c:v>
                </c:pt>
                <c:pt idx="404">
                  <c:v>-0.903674014696066</c:v>
                </c:pt>
                <c:pt idx="405">
                  <c:v>-0.877007348029399</c:v>
                </c:pt>
                <c:pt idx="406">
                  <c:v>-0.850340681362733</c:v>
                </c:pt>
                <c:pt idx="407">
                  <c:v>-0.850340681362732</c:v>
                </c:pt>
                <c:pt idx="408">
                  <c:v>-0.850340681362732</c:v>
                </c:pt>
                <c:pt idx="409">
                  <c:v>-0.823674014696066</c:v>
                </c:pt>
                <c:pt idx="410">
                  <c:v>-0.770340681362732</c:v>
                </c:pt>
                <c:pt idx="411">
                  <c:v>-0.703674014696065</c:v>
                </c:pt>
                <c:pt idx="412">
                  <c:v>-0.663674014696064</c:v>
                </c:pt>
                <c:pt idx="413">
                  <c:v>-0.597007348029398</c:v>
                </c:pt>
                <c:pt idx="414">
                  <c:v>-0.477007348029397</c:v>
                </c:pt>
                <c:pt idx="415">
                  <c:v>-0.410340681362731</c:v>
                </c:pt>
                <c:pt idx="416">
                  <c:v>-0.383674014696065</c:v>
                </c:pt>
                <c:pt idx="417">
                  <c:v>-0.303674014696065</c:v>
                </c:pt>
                <c:pt idx="418">
                  <c:v>-0.263674014696065</c:v>
                </c:pt>
                <c:pt idx="419">
                  <c:v>-0.223674014696064</c:v>
                </c:pt>
                <c:pt idx="420">
                  <c:v>-0.210340681362731</c:v>
                </c:pt>
                <c:pt idx="421">
                  <c:v>-0.183674014696064</c:v>
                </c:pt>
                <c:pt idx="422">
                  <c:v>-0.117007348029398</c:v>
                </c:pt>
                <c:pt idx="423">
                  <c:v>-0.0370073480293973</c:v>
                </c:pt>
                <c:pt idx="424">
                  <c:v>0.0563259853039365</c:v>
                </c:pt>
                <c:pt idx="425">
                  <c:v>0.229659318637269</c:v>
                </c:pt>
                <c:pt idx="426">
                  <c:v>0.416325985303936</c:v>
                </c:pt>
                <c:pt idx="427">
                  <c:v>0.562992651970603</c:v>
                </c:pt>
                <c:pt idx="428">
                  <c:v>0.722992651970603</c:v>
                </c:pt>
                <c:pt idx="429">
                  <c:v>0.816325985303936</c:v>
                </c:pt>
                <c:pt idx="430">
                  <c:v>0.882992651970603</c:v>
                </c:pt>
                <c:pt idx="431">
                  <c:v>0.936325985303936</c:v>
                </c:pt>
                <c:pt idx="432">
                  <c:v>0.98965931863727</c:v>
                </c:pt>
                <c:pt idx="433">
                  <c:v>1.082992651970603</c:v>
                </c:pt>
                <c:pt idx="434">
                  <c:v>1.18965931863727</c:v>
                </c:pt>
                <c:pt idx="435">
                  <c:v>1.34965931863727</c:v>
                </c:pt>
                <c:pt idx="436">
                  <c:v>1.54965931863727</c:v>
                </c:pt>
                <c:pt idx="437">
                  <c:v>1.762992651970603</c:v>
                </c:pt>
                <c:pt idx="438">
                  <c:v>1.936325985303936</c:v>
                </c:pt>
                <c:pt idx="439">
                  <c:v>2.136325985303936</c:v>
                </c:pt>
                <c:pt idx="440">
                  <c:v>2.256325985303937</c:v>
                </c:pt>
                <c:pt idx="441">
                  <c:v>2.349659318637268</c:v>
                </c:pt>
                <c:pt idx="442">
                  <c:v>2.482992651970603</c:v>
                </c:pt>
                <c:pt idx="443">
                  <c:v>2.62965931863727</c:v>
                </c:pt>
                <c:pt idx="444">
                  <c:v>2.802992651970603</c:v>
                </c:pt>
                <c:pt idx="445">
                  <c:v>3.056325985303936</c:v>
                </c:pt>
                <c:pt idx="446">
                  <c:v>3.336325985303936</c:v>
                </c:pt>
                <c:pt idx="447">
                  <c:v>3.576325985303936</c:v>
                </c:pt>
                <c:pt idx="448">
                  <c:v>3.789659318637269</c:v>
                </c:pt>
                <c:pt idx="449">
                  <c:v>3.962992651970603</c:v>
                </c:pt>
                <c:pt idx="450">
                  <c:v>4.082992651970603</c:v>
                </c:pt>
                <c:pt idx="451">
                  <c:v>4.10965931863727</c:v>
                </c:pt>
                <c:pt idx="452">
                  <c:v>4.09632598530394</c:v>
                </c:pt>
                <c:pt idx="453">
                  <c:v>4.06965931863727</c:v>
                </c:pt>
                <c:pt idx="454">
                  <c:v>3.98965931863727</c:v>
                </c:pt>
                <c:pt idx="455">
                  <c:v>3.856325985303937</c:v>
                </c:pt>
                <c:pt idx="456">
                  <c:v>3.70965931863727</c:v>
                </c:pt>
                <c:pt idx="457">
                  <c:v>3.509659318637269</c:v>
                </c:pt>
                <c:pt idx="458">
                  <c:v>3.282992651970603</c:v>
                </c:pt>
                <c:pt idx="459">
                  <c:v>3.042992651970603</c:v>
                </c:pt>
                <c:pt idx="460">
                  <c:v>2.802992651970603</c:v>
                </c:pt>
                <c:pt idx="461">
                  <c:v>2.589659318637269</c:v>
                </c:pt>
                <c:pt idx="462">
                  <c:v>2.416325985303936</c:v>
                </c:pt>
                <c:pt idx="463">
                  <c:v>2.216325985303937</c:v>
                </c:pt>
                <c:pt idx="464">
                  <c:v>2.069659318637269</c:v>
                </c:pt>
                <c:pt idx="465">
                  <c:v>1.909659318637269</c:v>
                </c:pt>
                <c:pt idx="466">
                  <c:v>1.776325985303937</c:v>
                </c:pt>
                <c:pt idx="467">
                  <c:v>1.642992651970603</c:v>
                </c:pt>
                <c:pt idx="468">
                  <c:v>1.576325985303936</c:v>
                </c:pt>
                <c:pt idx="469">
                  <c:v>1.522992651970603</c:v>
                </c:pt>
                <c:pt idx="470">
                  <c:v>1.536325985303936</c:v>
                </c:pt>
                <c:pt idx="471">
                  <c:v>1.536325985303936</c:v>
                </c:pt>
                <c:pt idx="472">
                  <c:v>1.589659318637269</c:v>
                </c:pt>
                <c:pt idx="473">
                  <c:v>1.576325985303936</c:v>
                </c:pt>
                <c:pt idx="474">
                  <c:v>1.549659318637268</c:v>
                </c:pt>
                <c:pt idx="475">
                  <c:v>1.496325985303935</c:v>
                </c:pt>
                <c:pt idx="476">
                  <c:v>1.389659318637268</c:v>
                </c:pt>
                <c:pt idx="477">
                  <c:v>1.256325985303935</c:v>
                </c:pt>
                <c:pt idx="478">
                  <c:v>1.189659318637268</c:v>
                </c:pt>
                <c:pt idx="479">
                  <c:v>1.069659318637268</c:v>
                </c:pt>
                <c:pt idx="480">
                  <c:v>1.002992651970601</c:v>
                </c:pt>
                <c:pt idx="481">
                  <c:v>1.016325985303934</c:v>
                </c:pt>
                <c:pt idx="482">
                  <c:v>1.056325985303934</c:v>
                </c:pt>
                <c:pt idx="483">
                  <c:v>1.0429926519706</c:v>
                </c:pt>
                <c:pt idx="484">
                  <c:v>1.082992651970601</c:v>
                </c:pt>
                <c:pt idx="485">
                  <c:v>1.122992651970601</c:v>
                </c:pt>
                <c:pt idx="486">
                  <c:v>1.1629926519706</c:v>
                </c:pt>
                <c:pt idx="487">
                  <c:v>1.1629926519706</c:v>
                </c:pt>
                <c:pt idx="488">
                  <c:v>1.229659318637267</c:v>
                </c:pt>
                <c:pt idx="489">
                  <c:v>1.309659318637268</c:v>
                </c:pt>
                <c:pt idx="490">
                  <c:v>1.322992651970602</c:v>
                </c:pt>
                <c:pt idx="491">
                  <c:v>1.389659318637268</c:v>
                </c:pt>
                <c:pt idx="492">
                  <c:v>1.482992651970602</c:v>
                </c:pt>
                <c:pt idx="493">
                  <c:v>1.536325985303936</c:v>
                </c:pt>
                <c:pt idx="494">
                  <c:v>1.602992651970604</c:v>
                </c:pt>
                <c:pt idx="495">
                  <c:v>1.656325985303937</c:v>
                </c:pt>
                <c:pt idx="496">
                  <c:v>1.629659318637271</c:v>
                </c:pt>
                <c:pt idx="497">
                  <c:v>1.576325985303938</c:v>
                </c:pt>
                <c:pt idx="498">
                  <c:v>1.576325985303938</c:v>
                </c:pt>
                <c:pt idx="499">
                  <c:v>1.54965931863727</c:v>
                </c:pt>
                <c:pt idx="500">
                  <c:v>1.549659318637272</c:v>
                </c:pt>
                <c:pt idx="501">
                  <c:v>1.57632598530394</c:v>
                </c:pt>
                <c:pt idx="502">
                  <c:v>1.642992651970605</c:v>
                </c:pt>
                <c:pt idx="503">
                  <c:v>1.629659318637272</c:v>
                </c:pt>
                <c:pt idx="504">
                  <c:v>1.616325985303938</c:v>
                </c:pt>
                <c:pt idx="505">
                  <c:v>1.629659318637272</c:v>
                </c:pt>
                <c:pt idx="506">
                  <c:v>1.61632598530394</c:v>
                </c:pt>
                <c:pt idx="507">
                  <c:v>1.562992651970606</c:v>
                </c:pt>
                <c:pt idx="508">
                  <c:v>1.549659318637272</c:v>
                </c:pt>
                <c:pt idx="509">
                  <c:v>1.549659318637272</c:v>
                </c:pt>
                <c:pt idx="510">
                  <c:v>1.576325985303938</c:v>
                </c:pt>
                <c:pt idx="511">
                  <c:v>1.576325985303938</c:v>
                </c:pt>
                <c:pt idx="512">
                  <c:v>1.54965931863727</c:v>
                </c:pt>
                <c:pt idx="513">
                  <c:v>1.522992651970603</c:v>
                </c:pt>
                <c:pt idx="514">
                  <c:v>1.456325985303937</c:v>
                </c:pt>
                <c:pt idx="515">
                  <c:v>1.362992651970603</c:v>
                </c:pt>
                <c:pt idx="516">
                  <c:v>1.282992651970602</c:v>
                </c:pt>
                <c:pt idx="517">
                  <c:v>1.202992651970603</c:v>
                </c:pt>
                <c:pt idx="518">
                  <c:v>1.162992651970603</c:v>
                </c:pt>
                <c:pt idx="519">
                  <c:v>1.122992651970603</c:v>
                </c:pt>
                <c:pt idx="520">
                  <c:v>1.069659318637268</c:v>
                </c:pt>
                <c:pt idx="521">
                  <c:v>1.016325985303934</c:v>
                </c:pt>
                <c:pt idx="522">
                  <c:v>1.002992651970601</c:v>
                </c:pt>
                <c:pt idx="523">
                  <c:v>0.936325985303934</c:v>
                </c:pt>
                <c:pt idx="524">
                  <c:v>0.869659318637268</c:v>
                </c:pt>
                <c:pt idx="525">
                  <c:v>0.762992651970602</c:v>
                </c:pt>
                <c:pt idx="526">
                  <c:v>0.696325985303936</c:v>
                </c:pt>
                <c:pt idx="527">
                  <c:v>0.629659318637269</c:v>
                </c:pt>
                <c:pt idx="528">
                  <c:v>0.562992651970602</c:v>
                </c:pt>
                <c:pt idx="529">
                  <c:v>0.536325985303935</c:v>
                </c:pt>
                <c:pt idx="530">
                  <c:v>0.482992651970602</c:v>
                </c:pt>
                <c:pt idx="531">
                  <c:v>0.402992651970603</c:v>
                </c:pt>
                <c:pt idx="532">
                  <c:v>0.362992651970602</c:v>
                </c:pt>
                <c:pt idx="533">
                  <c:v>0.282992651970602</c:v>
                </c:pt>
                <c:pt idx="534">
                  <c:v>0.202992651970602</c:v>
                </c:pt>
                <c:pt idx="535">
                  <c:v>0.189659318637268</c:v>
                </c:pt>
                <c:pt idx="536">
                  <c:v>0.176325985303935</c:v>
                </c:pt>
                <c:pt idx="537">
                  <c:v>0.0963259853039346</c:v>
                </c:pt>
                <c:pt idx="538">
                  <c:v>0.029659318637268</c:v>
                </c:pt>
                <c:pt idx="539">
                  <c:v>-0.0636740146960657</c:v>
                </c:pt>
                <c:pt idx="540">
                  <c:v>-0.157007348029399</c:v>
                </c:pt>
                <c:pt idx="541">
                  <c:v>-0.250340681362733</c:v>
                </c:pt>
                <c:pt idx="542">
                  <c:v>-0.330340681362732</c:v>
                </c:pt>
                <c:pt idx="543">
                  <c:v>-0.397007348029399</c:v>
                </c:pt>
                <c:pt idx="544">
                  <c:v>-0.450340681362732</c:v>
                </c:pt>
                <c:pt idx="545">
                  <c:v>-0.517007348029399</c:v>
                </c:pt>
                <c:pt idx="546">
                  <c:v>-0.517007348029399</c:v>
                </c:pt>
                <c:pt idx="547">
                  <c:v>-0.503674014696065</c:v>
                </c:pt>
                <c:pt idx="548">
                  <c:v>-0.450340681362732</c:v>
                </c:pt>
                <c:pt idx="549">
                  <c:v>-0.410340681362732</c:v>
                </c:pt>
                <c:pt idx="550">
                  <c:v>-0.37034068136273</c:v>
                </c:pt>
                <c:pt idx="551">
                  <c:v>-0.37034068136273</c:v>
                </c:pt>
                <c:pt idx="552">
                  <c:v>-0.383674014696064</c:v>
                </c:pt>
                <c:pt idx="553">
                  <c:v>-0.357007348029397</c:v>
                </c:pt>
                <c:pt idx="554">
                  <c:v>-0.330340681362731</c:v>
                </c:pt>
                <c:pt idx="555">
                  <c:v>-0.290340681362731</c:v>
                </c:pt>
                <c:pt idx="556">
                  <c:v>-0.237007348029398</c:v>
                </c:pt>
                <c:pt idx="557">
                  <c:v>-0.143674014696065</c:v>
                </c:pt>
                <c:pt idx="558">
                  <c:v>-0.103674014696063</c:v>
                </c:pt>
                <c:pt idx="559">
                  <c:v>-0.0503406813627313</c:v>
                </c:pt>
                <c:pt idx="560">
                  <c:v>0.0163259853039345</c:v>
                </c:pt>
                <c:pt idx="561">
                  <c:v>0.029659318637267</c:v>
                </c:pt>
                <c:pt idx="562">
                  <c:v>0.0029926519706</c:v>
                </c:pt>
                <c:pt idx="563">
                  <c:v>0.0029926519706</c:v>
                </c:pt>
                <c:pt idx="564">
                  <c:v>0.0563259853039331</c:v>
                </c:pt>
                <c:pt idx="565">
                  <c:v>0.109659318637266</c:v>
                </c:pt>
                <c:pt idx="566">
                  <c:v>0.216325985303934</c:v>
                </c:pt>
                <c:pt idx="567">
                  <c:v>0.376325985303934</c:v>
                </c:pt>
                <c:pt idx="568">
                  <c:v>0.496325985303934</c:v>
                </c:pt>
                <c:pt idx="569">
                  <c:v>0.6029926519706</c:v>
                </c:pt>
                <c:pt idx="570">
                  <c:v>0.7229926519706</c:v>
                </c:pt>
                <c:pt idx="571">
                  <c:v>0.8029926519706</c:v>
                </c:pt>
                <c:pt idx="572">
                  <c:v>0.8429926519706</c:v>
                </c:pt>
                <c:pt idx="573">
                  <c:v>0.909659318637265</c:v>
                </c:pt>
                <c:pt idx="574">
                  <c:v>0.936325985303932</c:v>
                </c:pt>
                <c:pt idx="575">
                  <c:v>0.949659318637267</c:v>
                </c:pt>
                <c:pt idx="576">
                  <c:v>0.976325985303934</c:v>
                </c:pt>
                <c:pt idx="577">
                  <c:v>0.976325985303935</c:v>
                </c:pt>
                <c:pt idx="578">
                  <c:v>0.936325985303935</c:v>
                </c:pt>
                <c:pt idx="579">
                  <c:v>0.829659318637268</c:v>
                </c:pt>
                <c:pt idx="580">
                  <c:v>0.709659318637267</c:v>
                </c:pt>
                <c:pt idx="581">
                  <c:v>0.549659318637268</c:v>
                </c:pt>
                <c:pt idx="582">
                  <c:v>0.376325985303935</c:v>
                </c:pt>
                <c:pt idx="583">
                  <c:v>0.242992651970602</c:v>
                </c:pt>
                <c:pt idx="584">
                  <c:v>0.176325985303936</c:v>
                </c:pt>
                <c:pt idx="585">
                  <c:v>0.0696593186372695</c:v>
                </c:pt>
                <c:pt idx="586">
                  <c:v>-0.0370073480293968</c:v>
                </c:pt>
                <c:pt idx="587">
                  <c:v>-0.0903406813627299</c:v>
                </c:pt>
                <c:pt idx="588">
                  <c:v>-0.197007348029397</c:v>
                </c:pt>
                <c:pt idx="589">
                  <c:v>-0.29034068136273</c:v>
                </c:pt>
                <c:pt idx="590">
                  <c:v>-0.37034068136273</c:v>
                </c:pt>
                <c:pt idx="591">
                  <c:v>-0.423674014696063</c:v>
                </c:pt>
                <c:pt idx="592">
                  <c:v>-0.477007348029397</c:v>
                </c:pt>
                <c:pt idx="593">
                  <c:v>-0.45034068136273</c:v>
                </c:pt>
                <c:pt idx="594">
                  <c:v>-0.423674014696063</c:v>
                </c:pt>
                <c:pt idx="595">
                  <c:v>-0.397007348029397</c:v>
                </c:pt>
                <c:pt idx="596">
                  <c:v>-0.383674014696065</c:v>
                </c:pt>
                <c:pt idx="597">
                  <c:v>-0.370340681362732</c:v>
                </c:pt>
                <c:pt idx="598">
                  <c:v>-0.450340681362731</c:v>
                </c:pt>
                <c:pt idx="599">
                  <c:v>-0.570340681362732</c:v>
                </c:pt>
                <c:pt idx="600">
                  <c:v>-0.623674014696065</c:v>
                </c:pt>
                <c:pt idx="601">
                  <c:v>-0.610340681362733</c:v>
                </c:pt>
                <c:pt idx="602">
                  <c:v>-0.610340681362733</c:v>
                </c:pt>
                <c:pt idx="603">
                  <c:v>-0.530340681362732</c:v>
                </c:pt>
                <c:pt idx="604">
                  <c:v>-0.477007348029399</c:v>
                </c:pt>
                <c:pt idx="605">
                  <c:v>-0.4370073480294</c:v>
                </c:pt>
                <c:pt idx="606">
                  <c:v>-0.423674014696066</c:v>
                </c:pt>
                <c:pt idx="607">
                  <c:v>-0.4370073480294</c:v>
                </c:pt>
                <c:pt idx="608">
                  <c:v>-0.503674014696067</c:v>
                </c:pt>
                <c:pt idx="609">
                  <c:v>-0.4770073480294</c:v>
                </c:pt>
                <c:pt idx="610">
                  <c:v>-0.450340681362732</c:v>
                </c:pt>
                <c:pt idx="611">
                  <c:v>-0.397007348029399</c:v>
                </c:pt>
                <c:pt idx="612">
                  <c:v>-0.303674014696065</c:v>
                </c:pt>
                <c:pt idx="613">
                  <c:v>-0.130340681362732</c:v>
                </c:pt>
                <c:pt idx="614">
                  <c:v>0.029659318637268</c:v>
                </c:pt>
                <c:pt idx="615">
                  <c:v>0.149659318637268</c:v>
                </c:pt>
                <c:pt idx="616">
                  <c:v>0.229659318637268</c:v>
                </c:pt>
                <c:pt idx="617">
                  <c:v>0.282992651970602</c:v>
                </c:pt>
                <c:pt idx="618">
                  <c:v>0.282992651970602</c:v>
                </c:pt>
                <c:pt idx="619">
                  <c:v>0.309659318637268</c:v>
                </c:pt>
                <c:pt idx="620">
                  <c:v>0.362992651970602</c:v>
                </c:pt>
                <c:pt idx="621">
                  <c:v>0.416325985303936</c:v>
                </c:pt>
                <c:pt idx="622">
                  <c:v>0.482992651970603</c:v>
                </c:pt>
                <c:pt idx="623">
                  <c:v>0.576325985303937</c:v>
                </c:pt>
                <c:pt idx="624">
                  <c:v>0.58965931863727</c:v>
                </c:pt>
                <c:pt idx="625">
                  <c:v>0.576325985303937</c:v>
                </c:pt>
                <c:pt idx="626">
                  <c:v>0.549659318637271</c:v>
                </c:pt>
                <c:pt idx="627">
                  <c:v>0.509659318637271</c:v>
                </c:pt>
                <c:pt idx="628">
                  <c:v>0.416325985303937</c:v>
                </c:pt>
                <c:pt idx="629">
                  <c:v>0.336325985303937</c:v>
                </c:pt>
                <c:pt idx="630">
                  <c:v>0.256325985303937</c:v>
                </c:pt>
                <c:pt idx="631">
                  <c:v>0.202992651970604</c:v>
                </c:pt>
                <c:pt idx="632">
                  <c:v>0.176325985303936</c:v>
                </c:pt>
                <c:pt idx="633">
                  <c:v>0.189659318637269</c:v>
                </c:pt>
                <c:pt idx="634">
                  <c:v>0.189659318637269</c:v>
                </c:pt>
                <c:pt idx="635">
                  <c:v>0.216325985303935</c:v>
                </c:pt>
                <c:pt idx="636">
                  <c:v>0.189659318637269</c:v>
                </c:pt>
                <c:pt idx="637">
                  <c:v>0.189659318637269</c:v>
                </c:pt>
                <c:pt idx="638">
                  <c:v>0.162992651970603</c:v>
                </c:pt>
                <c:pt idx="639">
                  <c:v>0.202992651970603</c:v>
                </c:pt>
                <c:pt idx="640">
                  <c:v>0.269659318637269</c:v>
                </c:pt>
                <c:pt idx="641">
                  <c:v>0.416325985303936</c:v>
                </c:pt>
                <c:pt idx="642">
                  <c:v>0.536325985303934</c:v>
                </c:pt>
                <c:pt idx="643">
                  <c:v>0.696325985303935</c:v>
                </c:pt>
                <c:pt idx="644">
                  <c:v>0.842992651970602</c:v>
                </c:pt>
                <c:pt idx="645">
                  <c:v>0.989659318637268</c:v>
                </c:pt>
                <c:pt idx="646">
                  <c:v>1.082992651970602</c:v>
                </c:pt>
                <c:pt idx="647">
                  <c:v>1.149659318637269</c:v>
                </c:pt>
                <c:pt idx="648">
                  <c:v>1.18965931863727</c:v>
                </c:pt>
                <c:pt idx="649">
                  <c:v>1.202992651970603</c:v>
                </c:pt>
                <c:pt idx="650">
                  <c:v>1.14965931863727</c:v>
                </c:pt>
                <c:pt idx="651">
                  <c:v>1.136325985303936</c:v>
                </c:pt>
                <c:pt idx="652">
                  <c:v>1.096325985303936</c:v>
                </c:pt>
                <c:pt idx="653">
                  <c:v>1.069659318637268</c:v>
                </c:pt>
                <c:pt idx="654">
                  <c:v>1.016325985303935</c:v>
                </c:pt>
                <c:pt idx="655">
                  <c:v>0.949659318637269</c:v>
                </c:pt>
                <c:pt idx="656">
                  <c:v>0.829659318637269</c:v>
                </c:pt>
                <c:pt idx="657">
                  <c:v>0.74965931863727</c:v>
                </c:pt>
                <c:pt idx="658">
                  <c:v>0.616325985303936</c:v>
                </c:pt>
                <c:pt idx="659">
                  <c:v>0.482992651970603</c:v>
                </c:pt>
                <c:pt idx="660">
                  <c:v>0.362992651970602</c:v>
                </c:pt>
                <c:pt idx="661">
                  <c:v>0.269659318637269</c:v>
                </c:pt>
                <c:pt idx="662">
                  <c:v>0.176325985303936</c:v>
                </c:pt>
                <c:pt idx="663">
                  <c:v>0.122992651970603</c:v>
                </c:pt>
                <c:pt idx="664">
                  <c:v>0.0963259853039366</c:v>
                </c:pt>
                <c:pt idx="665">
                  <c:v>0.109659318637269</c:v>
                </c:pt>
                <c:pt idx="666">
                  <c:v>0.136325985303935</c:v>
                </c:pt>
                <c:pt idx="667">
                  <c:v>0.162992651970602</c:v>
                </c:pt>
                <c:pt idx="668">
                  <c:v>0.162992651970602</c:v>
                </c:pt>
                <c:pt idx="669">
                  <c:v>0.176325985303935</c:v>
                </c:pt>
                <c:pt idx="670">
                  <c:v>0.176325985303934</c:v>
                </c:pt>
                <c:pt idx="671">
                  <c:v>0.176325985303934</c:v>
                </c:pt>
                <c:pt idx="672">
                  <c:v>0.1629926519706</c:v>
                </c:pt>
                <c:pt idx="673">
                  <c:v>0.216325985303934</c:v>
                </c:pt>
                <c:pt idx="674">
                  <c:v>0.3229926519706</c:v>
                </c:pt>
                <c:pt idx="675">
                  <c:v>0.442992651970601</c:v>
                </c:pt>
                <c:pt idx="676">
                  <c:v>0.576325985303934</c:v>
                </c:pt>
                <c:pt idx="677">
                  <c:v>0.749659318637267</c:v>
                </c:pt>
                <c:pt idx="678">
                  <c:v>0.909659318637266</c:v>
                </c:pt>
                <c:pt idx="679">
                  <c:v>1.029659318637266</c:v>
                </c:pt>
                <c:pt idx="680">
                  <c:v>1.1629926519706</c:v>
                </c:pt>
                <c:pt idx="681">
                  <c:v>1.256325985303934</c:v>
                </c:pt>
                <c:pt idx="682">
                  <c:v>1.336325985303933</c:v>
                </c:pt>
                <c:pt idx="683">
                  <c:v>1.362992651970599</c:v>
                </c:pt>
                <c:pt idx="684">
                  <c:v>1.362992651970599</c:v>
                </c:pt>
                <c:pt idx="685">
                  <c:v>1.376325985303933</c:v>
                </c:pt>
                <c:pt idx="686">
                  <c:v>1.416325985303934</c:v>
                </c:pt>
                <c:pt idx="687">
                  <c:v>1.469659318637267</c:v>
                </c:pt>
                <c:pt idx="688">
                  <c:v>1.576325985303934</c:v>
                </c:pt>
                <c:pt idx="689">
                  <c:v>1.642992651970601</c:v>
                </c:pt>
                <c:pt idx="690">
                  <c:v>1.656325985303934</c:v>
                </c:pt>
                <c:pt idx="691">
                  <c:v>1.616325985303934</c:v>
                </c:pt>
                <c:pt idx="692">
                  <c:v>1.522992651970602</c:v>
                </c:pt>
                <c:pt idx="693">
                  <c:v>1.376325985303936</c:v>
                </c:pt>
                <c:pt idx="694">
                  <c:v>1.269659318637268</c:v>
                </c:pt>
                <c:pt idx="695">
                  <c:v>1.149659318637269</c:v>
                </c:pt>
                <c:pt idx="696">
                  <c:v>1.109659318637269</c:v>
                </c:pt>
                <c:pt idx="697">
                  <c:v>1.136325985303936</c:v>
                </c:pt>
                <c:pt idx="698">
                  <c:v>1.242992651970603</c:v>
                </c:pt>
                <c:pt idx="699">
                  <c:v>1.34965931863727</c:v>
                </c:pt>
                <c:pt idx="700">
                  <c:v>1.456325985303938</c:v>
                </c:pt>
                <c:pt idx="701">
                  <c:v>1.522992651970604</c:v>
                </c:pt>
                <c:pt idx="702">
                  <c:v>1.54965931863727</c:v>
                </c:pt>
                <c:pt idx="703">
                  <c:v>1.536325985303937</c:v>
                </c:pt>
                <c:pt idx="704">
                  <c:v>1.536325985303937</c:v>
                </c:pt>
                <c:pt idx="705">
                  <c:v>1.576325985303938</c:v>
                </c:pt>
                <c:pt idx="706">
                  <c:v>1.642992651970603</c:v>
                </c:pt>
                <c:pt idx="707">
                  <c:v>1.736325985303936</c:v>
                </c:pt>
                <c:pt idx="708">
                  <c:v>1.816325985303935</c:v>
                </c:pt>
                <c:pt idx="709">
                  <c:v>1.909659318637269</c:v>
                </c:pt>
                <c:pt idx="710">
                  <c:v>1.976325985303935</c:v>
                </c:pt>
                <c:pt idx="711">
                  <c:v>2.016325985303934</c:v>
                </c:pt>
                <c:pt idx="712">
                  <c:v>2.029659318637268</c:v>
                </c:pt>
                <c:pt idx="713">
                  <c:v>2.069659318637268</c:v>
                </c:pt>
                <c:pt idx="714">
                  <c:v>2.136325985303934</c:v>
                </c:pt>
                <c:pt idx="715">
                  <c:v>2.229659318637268</c:v>
                </c:pt>
                <c:pt idx="716">
                  <c:v>2.309659318637268</c:v>
                </c:pt>
                <c:pt idx="717">
                  <c:v>2.376325985303934</c:v>
                </c:pt>
                <c:pt idx="718">
                  <c:v>2.416325985303934</c:v>
                </c:pt>
                <c:pt idx="719">
                  <c:v>2.416325985303936</c:v>
                </c:pt>
                <c:pt idx="720">
                  <c:v>2.429659318637269</c:v>
                </c:pt>
                <c:pt idx="721">
                  <c:v>2.469659318637269</c:v>
                </c:pt>
                <c:pt idx="722">
                  <c:v>2.522992651970603</c:v>
                </c:pt>
                <c:pt idx="723">
                  <c:v>2.616325985303935</c:v>
                </c:pt>
                <c:pt idx="724">
                  <c:v>2.696325985303935</c:v>
                </c:pt>
                <c:pt idx="725">
                  <c:v>2.776325985303935</c:v>
                </c:pt>
                <c:pt idx="726">
                  <c:v>2.842992651970602</c:v>
                </c:pt>
                <c:pt idx="727">
                  <c:v>2.882992651970601</c:v>
                </c:pt>
                <c:pt idx="728">
                  <c:v>2.829659318637268</c:v>
                </c:pt>
                <c:pt idx="729">
                  <c:v>2.722992651970601</c:v>
                </c:pt>
                <c:pt idx="730">
                  <c:v>2.562992651970601</c:v>
                </c:pt>
                <c:pt idx="731">
                  <c:v>2.429659318637267</c:v>
                </c:pt>
                <c:pt idx="732">
                  <c:v>2.322992651970601</c:v>
                </c:pt>
                <c:pt idx="733">
                  <c:v>2.269659318637268</c:v>
                </c:pt>
                <c:pt idx="734">
                  <c:v>2.269659318637268</c:v>
                </c:pt>
                <c:pt idx="735">
                  <c:v>2.242992651970602</c:v>
                </c:pt>
                <c:pt idx="736">
                  <c:v>2.176325985303935</c:v>
                </c:pt>
                <c:pt idx="737">
                  <c:v>2.122992651970603</c:v>
                </c:pt>
                <c:pt idx="738">
                  <c:v>2.056325985303937</c:v>
                </c:pt>
                <c:pt idx="739">
                  <c:v>1.962992651970604</c:v>
                </c:pt>
                <c:pt idx="740">
                  <c:v>1.922992651970604</c:v>
                </c:pt>
                <c:pt idx="741">
                  <c:v>1.856325985303938</c:v>
                </c:pt>
                <c:pt idx="742">
                  <c:v>1.802992651970605</c:v>
                </c:pt>
                <c:pt idx="743">
                  <c:v>1.802992651970605</c:v>
                </c:pt>
                <c:pt idx="744">
                  <c:v>1.829659318637272</c:v>
                </c:pt>
                <c:pt idx="745">
                  <c:v>1.85632598530394</c:v>
                </c:pt>
                <c:pt idx="746">
                  <c:v>1.909659318637271</c:v>
                </c:pt>
                <c:pt idx="747">
                  <c:v>2.002992651970605</c:v>
                </c:pt>
                <c:pt idx="748">
                  <c:v>2.056325985303938</c:v>
                </c:pt>
                <c:pt idx="749">
                  <c:v>2.10965931863727</c:v>
                </c:pt>
                <c:pt idx="750">
                  <c:v>2.189659318637269</c:v>
                </c:pt>
                <c:pt idx="751">
                  <c:v>2.322992651970603</c:v>
                </c:pt>
                <c:pt idx="752">
                  <c:v>2.416325985303934</c:v>
                </c:pt>
                <c:pt idx="753">
                  <c:v>2.536325985303935</c:v>
                </c:pt>
                <c:pt idx="754">
                  <c:v>2.669659318637268</c:v>
                </c:pt>
                <c:pt idx="755">
                  <c:v>2.802992651970602</c:v>
                </c:pt>
                <c:pt idx="756">
                  <c:v>2.949659318637268</c:v>
                </c:pt>
                <c:pt idx="757">
                  <c:v>3.096325985303935</c:v>
                </c:pt>
                <c:pt idx="758">
                  <c:v>3.242992651970602</c:v>
                </c:pt>
                <c:pt idx="759">
                  <c:v>3.429659318637268</c:v>
                </c:pt>
                <c:pt idx="760">
                  <c:v>3.629659318637267</c:v>
                </c:pt>
                <c:pt idx="761">
                  <c:v>3.789659318637267</c:v>
                </c:pt>
                <c:pt idx="762">
                  <c:v>3.9229926519706</c:v>
                </c:pt>
                <c:pt idx="763">
                  <c:v>4.029659318637267</c:v>
                </c:pt>
                <c:pt idx="764">
                  <c:v>4.109659318637267</c:v>
                </c:pt>
                <c:pt idx="765">
                  <c:v>4.189659318637268</c:v>
                </c:pt>
                <c:pt idx="766">
                  <c:v>4.29632598530394</c:v>
                </c:pt>
                <c:pt idx="767">
                  <c:v>4.38965931863727</c:v>
                </c:pt>
                <c:pt idx="768">
                  <c:v>4.509659318637268</c:v>
                </c:pt>
                <c:pt idx="769">
                  <c:v>4.602992651970601</c:v>
                </c:pt>
                <c:pt idx="770">
                  <c:v>4.669659318637269</c:v>
                </c:pt>
                <c:pt idx="771">
                  <c:v>4.696325985303935</c:v>
                </c:pt>
                <c:pt idx="772">
                  <c:v>4.762992651970602</c:v>
                </c:pt>
                <c:pt idx="773">
                  <c:v>4.842992651970603</c:v>
                </c:pt>
                <c:pt idx="774">
                  <c:v>4.896325985303937</c:v>
                </c:pt>
                <c:pt idx="775">
                  <c:v>4.97632598530394</c:v>
                </c:pt>
                <c:pt idx="776">
                  <c:v>5.05632598530394</c:v>
                </c:pt>
                <c:pt idx="777">
                  <c:v>5.109659318637271</c:v>
                </c:pt>
                <c:pt idx="778">
                  <c:v>5.189659318637271</c:v>
                </c:pt>
                <c:pt idx="779">
                  <c:v>5.26965931863727</c:v>
                </c:pt>
                <c:pt idx="780">
                  <c:v>5.322992651970575</c:v>
                </c:pt>
                <c:pt idx="781">
                  <c:v>5.362992651970575</c:v>
                </c:pt>
                <c:pt idx="782">
                  <c:v>5.442992651970603</c:v>
                </c:pt>
                <c:pt idx="783">
                  <c:v>5.442992651970603</c:v>
                </c:pt>
                <c:pt idx="784">
                  <c:v>5.482992651970603</c:v>
                </c:pt>
                <c:pt idx="785">
                  <c:v>5.49632598530394</c:v>
                </c:pt>
                <c:pt idx="786">
                  <c:v>5.562992651970604</c:v>
                </c:pt>
                <c:pt idx="787">
                  <c:v>5.602992651970605</c:v>
                </c:pt>
                <c:pt idx="788">
                  <c:v>5.642992651970604</c:v>
                </c:pt>
                <c:pt idx="789">
                  <c:v>5.682992651970604</c:v>
                </c:pt>
                <c:pt idx="790">
                  <c:v>5.762992651970604</c:v>
                </c:pt>
                <c:pt idx="791">
                  <c:v>5.856325985303937</c:v>
                </c:pt>
                <c:pt idx="792">
                  <c:v>5.93632598530394</c:v>
                </c:pt>
                <c:pt idx="793">
                  <c:v>5.97632598530394</c:v>
                </c:pt>
                <c:pt idx="794">
                  <c:v>6.069659318637272</c:v>
                </c:pt>
                <c:pt idx="795">
                  <c:v>6.17632598530394</c:v>
                </c:pt>
                <c:pt idx="796">
                  <c:v>6.26965931863727</c:v>
                </c:pt>
                <c:pt idx="797">
                  <c:v>6.37632598530394</c:v>
                </c:pt>
                <c:pt idx="798">
                  <c:v>6.616325985303936</c:v>
                </c:pt>
                <c:pt idx="799">
                  <c:v>6.842992651970603</c:v>
                </c:pt>
                <c:pt idx="800">
                  <c:v>7.122992651970574</c:v>
                </c:pt>
                <c:pt idx="801">
                  <c:v>7.41632598530394</c:v>
                </c:pt>
                <c:pt idx="802">
                  <c:v>7.749659318637268</c:v>
                </c:pt>
                <c:pt idx="803">
                  <c:v>8.02965931863727</c:v>
                </c:pt>
                <c:pt idx="804">
                  <c:v>8.336325985303935</c:v>
                </c:pt>
                <c:pt idx="805">
                  <c:v>8.58965931863727</c:v>
                </c:pt>
                <c:pt idx="806">
                  <c:v>8.842992651970602</c:v>
                </c:pt>
                <c:pt idx="807">
                  <c:v>9.14965931863727</c:v>
                </c:pt>
                <c:pt idx="808">
                  <c:v>9.536325985303931</c:v>
                </c:pt>
                <c:pt idx="809">
                  <c:v>9.896325985303937</c:v>
                </c:pt>
                <c:pt idx="810">
                  <c:v>10.2829926519706</c:v>
                </c:pt>
                <c:pt idx="811">
                  <c:v>10.6829926519706</c:v>
                </c:pt>
                <c:pt idx="812">
                  <c:v>11.05632598530394</c:v>
                </c:pt>
                <c:pt idx="813">
                  <c:v>11.37632598530394</c:v>
                </c:pt>
                <c:pt idx="814">
                  <c:v>11.74965931863727</c:v>
                </c:pt>
                <c:pt idx="815">
                  <c:v>12.1229926519706</c:v>
                </c:pt>
                <c:pt idx="816">
                  <c:v>12.50965931863727</c:v>
                </c:pt>
                <c:pt idx="817">
                  <c:v>12.9229926519706</c:v>
                </c:pt>
                <c:pt idx="818">
                  <c:v>13.41632598530393</c:v>
                </c:pt>
                <c:pt idx="819">
                  <c:v>13.9229926519706</c:v>
                </c:pt>
                <c:pt idx="820">
                  <c:v>14.46965931863727</c:v>
                </c:pt>
                <c:pt idx="821">
                  <c:v>15.02965931863727</c:v>
                </c:pt>
                <c:pt idx="822">
                  <c:v>15.57632598530394</c:v>
                </c:pt>
                <c:pt idx="823">
                  <c:v>16.10965931863727</c:v>
                </c:pt>
                <c:pt idx="824">
                  <c:v>16.66965931863727</c:v>
                </c:pt>
                <c:pt idx="825">
                  <c:v>17.21632598530392</c:v>
                </c:pt>
                <c:pt idx="826">
                  <c:v>17.77632598530392</c:v>
                </c:pt>
                <c:pt idx="827">
                  <c:v>18.34965931863727</c:v>
                </c:pt>
                <c:pt idx="828">
                  <c:v>18.9229926519706</c:v>
                </c:pt>
                <c:pt idx="829">
                  <c:v>19.48299265197058</c:v>
                </c:pt>
                <c:pt idx="830">
                  <c:v>20.0429926519706</c:v>
                </c:pt>
                <c:pt idx="831">
                  <c:v>20.62965931863727</c:v>
                </c:pt>
                <c:pt idx="832">
                  <c:v>21.17632598530394</c:v>
                </c:pt>
                <c:pt idx="833">
                  <c:v>21.73632598530394</c:v>
                </c:pt>
                <c:pt idx="834">
                  <c:v>22.28299265197058</c:v>
                </c:pt>
                <c:pt idx="835">
                  <c:v>22.8429926519706</c:v>
                </c:pt>
                <c:pt idx="836">
                  <c:v>23.4029926519706</c:v>
                </c:pt>
                <c:pt idx="837">
                  <c:v>24.02965931863726</c:v>
                </c:pt>
                <c:pt idx="838">
                  <c:v>24.66965931863727</c:v>
                </c:pt>
                <c:pt idx="839">
                  <c:v>25.2429926519706</c:v>
                </c:pt>
                <c:pt idx="840">
                  <c:v>25.81632598530393</c:v>
                </c:pt>
                <c:pt idx="841">
                  <c:v>26.37632598530394</c:v>
                </c:pt>
                <c:pt idx="842">
                  <c:v>26.9229926519706</c:v>
                </c:pt>
                <c:pt idx="843">
                  <c:v>27.4429926519706</c:v>
                </c:pt>
                <c:pt idx="844">
                  <c:v>28.00299265197059</c:v>
                </c:pt>
                <c:pt idx="845">
                  <c:v>28.62965931863726</c:v>
                </c:pt>
                <c:pt idx="846">
                  <c:v>29.22965931863727</c:v>
                </c:pt>
                <c:pt idx="847">
                  <c:v>29.82965931863726</c:v>
                </c:pt>
                <c:pt idx="848">
                  <c:v>30.37632598530393</c:v>
                </c:pt>
                <c:pt idx="849">
                  <c:v>30.8829926519706</c:v>
                </c:pt>
                <c:pt idx="850">
                  <c:v>31.33632598530393</c:v>
                </c:pt>
                <c:pt idx="851">
                  <c:v>31.82965931863726</c:v>
                </c:pt>
                <c:pt idx="852">
                  <c:v>32.25632598530393</c:v>
                </c:pt>
                <c:pt idx="853">
                  <c:v>32.66965931863726</c:v>
                </c:pt>
                <c:pt idx="854">
                  <c:v>33.14965931863725</c:v>
                </c:pt>
                <c:pt idx="855">
                  <c:v>33.6429926519706</c:v>
                </c:pt>
                <c:pt idx="856">
                  <c:v>34.10965931863726</c:v>
                </c:pt>
                <c:pt idx="857">
                  <c:v>34.6029926519706</c:v>
                </c:pt>
                <c:pt idx="858">
                  <c:v>35.1229926519706</c:v>
                </c:pt>
                <c:pt idx="859">
                  <c:v>35.61632598530393</c:v>
                </c:pt>
                <c:pt idx="860">
                  <c:v>35.98965931863724</c:v>
                </c:pt>
                <c:pt idx="861">
                  <c:v>36.29632598530393</c:v>
                </c:pt>
                <c:pt idx="862">
                  <c:v>36.58965931863725</c:v>
                </c:pt>
                <c:pt idx="863">
                  <c:v>36.86965931863725</c:v>
                </c:pt>
                <c:pt idx="864">
                  <c:v>37.13632598530394</c:v>
                </c:pt>
                <c:pt idx="865">
                  <c:v>37.40299265197061</c:v>
                </c:pt>
                <c:pt idx="866">
                  <c:v>37.6029926519706</c:v>
                </c:pt>
                <c:pt idx="867">
                  <c:v>37.74965931863728</c:v>
                </c:pt>
                <c:pt idx="868">
                  <c:v>37.86965931863725</c:v>
                </c:pt>
                <c:pt idx="869">
                  <c:v>37.89632598530394</c:v>
                </c:pt>
                <c:pt idx="870">
                  <c:v>37.89632598530394</c:v>
                </c:pt>
                <c:pt idx="871">
                  <c:v>37.89632598530394</c:v>
                </c:pt>
                <c:pt idx="872">
                  <c:v>37.93632598530393</c:v>
                </c:pt>
                <c:pt idx="873">
                  <c:v>37.90965931863725</c:v>
                </c:pt>
                <c:pt idx="874">
                  <c:v>37.85632598530393</c:v>
                </c:pt>
                <c:pt idx="875">
                  <c:v>37.80299265197061</c:v>
                </c:pt>
                <c:pt idx="876">
                  <c:v>37.81632598530394</c:v>
                </c:pt>
                <c:pt idx="877">
                  <c:v>37.77632598530394</c:v>
                </c:pt>
                <c:pt idx="878">
                  <c:v>37.74965931863726</c:v>
                </c:pt>
                <c:pt idx="879">
                  <c:v>37.7229926519706</c:v>
                </c:pt>
                <c:pt idx="880">
                  <c:v>37.73632598530394</c:v>
                </c:pt>
                <c:pt idx="881">
                  <c:v>37.69632598530395</c:v>
                </c:pt>
                <c:pt idx="882">
                  <c:v>37.66965931863727</c:v>
                </c:pt>
                <c:pt idx="883">
                  <c:v>37.62965931863727</c:v>
                </c:pt>
                <c:pt idx="884">
                  <c:v>37.66965931863727</c:v>
                </c:pt>
                <c:pt idx="885">
                  <c:v>37.65632598530395</c:v>
                </c:pt>
                <c:pt idx="886">
                  <c:v>37.62965931863727</c:v>
                </c:pt>
                <c:pt idx="887">
                  <c:v>37.52299265197061</c:v>
                </c:pt>
                <c:pt idx="888">
                  <c:v>37.38965931863724</c:v>
                </c:pt>
                <c:pt idx="889">
                  <c:v>37.18965931863728</c:v>
                </c:pt>
                <c:pt idx="890">
                  <c:v>37.04299265197061</c:v>
                </c:pt>
                <c:pt idx="891">
                  <c:v>36.86965931863725</c:v>
                </c:pt>
                <c:pt idx="892">
                  <c:v>36.74965931863728</c:v>
                </c:pt>
                <c:pt idx="893">
                  <c:v>36.69632598530395</c:v>
                </c:pt>
                <c:pt idx="894">
                  <c:v>36.66965931863727</c:v>
                </c:pt>
                <c:pt idx="895">
                  <c:v>36.61632598530393</c:v>
                </c:pt>
                <c:pt idx="896">
                  <c:v>36.6029926519706</c:v>
                </c:pt>
                <c:pt idx="897">
                  <c:v>36.57632598530393</c:v>
                </c:pt>
                <c:pt idx="898">
                  <c:v>36.54965931863727</c:v>
                </c:pt>
                <c:pt idx="899">
                  <c:v>36.4829926519706</c:v>
                </c:pt>
                <c:pt idx="900">
                  <c:v>36.37632598530393</c:v>
                </c:pt>
                <c:pt idx="901">
                  <c:v>36.29632598530395</c:v>
                </c:pt>
                <c:pt idx="902">
                  <c:v>36.21632598530394</c:v>
                </c:pt>
                <c:pt idx="903">
                  <c:v>36.10965931863727</c:v>
                </c:pt>
                <c:pt idx="904">
                  <c:v>36.05632598530394</c:v>
                </c:pt>
                <c:pt idx="905">
                  <c:v>36.00299265197061</c:v>
                </c:pt>
                <c:pt idx="906">
                  <c:v>35.96299265197061</c:v>
                </c:pt>
                <c:pt idx="907">
                  <c:v>35.90965931863727</c:v>
                </c:pt>
                <c:pt idx="908">
                  <c:v>35.85632598530393</c:v>
                </c:pt>
                <c:pt idx="909">
                  <c:v>35.76299265197061</c:v>
                </c:pt>
                <c:pt idx="910">
                  <c:v>35.61632598530394</c:v>
                </c:pt>
                <c:pt idx="911">
                  <c:v>35.44299265197061</c:v>
                </c:pt>
                <c:pt idx="912">
                  <c:v>35.33632598530394</c:v>
                </c:pt>
                <c:pt idx="913">
                  <c:v>35.20299265197061</c:v>
                </c:pt>
                <c:pt idx="914">
                  <c:v>35.10965931863727</c:v>
                </c:pt>
                <c:pt idx="915">
                  <c:v>35.14965931863728</c:v>
                </c:pt>
                <c:pt idx="916">
                  <c:v>35.20299265197061</c:v>
                </c:pt>
                <c:pt idx="917">
                  <c:v>35.26965931863728</c:v>
                </c:pt>
                <c:pt idx="918">
                  <c:v>35.40299265197061</c:v>
                </c:pt>
                <c:pt idx="919">
                  <c:v>35.49632598530395</c:v>
                </c:pt>
                <c:pt idx="920">
                  <c:v>35.57632598530394</c:v>
                </c:pt>
                <c:pt idx="921">
                  <c:v>35.62965931863727</c:v>
                </c:pt>
                <c:pt idx="922">
                  <c:v>35.64299265197061</c:v>
                </c:pt>
                <c:pt idx="923">
                  <c:v>35.5629926519706</c:v>
                </c:pt>
                <c:pt idx="924">
                  <c:v>35.52299265197061</c:v>
                </c:pt>
                <c:pt idx="925">
                  <c:v>35.50965931863725</c:v>
                </c:pt>
                <c:pt idx="926">
                  <c:v>35.50965931863725</c:v>
                </c:pt>
                <c:pt idx="927">
                  <c:v>35.50965931863725</c:v>
                </c:pt>
                <c:pt idx="928">
                  <c:v>35.57632598530394</c:v>
                </c:pt>
                <c:pt idx="929">
                  <c:v>35.58965931863725</c:v>
                </c:pt>
                <c:pt idx="930">
                  <c:v>35.52299265197061</c:v>
                </c:pt>
                <c:pt idx="931">
                  <c:v>35.40299265197061</c:v>
                </c:pt>
                <c:pt idx="932">
                  <c:v>35.2429926519706</c:v>
                </c:pt>
                <c:pt idx="933">
                  <c:v>35.06965931863727</c:v>
                </c:pt>
                <c:pt idx="934">
                  <c:v>34.9229926519706</c:v>
                </c:pt>
                <c:pt idx="935">
                  <c:v>34.78965931863727</c:v>
                </c:pt>
                <c:pt idx="936">
                  <c:v>34.69632598530395</c:v>
                </c:pt>
                <c:pt idx="937">
                  <c:v>34.64299265197061</c:v>
                </c:pt>
                <c:pt idx="938">
                  <c:v>34.64299265197061</c:v>
                </c:pt>
                <c:pt idx="939">
                  <c:v>34.66965931863727</c:v>
                </c:pt>
                <c:pt idx="940">
                  <c:v>34.69632598530393</c:v>
                </c:pt>
                <c:pt idx="941">
                  <c:v>34.70965931863727</c:v>
                </c:pt>
                <c:pt idx="942">
                  <c:v>34.6829926519706</c:v>
                </c:pt>
                <c:pt idx="943">
                  <c:v>34.58965931863725</c:v>
                </c:pt>
                <c:pt idx="944">
                  <c:v>34.4829926519706</c:v>
                </c:pt>
                <c:pt idx="945">
                  <c:v>34.4029926519706</c:v>
                </c:pt>
                <c:pt idx="946">
                  <c:v>34.38965931863724</c:v>
                </c:pt>
                <c:pt idx="947">
                  <c:v>34.42965931863727</c:v>
                </c:pt>
                <c:pt idx="948">
                  <c:v>34.52299265197061</c:v>
                </c:pt>
                <c:pt idx="949">
                  <c:v>34.64299265197061</c:v>
                </c:pt>
                <c:pt idx="950">
                  <c:v>34.72299265197061</c:v>
                </c:pt>
                <c:pt idx="951">
                  <c:v>34.70965931863727</c:v>
                </c:pt>
                <c:pt idx="952">
                  <c:v>34.62965931863728</c:v>
                </c:pt>
                <c:pt idx="953">
                  <c:v>34.50965931863725</c:v>
                </c:pt>
                <c:pt idx="954">
                  <c:v>34.29632598530395</c:v>
                </c:pt>
                <c:pt idx="955">
                  <c:v>34.06965931863727</c:v>
                </c:pt>
                <c:pt idx="956">
                  <c:v>33.89632598530394</c:v>
                </c:pt>
                <c:pt idx="957">
                  <c:v>33.76299265197061</c:v>
                </c:pt>
                <c:pt idx="958">
                  <c:v>33.61632598530394</c:v>
                </c:pt>
                <c:pt idx="959">
                  <c:v>33.50965931863725</c:v>
                </c:pt>
                <c:pt idx="960">
                  <c:v>33.40299265197061</c:v>
                </c:pt>
                <c:pt idx="961">
                  <c:v>33.25632598530394</c:v>
                </c:pt>
                <c:pt idx="962">
                  <c:v>33.02965931863727</c:v>
                </c:pt>
                <c:pt idx="963">
                  <c:v>32.73632598530394</c:v>
                </c:pt>
                <c:pt idx="964">
                  <c:v>32.38965931863724</c:v>
                </c:pt>
                <c:pt idx="965">
                  <c:v>32.0029926519706</c:v>
                </c:pt>
                <c:pt idx="966">
                  <c:v>31.62965931863726</c:v>
                </c:pt>
                <c:pt idx="967">
                  <c:v>31.28299265197058</c:v>
                </c:pt>
                <c:pt idx="968">
                  <c:v>30.89632598530392</c:v>
                </c:pt>
                <c:pt idx="969">
                  <c:v>30.5229926519706</c:v>
                </c:pt>
                <c:pt idx="970">
                  <c:v>30.13632598530393</c:v>
                </c:pt>
                <c:pt idx="971">
                  <c:v>29.7229926519706</c:v>
                </c:pt>
                <c:pt idx="972">
                  <c:v>29.28299265197058</c:v>
                </c:pt>
                <c:pt idx="973">
                  <c:v>28.86965931863727</c:v>
                </c:pt>
                <c:pt idx="974">
                  <c:v>28.42965931863726</c:v>
                </c:pt>
                <c:pt idx="975">
                  <c:v>27.97632598530392</c:v>
                </c:pt>
                <c:pt idx="976">
                  <c:v>27.45632598530392</c:v>
                </c:pt>
                <c:pt idx="977">
                  <c:v>27.0029926519706</c:v>
                </c:pt>
                <c:pt idx="978">
                  <c:v>26.57632598530394</c:v>
                </c:pt>
                <c:pt idx="979">
                  <c:v>26.17632598530394</c:v>
                </c:pt>
                <c:pt idx="980">
                  <c:v>25.82965931863726</c:v>
                </c:pt>
                <c:pt idx="981">
                  <c:v>25.48299265197058</c:v>
                </c:pt>
                <c:pt idx="982">
                  <c:v>25.13632598530393</c:v>
                </c:pt>
                <c:pt idx="983">
                  <c:v>24.81632598530393</c:v>
                </c:pt>
                <c:pt idx="984">
                  <c:v>24.53632598530394</c:v>
                </c:pt>
                <c:pt idx="985">
                  <c:v>24.26965931863726</c:v>
                </c:pt>
                <c:pt idx="986">
                  <c:v>24.00299265197059</c:v>
                </c:pt>
                <c:pt idx="987">
                  <c:v>23.65632598530393</c:v>
                </c:pt>
                <c:pt idx="988">
                  <c:v>23.30965931863727</c:v>
                </c:pt>
                <c:pt idx="989">
                  <c:v>22.89632598530392</c:v>
                </c:pt>
                <c:pt idx="990">
                  <c:v>22.42965931863726</c:v>
                </c:pt>
                <c:pt idx="991">
                  <c:v>22.02965931863726</c:v>
                </c:pt>
                <c:pt idx="992">
                  <c:v>21.62965931863727</c:v>
                </c:pt>
                <c:pt idx="993">
                  <c:v>21.2029926519706</c:v>
                </c:pt>
                <c:pt idx="994">
                  <c:v>20.74965931863727</c:v>
                </c:pt>
                <c:pt idx="995">
                  <c:v>20.29632598530392</c:v>
                </c:pt>
                <c:pt idx="996">
                  <c:v>19.85632598530393</c:v>
                </c:pt>
                <c:pt idx="997">
                  <c:v>19.4429926519706</c:v>
                </c:pt>
                <c:pt idx="998">
                  <c:v>19.06965931863727</c:v>
                </c:pt>
                <c:pt idx="999">
                  <c:v>18.6829926519706</c:v>
                </c:pt>
                <c:pt idx="1000">
                  <c:v>18.30965931863727</c:v>
                </c:pt>
                <c:pt idx="1001">
                  <c:v>17.94965931863726</c:v>
                </c:pt>
                <c:pt idx="1002">
                  <c:v>17.6429926519706</c:v>
                </c:pt>
                <c:pt idx="1003">
                  <c:v>17.33632598530393</c:v>
                </c:pt>
                <c:pt idx="1004">
                  <c:v>17.10965931863727</c:v>
                </c:pt>
                <c:pt idx="1005">
                  <c:v>16.8829926519706</c:v>
                </c:pt>
                <c:pt idx="1006">
                  <c:v>16.6029926519706</c:v>
                </c:pt>
                <c:pt idx="1007">
                  <c:v>16.25632598530392</c:v>
                </c:pt>
                <c:pt idx="1008">
                  <c:v>15.9229926519706</c:v>
                </c:pt>
                <c:pt idx="1009">
                  <c:v>15.6429926519706</c:v>
                </c:pt>
                <c:pt idx="1010">
                  <c:v>15.4029926519706</c:v>
                </c:pt>
                <c:pt idx="1011">
                  <c:v>15.17632598530394</c:v>
                </c:pt>
                <c:pt idx="1012">
                  <c:v>14.97632598530393</c:v>
                </c:pt>
                <c:pt idx="1013">
                  <c:v>14.7229926519706</c:v>
                </c:pt>
                <c:pt idx="1014">
                  <c:v>14.45632598530394</c:v>
                </c:pt>
                <c:pt idx="1015">
                  <c:v>14.18965931863727</c:v>
                </c:pt>
                <c:pt idx="1016">
                  <c:v>13.90965931863727</c:v>
                </c:pt>
                <c:pt idx="1017">
                  <c:v>13.6829926519706</c:v>
                </c:pt>
                <c:pt idx="1018">
                  <c:v>13.49632598530393</c:v>
                </c:pt>
                <c:pt idx="1019">
                  <c:v>13.30965931863727</c:v>
                </c:pt>
                <c:pt idx="1020">
                  <c:v>13.14965931863727</c:v>
                </c:pt>
                <c:pt idx="1021">
                  <c:v>13.02965931863727</c:v>
                </c:pt>
                <c:pt idx="1022">
                  <c:v>12.90965931863727</c:v>
                </c:pt>
                <c:pt idx="1023">
                  <c:v>12.78965931863727</c:v>
                </c:pt>
                <c:pt idx="1024">
                  <c:v>12.6429926519706</c:v>
                </c:pt>
                <c:pt idx="1025">
                  <c:v>12.49632598530394</c:v>
                </c:pt>
                <c:pt idx="1026">
                  <c:v>12.37632598530394</c:v>
                </c:pt>
                <c:pt idx="1027">
                  <c:v>12.26965931863727</c:v>
                </c:pt>
                <c:pt idx="1028">
                  <c:v>12.20299265197061</c:v>
                </c:pt>
                <c:pt idx="1029">
                  <c:v>12.14965931863727</c:v>
                </c:pt>
                <c:pt idx="1030">
                  <c:v>12.1229926519706</c:v>
                </c:pt>
                <c:pt idx="1031">
                  <c:v>12.1229926519706</c:v>
                </c:pt>
                <c:pt idx="1032">
                  <c:v>12.06965931863727</c:v>
                </c:pt>
                <c:pt idx="1033">
                  <c:v>12.01632598530393</c:v>
                </c:pt>
                <c:pt idx="1034">
                  <c:v>11.97632598530393</c:v>
                </c:pt>
                <c:pt idx="1035">
                  <c:v>11.9629926519706</c:v>
                </c:pt>
                <c:pt idx="1036">
                  <c:v>11.96299265197061</c:v>
                </c:pt>
                <c:pt idx="1037">
                  <c:v>12.0429926519706</c:v>
                </c:pt>
                <c:pt idx="1038">
                  <c:v>12.09632598530393</c:v>
                </c:pt>
                <c:pt idx="1039">
                  <c:v>12.18965931863727</c:v>
                </c:pt>
                <c:pt idx="1040">
                  <c:v>12.22965931863727</c:v>
                </c:pt>
                <c:pt idx="1041">
                  <c:v>12.25632598530394</c:v>
                </c:pt>
                <c:pt idx="1042">
                  <c:v>12.26965931863727</c:v>
                </c:pt>
                <c:pt idx="1043">
                  <c:v>12.2829926519706</c:v>
                </c:pt>
                <c:pt idx="1044">
                  <c:v>12.2829926519706</c:v>
                </c:pt>
                <c:pt idx="1045">
                  <c:v>12.30965931863727</c:v>
                </c:pt>
                <c:pt idx="1046">
                  <c:v>12.30965931863727</c:v>
                </c:pt>
                <c:pt idx="1047">
                  <c:v>12.32299265197061</c:v>
                </c:pt>
                <c:pt idx="1048">
                  <c:v>12.36299265197061</c:v>
                </c:pt>
                <c:pt idx="1049">
                  <c:v>12.37632598530394</c:v>
                </c:pt>
                <c:pt idx="1050">
                  <c:v>12.36299265197061</c:v>
                </c:pt>
                <c:pt idx="1051">
                  <c:v>12.38965931863728</c:v>
                </c:pt>
                <c:pt idx="1052">
                  <c:v>12.42965931863727</c:v>
                </c:pt>
                <c:pt idx="1053">
                  <c:v>12.54965931863727</c:v>
                </c:pt>
                <c:pt idx="1054">
                  <c:v>12.65632598530394</c:v>
                </c:pt>
                <c:pt idx="1055">
                  <c:v>12.80299265197061</c:v>
                </c:pt>
                <c:pt idx="1056">
                  <c:v>12.97632598530394</c:v>
                </c:pt>
                <c:pt idx="1057">
                  <c:v>13.1229926519706</c:v>
                </c:pt>
                <c:pt idx="1058">
                  <c:v>13.25632598530393</c:v>
                </c:pt>
                <c:pt idx="1059">
                  <c:v>13.46965931863727</c:v>
                </c:pt>
                <c:pt idx="1060">
                  <c:v>13.6829926519706</c:v>
                </c:pt>
                <c:pt idx="1061">
                  <c:v>13.88299265197061</c:v>
                </c:pt>
                <c:pt idx="1062">
                  <c:v>14.09632598530393</c:v>
                </c:pt>
                <c:pt idx="1063">
                  <c:v>14.29632598530393</c:v>
                </c:pt>
                <c:pt idx="1064">
                  <c:v>14.50965931863727</c:v>
                </c:pt>
                <c:pt idx="1065">
                  <c:v>14.73632598530393</c:v>
                </c:pt>
                <c:pt idx="1066">
                  <c:v>14.96299265197061</c:v>
                </c:pt>
                <c:pt idx="1067">
                  <c:v>15.18965931863727</c:v>
                </c:pt>
                <c:pt idx="1068">
                  <c:v>15.38965931863727</c:v>
                </c:pt>
                <c:pt idx="1069">
                  <c:v>15.58965931863727</c:v>
                </c:pt>
                <c:pt idx="1070">
                  <c:v>15.78965931863727</c:v>
                </c:pt>
                <c:pt idx="1071">
                  <c:v>15.98965931863727</c:v>
                </c:pt>
                <c:pt idx="1072">
                  <c:v>16.21632598530392</c:v>
                </c:pt>
                <c:pt idx="1073">
                  <c:v>16.46965931863726</c:v>
                </c:pt>
                <c:pt idx="1074">
                  <c:v>16.70965931863726</c:v>
                </c:pt>
                <c:pt idx="1075">
                  <c:v>16.9229926519706</c:v>
                </c:pt>
                <c:pt idx="1076">
                  <c:v>17.18965931863726</c:v>
                </c:pt>
                <c:pt idx="1077">
                  <c:v>17.49632598530392</c:v>
                </c:pt>
                <c:pt idx="1078">
                  <c:v>17.8029926519706</c:v>
                </c:pt>
                <c:pt idx="1079">
                  <c:v>18.14965931863727</c:v>
                </c:pt>
                <c:pt idx="1080">
                  <c:v>18.57632598530394</c:v>
                </c:pt>
                <c:pt idx="1081">
                  <c:v>18.97632598530392</c:v>
                </c:pt>
                <c:pt idx="1082">
                  <c:v>19.33632598530393</c:v>
                </c:pt>
                <c:pt idx="1083">
                  <c:v>19.73632598530392</c:v>
                </c:pt>
                <c:pt idx="1084">
                  <c:v>20.13632598530393</c:v>
                </c:pt>
                <c:pt idx="1085">
                  <c:v>20.57632598530392</c:v>
                </c:pt>
                <c:pt idx="1086">
                  <c:v>21.0429926519706</c:v>
                </c:pt>
                <c:pt idx="1087">
                  <c:v>21.57632598530394</c:v>
                </c:pt>
                <c:pt idx="1088">
                  <c:v>22.1629926519706</c:v>
                </c:pt>
                <c:pt idx="1089">
                  <c:v>22.77632598530392</c:v>
                </c:pt>
                <c:pt idx="1090">
                  <c:v>23.38965931863726</c:v>
                </c:pt>
                <c:pt idx="1091">
                  <c:v>24.02965931863726</c:v>
                </c:pt>
                <c:pt idx="1092">
                  <c:v>24.6829926519706</c:v>
                </c:pt>
                <c:pt idx="1093">
                  <c:v>25.34965931863727</c:v>
                </c:pt>
                <c:pt idx="1094">
                  <c:v>26.02965931863726</c:v>
                </c:pt>
                <c:pt idx="1095">
                  <c:v>26.73632598530394</c:v>
                </c:pt>
                <c:pt idx="1096">
                  <c:v>27.45632598530392</c:v>
                </c:pt>
                <c:pt idx="1097">
                  <c:v>28.25632598530392</c:v>
                </c:pt>
                <c:pt idx="1098">
                  <c:v>29.06965931863727</c:v>
                </c:pt>
                <c:pt idx="1099">
                  <c:v>29.94965931863727</c:v>
                </c:pt>
                <c:pt idx="1100">
                  <c:v>30.78965931863727</c:v>
                </c:pt>
                <c:pt idx="1101">
                  <c:v>31.6829926519706</c:v>
                </c:pt>
                <c:pt idx="1102">
                  <c:v>32.53632598530393</c:v>
                </c:pt>
                <c:pt idx="1103">
                  <c:v>33.37632598530393</c:v>
                </c:pt>
                <c:pt idx="1104">
                  <c:v>34.17632598530394</c:v>
                </c:pt>
                <c:pt idx="1105">
                  <c:v>35.0829926519706</c:v>
                </c:pt>
                <c:pt idx="1106">
                  <c:v>36.01632598530394</c:v>
                </c:pt>
                <c:pt idx="1107">
                  <c:v>36.9229926519706</c:v>
                </c:pt>
                <c:pt idx="1108">
                  <c:v>37.85632598530393</c:v>
                </c:pt>
                <c:pt idx="1109">
                  <c:v>38.82965931863725</c:v>
                </c:pt>
                <c:pt idx="1110">
                  <c:v>39.8029926519706</c:v>
                </c:pt>
                <c:pt idx="1111">
                  <c:v>40.8029926519706</c:v>
                </c:pt>
                <c:pt idx="1112">
                  <c:v>41.85632598530393</c:v>
                </c:pt>
                <c:pt idx="1113">
                  <c:v>42.90965931863725</c:v>
                </c:pt>
                <c:pt idx="1114">
                  <c:v>43.9629926519706</c:v>
                </c:pt>
                <c:pt idx="1115">
                  <c:v>45.02965931863727</c:v>
                </c:pt>
                <c:pt idx="1116">
                  <c:v>46.02965931863728</c:v>
                </c:pt>
                <c:pt idx="1117">
                  <c:v>47.02965931863728</c:v>
                </c:pt>
                <c:pt idx="1118">
                  <c:v>48.02965931863726</c:v>
                </c:pt>
                <c:pt idx="1119">
                  <c:v>49.0429926519706</c:v>
                </c:pt>
                <c:pt idx="1120">
                  <c:v>49.97632598530392</c:v>
                </c:pt>
                <c:pt idx="1121">
                  <c:v>50.8829926519706</c:v>
                </c:pt>
                <c:pt idx="1122">
                  <c:v>51.77632598530394</c:v>
                </c:pt>
                <c:pt idx="1123">
                  <c:v>52.65632598530395</c:v>
                </c:pt>
                <c:pt idx="1124">
                  <c:v>53.4829926519706</c:v>
                </c:pt>
                <c:pt idx="1125">
                  <c:v>54.32299265197061</c:v>
                </c:pt>
                <c:pt idx="1126">
                  <c:v>55.20299265197061</c:v>
                </c:pt>
                <c:pt idx="1127">
                  <c:v>56.06965931863727</c:v>
                </c:pt>
                <c:pt idx="1128">
                  <c:v>56.9229926519706</c:v>
                </c:pt>
                <c:pt idx="1129">
                  <c:v>57.8029926519706</c:v>
                </c:pt>
                <c:pt idx="1130">
                  <c:v>58.69632598530395</c:v>
                </c:pt>
                <c:pt idx="1131">
                  <c:v>59.58965931863725</c:v>
                </c:pt>
                <c:pt idx="1132">
                  <c:v>60.4829926519706</c:v>
                </c:pt>
                <c:pt idx="1133">
                  <c:v>61.41632598530394</c:v>
                </c:pt>
                <c:pt idx="1134">
                  <c:v>62.34965931863724</c:v>
                </c:pt>
                <c:pt idx="1135">
                  <c:v>63.29632598530395</c:v>
                </c:pt>
                <c:pt idx="1136">
                  <c:v>64.22965931863727</c:v>
                </c:pt>
                <c:pt idx="1137">
                  <c:v>65.256325985304</c:v>
                </c:pt>
                <c:pt idx="1138">
                  <c:v>66.256325985304</c:v>
                </c:pt>
                <c:pt idx="1139">
                  <c:v>67.32299265197061</c:v>
                </c:pt>
                <c:pt idx="1140">
                  <c:v>68.30965931863727</c:v>
                </c:pt>
                <c:pt idx="1141">
                  <c:v>69.336325985304</c:v>
                </c:pt>
                <c:pt idx="1142">
                  <c:v>70.32299265197061</c:v>
                </c:pt>
                <c:pt idx="1143">
                  <c:v>71.37632598530393</c:v>
                </c:pt>
                <c:pt idx="1144">
                  <c:v>72.32299265197061</c:v>
                </c:pt>
                <c:pt idx="1145">
                  <c:v>73.32299265197061</c:v>
                </c:pt>
                <c:pt idx="1146">
                  <c:v>74.296325985304</c:v>
                </c:pt>
                <c:pt idx="1147">
                  <c:v>75.256325985304</c:v>
                </c:pt>
                <c:pt idx="1148">
                  <c:v>76.17632598530393</c:v>
                </c:pt>
                <c:pt idx="1149">
                  <c:v>77.17632598530393</c:v>
                </c:pt>
                <c:pt idx="1150">
                  <c:v>78.18965931863727</c:v>
                </c:pt>
                <c:pt idx="1151">
                  <c:v>79.2829926519706</c:v>
                </c:pt>
                <c:pt idx="1152">
                  <c:v>80.30965931863727</c:v>
                </c:pt>
                <c:pt idx="1153">
                  <c:v>81.36299265197061</c:v>
                </c:pt>
                <c:pt idx="1154">
                  <c:v>82.38965931863728</c:v>
                </c:pt>
                <c:pt idx="1155">
                  <c:v>83.4696593186373</c:v>
                </c:pt>
                <c:pt idx="1156">
                  <c:v>84.456325985304</c:v>
                </c:pt>
                <c:pt idx="1157">
                  <c:v>85.4429926519706</c:v>
                </c:pt>
                <c:pt idx="1158">
                  <c:v>86.32299265197061</c:v>
                </c:pt>
                <c:pt idx="1159">
                  <c:v>87.216325985304</c:v>
                </c:pt>
                <c:pt idx="1160">
                  <c:v>88.0696593186373</c:v>
                </c:pt>
                <c:pt idx="1161">
                  <c:v>88.9896593186373</c:v>
                </c:pt>
                <c:pt idx="1162">
                  <c:v>89.92299265197061</c:v>
                </c:pt>
                <c:pt idx="1163">
                  <c:v>90.896325985304</c:v>
                </c:pt>
                <c:pt idx="1164">
                  <c:v>91.84299265197063</c:v>
                </c:pt>
                <c:pt idx="1165">
                  <c:v>92.77632598530392</c:v>
                </c:pt>
                <c:pt idx="1166">
                  <c:v>93.62965931863725</c:v>
                </c:pt>
                <c:pt idx="1167">
                  <c:v>94.536325985304</c:v>
                </c:pt>
                <c:pt idx="1168">
                  <c:v>95.456325985304</c:v>
                </c:pt>
                <c:pt idx="1169">
                  <c:v>96.30965931863728</c:v>
                </c:pt>
                <c:pt idx="1170">
                  <c:v>97.14965931863727</c:v>
                </c:pt>
                <c:pt idx="1171">
                  <c:v>97.98965931863726</c:v>
                </c:pt>
                <c:pt idx="1172">
                  <c:v>98.8029926519706</c:v>
                </c:pt>
                <c:pt idx="1173">
                  <c:v>99.65632598530392</c:v>
                </c:pt>
                <c:pt idx="1174">
                  <c:v>100.576325985304</c:v>
                </c:pt>
                <c:pt idx="1175">
                  <c:v>101.4696593186373</c:v>
                </c:pt>
                <c:pt idx="1176">
                  <c:v>102.3629926519706</c:v>
                </c:pt>
                <c:pt idx="1177">
                  <c:v>103.2696593186373</c:v>
                </c:pt>
                <c:pt idx="1178">
                  <c:v>104.176325985304</c:v>
                </c:pt>
                <c:pt idx="1179">
                  <c:v>105.056325985304</c:v>
                </c:pt>
                <c:pt idx="1180">
                  <c:v>105.976325985304</c:v>
                </c:pt>
                <c:pt idx="1181">
                  <c:v>106.896325985304</c:v>
                </c:pt>
                <c:pt idx="1182">
                  <c:v>107.7629926519706</c:v>
                </c:pt>
                <c:pt idx="1183">
                  <c:v>108.616325985304</c:v>
                </c:pt>
                <c:pt idx="1184">
                  <c:v>109.4829926519706</c:v>
                </c:pt>
                <c:pt idx="1185">
                  <c:v>110.376325985304</c:v>
                </c:pt>
                <c:pt idx="1186">
                  <c:v>111.256325985304</c:v>
                </c:pt>
                <c:pt idx="1187">
                  <c:v>112.176325985304</c:v>
                </c:pt>
                <c:pt idx="1188">
                  <c:v>113.0829926519706</c:v>
                </c:pt>
                <c:pt idx="1189">
                  <c:v>113.9629926519706</c:v>
                </c:pt>
                <c:pt idx="1190">
                  <c:v>114.8029926519706</c:v>
                </c:pt>
                <c:pt idx="1191">
                  <c:v>115.656325985304</c:v>
                </c:pt>
                <c:pt idx="1192">
                  <c:v>116.456325985304</c:v>
                </c:pt>
                <c:pt idx="1193">
                  <c:v>117.1896593186373</c:v>
                </c:pt>
                <c:pt idx="1194">
                  <c:v>117.896325985304</c:v>
                </c:pt>
                <c:pt idx="1195">
                  <c:v>118.576325985304</c:v>
                </c:pt>
                <c:pt idx="1196">
                  <c:v>119.256325985304</c:v>
                </c:pt>
                <c:pt idx="1197">
                  <c:v>119.936325985304</c:v>
                </c:pt>
                <c:pt idx="1198">
                  <c:v>120.6029926519706</c:v>
                </c:pt>
                <c:pt idx="1199">
                  <c:v>121.2829926519706</c:v>
                </c:pt>
                <c:pt idx="1200">
                  <c:v>121.896325985304</c:v>
                </c:pt>
                <c:pt idx="1201">
                  <c:v>122.5229926519706</c:v>
                </c:pt>
                <c:pt idx="1202">
                  <c:v>123.1229926519706</c:v>
                </c:pt>
                <c:pt idx="1203">
                  <c:v>123.7229926519706</c:v>
                </c:pt>
                <c:pt idx="1204">
                  <c:v>124.296325985304</c:v>
                </c:pt>
                <c:pt idx="1205">
                  <c:v>124.8829926519706</c:v>
                </c:pt>
                <c:pt idx="1206">
                  <c:v>125.3496593186373</c:v>
                </c:pt>
                <c:pt idx="1207">
                  <c:v>125.816325985304</c:v>
                </c:pt>
                <c:pt idx="1208">
                  <c:v>126.2296593186373</c:v>
                </c:pt>
                <c:pt idx="1209">
                  <c:v>126.616325985304</c:v>
                </c:pt>
                <c:pt idx="1210">
                  <c:v>126.936325985304</c:v>
                </c:pt>
                <c:pt idx="1211">
                  <c:v>127.256325985304</c:v>
                </c:pt>
                <c:pt idx="1212">
                  <c:v>127.5496593186373</c:v>
                </c:pt>
                <c:pt idx="1213">
                  <c:v>127.8296593186373</c:v>
                </c:pt>
                <c:pt idx="1214">
                  <c:v>128.096325985304</c:v>
                </c:pt>
                <c:pt idx="1215">
                  <c:v>128.4296593186373</c:v>
                </c:pt>
                <c:pt idx="1216">
                  <c:v>128.7496593186373</c:v>
                </c:pt>
                <c:pt idx="1217">
                  <c:v>129.056325985304</c:v>
                </c:pt>
                <c:pt idx="1218">
                  <c:v>129.3629926519706</c:v>
                </c:pt>
                <c:pt idx="1219">
                  <c:v>129.6829926519706</c:v>
                </c:pt>
                <c:pt idx="1220">
                  <c:v>129.9896593186373</c:v>
                </c:pt>
                <c:pt idx="1221">
                  <c:v>130.296325985304</c:v>
                </c:pt>
                <c:pt idx="1222">
                  <c:v>130.536325985304</c:v>
                </c:pt>
                <c:pt idx="1223">
                  <c:v>130.816325985304</c:v>
                </c:pt>
                <c:pt idx="1224">
                  <c:v>131.0696593186373</c:v>
                </c:pt>
                <c:pt idx="1225">
                  <c:v>131.3096593186373</c:v>
                </c:pt>
                <c:pt idx="1226">
                  <c:v>131.536325985304</c:v>
                </c:pt>
                <c:pt idx="1227">
                  <c:v>131.8029926519706</c:v>
                </c:pt>
                <c:pt idx="1228">
                  <c:v>132.016325985304</c:v>
                </c:pt>
                <c:pt idx="1229">
                  <c:v>132.1896593186373</c:v>
                </c:pt>
                <c:pt idx="1230">
                  <c:v>132.3096593186373</c:v>
                </c:pt>
                <c:pt idx="1231">
                  <c:v>132.416325985304</c:v>
                </c:pt>
                <c:pt idx="1232">
                  <c:v>132.4696593186372</c:v>
                </c:pt>
                <c:pt idx="1233">
                  <c:v>132.4696593186372</c:v>
                </c:pt>
                <c:pt idx="1234">
                  <c:v>132.4296593186373</c:v>
                </c:pt>
                <c:pt idx="1235">
                  <c:v>132.3629926519706</c:v>
                </c:pt>
                <c:pt idx="1236">
                  <c:v>132.296325985304</c:v>
                </c:pt>
                <c:pt idx="1237">
                  <c:v>132.2429926519706</c:v>
                </c:pt>
                <c:pt idx="1238">
                  <c:v>132.1896593186372</c:v>
                </c:pt>
                <c:pt idx="1239">
                  <c:v>132.1496593186372</c:v>
                </c:pt>
                <c:pt idx="1240">
                  <c:v>132.0696593186373</c:v>
                </c:pt>
                <c:pt idx="1241">
                  <c:v>131.9496593186373</c:v>
                </c:pt>
                <c:pt idx="1242">
                  <c:v>131.7496593186372</c:v>
                </c:pt>
                <c:pt idx="1243">
                  <c:v>131.536325985304</c:v>
                </c:pt>
                <c:pt idx="1244">
                  <c:v>131.2696593186373</c:v>
                </c:pt>
                <c:pt idx="1245">
                  <c:v>130.9896593186373</c:v>
                </c:pt>
                <c:pt idx="1246">
                  <c:v>130.6429926519706</c:v>
                </c:pt>
                <c:pt idx="1247">
                  <c:v>130.3496593186373</c:v>
                </c:pt>
                <c:pt idx="1248">
                  <c:v>130.096325985304</c:v>
                </c:pt>
                <c:pt idx="1249">
                  <c:v>129.856325985304</c:v>
                </c:pt>
                <c:pt idx="1250">
                  <c:v>129.6296593186373</c:v>
                </c:pt>
                <c:pt idx="1251">
                  <c:v>129.4296593186373</c:v>
                </c:pt>
                <c:pt idx="1252">
                  <c:v>129.1896593186373</c:v>
                </c:pt>
                <c:pt idx="1253">
                  <c:v>128.8829926519707</c:v>
                </c:pt>
                <c:pt idx="1254">
                  <c:v>128.5496593186373</c:v>
                </c:pt>
                <c:pt idx="1255">
                  <c:v>128.2296593186373</c:v>
                </c:pt>
                <c:pt idx="1256">
                  <c:v>127.8829926519706</c:v>
                </c:pt>
                <c:pt idx="1257">
                  <c:v>127.5496593186373</c:v>
                </c:pt>
                <c:pt idx="1258">
                  <c:v>127.216325985304</c:v>
                </c:pt>
                <c:pt idx="1259">
                  <c:v>126.9096593186373</c:v>
                </c:pt>
                <c:pt idx="1260">
                  <c:v>126.5496593186373</c:v>
                </c:pt>
                <c:pt idx="1261">
                  <c:v>126.1896593186373</c:v>
                </c:pt>
                <c:pt idx="1262">
                  <c:v>125.7496593186373</c:v>
                </c:pt>
                <c:pt idx="1263">
                  <c:v>125.2029926519706</c:v>
                </c:pt>
                <c:pt idx="1264">
                  <c:v>124.6029926519706</c:v>
                </c:pt>
                <c:pt idx="1265">
                  <c:v>123.9629926519706</c:v>
                </c:pt>
                <c:pt idx="1266">
                  <c:v>123.2696593186373</c:v>
                </c:pt>
                <c:pt idx="1267">
                  <c:v>122.6296593186373</c:v>
                </c:pt>
                <c:pt idx="1268">
                  <c:v>122.0296593186373</c:v>
                </c:pt>
                <c:pt idx="1269">
                  <c:v>121.4296593186373</c:v>
                </c:pt>
                <c:pt idx="1270">
                  <c:v>120.856325985304</c:v>
                </c:pt>
                <c:pt idx="1271">
                  <c:v>120.336325985304</c:v>
                </c:pt>
                <c:pt idx="1272">
                  <c:v>119.8029926519706</c:v>
                </c:pt>
                <c:pt idx="1273">
                  <c:v>119.3096593186373</c:v>
                </c:pt>
                <c:pt idx="1274">
                  <c:v>118.7896593186373</c:v>
                </c:pt>
                <c:pt idx="1275">
                  <c:v>118.2829926519706</c:v>
                </c:pt>
                <c:pt idx="1276">
                  <c:v>117.7629926519706</c:v>
                </c:pt>
                <c:pt idx="1277">
                  <c:v>117.216325985304</c:v>
                </c:pt>
                <c:pt idx="1278">
                  <c:v>116.696325985304</c:v>
                </c:pt>
                <c:pt idx="1279">
                  <c:v>116.216325985304</c:v>
                </c:pt>
                <c:pt idx="1280">
                  <c:v>115.7229926519706</c:v>
                </c:pt>
                <c:pt idx="1281">
                  <c:v>115.2429926519706</c:v>
                </c:pt>
                <c:pt idx="1282">
                  <c:v>114.7229926519706</c:v>
                </c:pt>
                <c:pt idx="1283">
                  <c:v>114.1629926519706</c:v>
                </c:pt>
                <c:pt idx="1284">
                  <c:v>113.5496593186373</c:v>
                </c:pt>
                <c:pt idx="1285">
                  <c:v>112.8829926519706</c:v>
                </c:pt>
                <c:pt idx="1286">
                  <c:v>112.1896593186373</c:v>
                </c:pt>
                <c:pt idx="1287">
                  <c:v>111.4696593186373</c:v>
                </c:pt>
                <c:pt idx="1288">
                  <c:v>110.6829926519706</c:v>
                </c:pt>
                <c:pt idx="1289">
                  <c:v>109.9629926519706</c:v>
                </c:pt>
                <c:pt idx="1290">
                  <c:v>109.296325985304</c:v>
                </c:pt>
                <c:pt idx="1291">
                  <c:v>108.656325985304</c:v>
                </c:pt>
                <c:pt idx="1292">
                  <c:v>108.0829926519706</c:v>
                </c:pt>
                <c:pt idx="1293">
                  <c:v>107.5229926519706</c:v>
                </c:pt>
                <c:pt idx="1294">
                  <c:v>106.9096593186373</c:v>
                </c:pt>
                <c:pt idx="1295">
                  <c:v>106.256325985304</c:v>
                </c:pt>
                <c:pt idx="1296">
                  <c:v>105.6029926519706</c:v>
                </c:pt>
                <c:pt idx="1297">
                  <c:v>104.976325985304</c:v>
                </c:pt>
                <c:pt idx="1298">
                  <c:v>104.376325985304</c:v>
                </c:pt>
                <c:pt idx="1299">
                  <c:v>103.816325985304</c:v>
                </c:pt>
                <c:pt idx="1300">
                  <c:v>103.3229926519706</c:v>
                </c:pt>
                <c:pt idx="1301">
                  <c:v>102.7896593186373</c:v>
                </c:pt>
                <c:pt idx="1302">
                  <c:v>102.2829926519706</c:v>
                </c:pt>
                <c:pt idx="1303">
                  <c:v>101.8296593186373</c:v>
                </c:pt>
                <c:pt idx="1304">
                  <c:v>101.3229926519706</c:v>
                </c:pt>
                <c:pt idx="1305">
                  <c:v>100.7496593186373</c:v>
                </c:pt>
                <c:pt idx="1306">
                  <c:v>100.176325985304</c:v>
                </c:pt>
                <c:pt idx="1307">
                  <c:v>99.536325985304</c:v>
                </c:pt>
                <c:pt idx="1308">
                  <c:v>98.86965931863727</c:v>
                </c:pt>
                <c:pt idx="1309">
                  <c:v>98.216325985304</c:v>
                </c:pt>
                <c:pt idx="1310">
                  <c:v>97.5896593186373</c:v>
                </c:pt>
                <c:pt idx="1311">
                  <c:v>96.936325985304</c:v>
                </c:pt>
                <c:pt idx="1312">
                  <c:v>96.296325985304</c:v>
                </c:pt>
                <c:pt idx="1313">
                  <c:v>95.66965931863727</c:v>
                </c:pt>
                <c:pt idx="1314">
                  <c:v>95.056325985304</c:v>
                </c:pt>
                <c:pt idx="1315">
                  <c:v>94.4829926519706</c:v>
                </c:pt>
                <c:pt idx="1316">
                  <c:v>93.936325985304</c:v>
                </c:pt>
                <c:pt idx="1317">
                  <c:v>93.37632598530393</c:v>
                </c:pt>
                <c:pt idx="1318">
                  <c:v>92.8029926519706</c:v>
                </c:pt>
                <c:pt idx="1319">
                  <c:v>92.256325985304</c:v>
                </c:pt>
                <c:pt idx="1320">
                  <c:v>91.696325985304</c:v>
                </c:pt>
                <c:pt idx="1321">
                  <c:v>91.1496593186373</c:v>
                </c:pt>
                <c:pt idx="1322">
                  <c:v>90.64299265197061</c:v>
                </c:pt>
                <c:pt idx="1323">
                  <c:v>90.16299265197061</c:v>
                </c:pt>
                <c:pt idx="1324">
                  <c:v>89.66965931863727</c:v>
                </c:pt>
                <c:pt idx="1325">
                  <c:v>89.20299265197058</c:v>
                </c:pt>
                <c:pt idx="1326">
                  <c:v>88.78965931863726</c:v>
                </c:pt>
                <c:pt idx="1327">
                  <c:v>88.37632598530393</c:v>
                </c:pt>
                <c:pt idx="1328">
                  <c:v>87.9496593186373</c:v>
                </c:pt>
                <c:pt idx="1329">
                  <c:v>87.5496593186373</c:v>
                </c:pt>
                <c:pt idx="1330">
                  <c:v>87.056325985304</c:v>
                </c:pt>
                <c:pt idx="1331">
                  <c:v>86.54965931863726</c:v>
                </c:pt>
                <c:pt idx="1332">
                  <c:v>86.056325985304</c:v>
                </c:pt>
                <c:pt idx="1333">
                  <c:v>85.52299265197058</c:v>
                </c:pt>
                <c:pt idx="1334">
                  <c:v>84.936325985304</c:v>
                </c:pt>
                <c:pt idx="1335">
                  <c:v>84.36299265197061</c:v>
                </c:pt>
                <c:pt idx="1336">
                  <c:v>83.7496593186373</c:v>
                </c:pt>
                <c:pt idx="1337">
                  <c:v>83.13632598530392</c:v>
                </c:pt>
                <c:pt idx="1338">
                  <c:v>82.5496593186373</c:v>
                </c:pt>
                <c:pt idx="1339">
                  <c:v>81.9629926519706</c:v>
                </c:pt>
                <c:pt idx="1340">
                  <c:v>81.4029926519706</c:v>
                </c:pt>
                <c:pt idx="1341">
                  <c:v>80.82965931863728</c:v>
                </c:pt>
                <c:pt idx="1342">
                  <c:v>80.2029926519706</c:v>
                </c:pt>
                <c:pt idx="1343">
                  <c:v>79.5496593186373</c:v>
                </c:pt>
                <c:pt idx="1344">
                  <c:v>78.9096593186373</c:v>
                </c:pt>
                <c:pt idx="1345">
                  <c:v>78.2829926519706</c:v>
                </c:pt>
                <c:pt idx="1346">
                  <c:v>77.64299265197061</c:v>
                </c:pt>
                <c:pt idx="1347">
                  <c:v>76.9629926519706</c:v>
                </c:pt>
                <c:pt idx="1348">
                  <c:v>76.26965931863726</c:v>
                </c:pt>
                <c:pt idx="1349">
                  <c:v>75.60299265197061</c:v>
                </c:pt>
                <c:pt idx="1350">
                  <c:v>74.936325985304</c:v>
                </c:pt>
                <c:pt idx="1351">
                  <c:v>74.32299265197058</c:v>
                </c:pt>
                <c:pt idx="1352">
                  <c:v>73.7229926519706</c:v>
                </c:pt>
                <c:pt idx="1353">
                  <c:v>73.13632598530396</c:v>
                </c:pt>
                <c:pt idx="1354">
                  <c:v>72.5496593186373</c:v>
                </c:pt>
                <c:pt idx="1355">
                  <c:v>71.96299265197062</c:v>
                </c:pt>
                <c:pt idx="1356">
                  <c:v>71.36299265197061</c:v>
                </c:pt>
                <c:pt idx="1357">
                  <c:v>70.816325985304</c:v>
                </c:pt>
                <c:pt idx="1358">
                  <c:v>70.26965931863726</c:v>
                </c:pt>
                <c:pt idx="1359">
                  <c:v>69.66965931863727</c:v>
                </c:pt>
                <c:pt idx="1360">
                  <c:v>69.0429926519706</c:v>
                </c:pt>
                <c:pt idx="1361">
                  <c:v>68.416325985304</c:v>
                </c:pt>
                <c:pt idx="1362">
                  <c:v>67.85632598530396</c:v>
                </c:pt>
                <c:pt idx="1363">
                  <c:v>67.36299265197061</c:v>
                </c:pt>
                <c:pt idx="1364">
                  <c:v>66.86965931863727</c:v>
                </c:pt>
                <c:pt idx="1365">
                  <c:v>66.37632598530393</c:v>
                </c:pt>
                <c:pt idx="1366">
                  <c:v>65.816325985304</c:v>
                </c:pt>
                <c:pt idx="1367">
                  <c:v>65.17632598530393</c:v>
                </c:pt>
                <c:pt idx="1368">
                  <c:v>64.4696593186373</c:v>
                </c:pt>
                <c:pt idx="1369">
                  <c:v>63.80299265197061</c:v>
                </c:pt>
                <c:pt idx="1370">
                  <c:v>63.10965931863727</c:v>
                </c:pt>
                <c:pt idx="1371">
                  <c:v>62.45632598530393</c:v>
                </c:pt>
                <c:pt idx="1372">
                  <c:v>61.74965931863728</c:v>
                </c:pt>
                <c:pt idx="1373">
                  <c:v>61.06965931863726</c:v>
                </c:pt>
                <c:pt idx="1374">
                  <c:v>60.37632598530394</c:v>
                </c:pt>
                <c:pt idx="1375">
                  <c:v>59.76299265197061</c:v>
                </c:pt>
                <c:pt idx="1376">
                  <c:v>59.18965931863728</c:v>
                </c:pt>
                <c:pt idx="1377">
                  <c:v>58.64299265197061</c:v>
                </c:pt>
                <c:pt idx="1378">
                  <c:v>58.02965931863727</c:v>
                </c:pt>
                <c:pt idx="1379">
                  <c:v>57.45632598530393</c:v>
                </c:pt>
                <c:pt idx="1380">
                  <c:v>56.85632598530393</c:v>
                </c:pt>
                <c:pt idx="1381">
                  <c:v>56.2829926519706</c:v>
                </c:pt>
                <c:pt idx="1382">
                  <c:v>55.74965931863726</c:v>
                </c:pt>
                <c:pt idx="1383">
                  <c:v>55.33632598530395</c:v>
                </c:pt>
                <c:pt idx="1384">
                  <c:v>54.8429926519706</c:v>
                </c:pt>
                <c:pt idx="1385">
                  <c:v>54.37632598530393</c:v>
                </c:pt>
                <c:pt idx="1386">
                  <c:v>53.85632598530394</c:v>
                </c:pt>
                <c:pt idx="1387">
                  <c:v>53.40299265197061</c:v>
                </c:pt>
                <c:pt idx="1388">
                  <c:v>52.86965931863725</c:v>
                </c:pt>
                <c:pt idx="1389">
                  <c:v>52.37632598530393</c:v>
                </c:pt>
                <c:pt idx="1390">
                  <c:v>51.82965931863725</c:v>
                </c:pt>
                <c:pt idx="1391">
                  <c:v>51.2829926519706</c:v>
                </c:pt>
                <c:pt idx="1392">
                  <c:v>50.62965931863727</c:v>
                </c:pt>
                <c:pt idx="1393">
                  <c:v>50.04299265197061</c:v>
                </c:pt>
                <c:pt idx="1394">
                  <c:v>49.45632598530393</c:v>
                </c:pt>
                <c:pt idx="1395">
                  <c:v>48.86965931863725</c:v>
                </c:pt>
                <c:pt idx="1396">
                  <c:v>48.29632598530395</c:v>
                </c:pt>
                <c:pt idx="1397">
                  <c:v>47.76299265197061</c:v>
                </c:pt>
                <c:pt idx="1398">
                  <c:v>47.10965931863726</c:v>
                </c:pt>
                <c:pt idx="1399">
                  <c:v>46.46965931863727</c:v>
                </c:pt>
                <c:pt idx="1400">
                  <c:v>45.81632598530393</c:v>
                </c:pt>
                <c:pt idx="1401">
                  <c:v>45.16299265197061</c:v>
                </c:pt>
                <c:pt idx="1402">
                  <c:v>44.4829926519706</c:v>
                </c:pt>
                <c:pt idx="1403">
                  <c:v>43.8829926519706</c:v>
                </c:pt>
                <c:pt idx="1404">
                  <c:v>43.26965931863727</c:v>
                </c:pt>
                <c:pt idx="1405">
                  <c:v>42.66965931863727</c:v>
                </c:pt>
                <c:pt idx="1406">
                  <c:v>42.0429926519706</c:v>
                </c:pt>
                <c:pt idx="1407">
                  <c:v>41.44299265197061</c:v>
                </c:pt>
                <c:pt idx="1408">
                  <c:v>40.81632598530393</c:v>
                </c:pt>
                <c:pt idx="1409">
                  <c:v>40.16299265197061</c:v>
                </c:pt>
                <c:pt idx="1410">
                  <c:v>39.52299265197061</c:v>
                </c:pt>
                <c:pt idx="1411">
                  <c:v>38.8829926519706</c:v>
                </c:pt>
                <c:pt idx="1412">
                  <c:v>38.21632598530393</c:v>
                </c:pt>
                <c:pt idx="1413">
                  <c:v>37.58965931863725</c:v>
                </c:pt>
                <c:pt idx="1414">
                  <c:v>37.01632598530394</c:v>
                </c:pt>
                <c:pt idx="1415">
                  <c:v>36.46965931863727</c:v>
                </c:pt>
                <c:pt idx="1416">
                  <c:v>35.97632598530394</c:v>
                </c:pt>
                <c:pt idx="1417">
                  <c:v>35.53632598530394</c:v>
                </c:pt>
                <c:pt idx="1418">
                  <c:v>35.0829926519706</c:v>
                </c:pt>
                <c:pt idx="1419">
                  <c:v>34.6029926519706</c:v>
                </c:pt>
                <c:pt idx="1420">
                  <c:v>34.10965931863728</c:v>
                </c:pt>
                <c:pt idx="1421">
                  <c:v>33.58965931863725</c:v>
                </c:pt>
                <c:pt idx="1422">
                  <c:v>33.08299265197061</c:v>
                </c:pt>
                <c:pt idx="1423">
                  <c:v>32.58965931863725</c:v>
                </c:pt>
                <c:pt idx="1424">
                  <c:v>32.16299265197061</c:v>
                </c:pt>
                <c:pt idx="1425">
                  <c:v>31.8029926519706</c:v>
                </c:pt>
                <c:pt idx="1426">
                  <c:v>31.46965931863727</c:v>
                </c:pt>
                <c:pt idx="1427">
                  <c:v>31.1229926519706</c:v>
                </c:pt>
                <c:pt idx="1428">
                  <c:v>30.78965931863727</c:v>
                </c:pt>
                <c:pt idx="1429">
                  <c:v>30.42965931863726</c:v>
                </c:pt>
                <c:pt idx="1430">
                  <c:v>30.02965931863726</c:v>
                </c:pt>
                <c:pt idx="1431">
                  <c:v>29.60299265197061</c:v>
                </c:pt>
                <c:pt idx="1432">
                  <c:v>29.14965931863727</c:v>
                </c:pt>
                <c:pt idx="1433">
                  <c:v>28.7629926519706</c:v>
                </c:pt>
                <c:pt idx="1434">
                  <c:v>28.42965931863727</c:v>
                </c:pt>
                <c:pt idx="1435">
                  <c:v>28.1229926519706</c:v>
                </c:pt>
                <c:pt idx="1436">
                  <c:v>27.86965931863727</c:v>
                </c:pt>
                <c:pt idx="1437">
                  <c:v>27.65632598530394</c:v>
                </c:pt>
                <c:pt idx="1438">
                  <c:v>27.38965931863727</c:v>
                </c:pt>
                <c:pt idx="1439">
                  <c:v>27.05632598530394</c:v>
                </c:pt>
                <c:pt idx="1440">
                  <c:v>26.69632598530394</c:v>
                </c:pt>
                <c:pt idx="1441">
                  <c:v>26.33632598530394</c:v>
                </c:pt>
                <c:pt idx="1442">
                  <c:v>26.01632598530394</c:v>
                </c:pt>
                <c:pt idx="1443">
                  <c:v>25.66965931863728</c:v>
                </c:pt>
                <c:pt idx="1444">
                  <c:v>25.34965931863728</c:v>
                </c:pt>
                <c:pt idx="1445">
                  <c:v>25.06965931863727</c:v>
                </c:pt>
                <c:pt idx="1446">
                  <c:v>24.7629926519706</c:v>
                </c:pt>
                <c:pt idx="1447">
                  <c:v>24.41632598530392</c:v>
                </c:pt>
                <c:pt idx="1448">
                  <c:v>24.06965931863727</c:v>
                </c:pt>
                <c:pt idx="1449">
                  <c:v>23.6829926519706</c:v>
                </c:pt>
                <c:pt idx="1450">
                  <c:v>23.26965931863727</c:v>
                </c:pt>
                <c:pt idx="1451">
                  <c:v>22.90965931863727</c:v>
                </c:pt>
                <c:pt idx="1452">
                  <c:v>22.5229926519706</c:v>
                </c:pt>
                <c:pt idx="1453">
                  <c:v>22.14965931863727</c:v>
                </c:pt>
                <c:pt idx="1454">
                  <c:v>21.81632598530394</c:v>
                </c:pt>
                <c:pt idx="1455">
                  <c:v>21.45632598530392</c:v>
                </c:pt>
                <c:pt idx="1456">
                  <c:v>21.06965931863727</c:v>
                </c:pt>
                <c:pt idx="1457">
                  <c:v>20.6429926519706</c:v>
                </c:pt>
                <c:pt idx="1458">
                  <c:v>20.28299265197058</c:v>
                </c:pt>
                <c:pt idx="1459">
                  <c:v>19.93632598530392</c:v>
                </c:pt>
                <c:pt idx="1460">
                  <c:v>19.61632598530394</c:v>
                </c:pt>
                <c:pt idx="1461">
                  <c:v>19.37632598530394</c:v>
                </c:pt>
                <c:pt idx="1462">
                  <c:v>19.22965931863727</c:v>
                </c:pt>
                <c:pt idx="1463">
                  <c:v>19.0429926519706</c:v>
                </c:pt>
                <c:pt idx="1464">
                  <c:v>18.90965931863727</c:v>
                </c:pt>
                <c:pt idx="1465">
                  <c:v>18.82965931863727</c:v>
                </c:pt>
                <c:pt idx="1466">
                  <c:v>18.66965931863727</c:v>
                </c:pt>
                <c:pt idx="1467">
                  <c:v>18.50965931863727</c:v>
                </c:pt>
                <c:pt idx="1468">
                  <c:v>18.41632598530392</c:v>
                </c:pt>
                <c:pt idx="1469">
                  <c:v>18.29632598530392</c:v>
                </c:pt>
                <c:pt idx="1470">
                  <c:v>18.18965931863727</c:v>
                </c:pt>
                <c:pt idx="1471">
                  <c:v>18.0829926519706</c:v>
                </c:pt>
                <c:pt idx="1472">
                  <c:v>18.0429926519706</c:v>
                </c:pt>
                <c:pt idx="1473">
                  <c:v>17.96299265197058</c:v>
                </c:pt>
                <c:pt idx="1474">
                  <c:v>17.8829926519706</c:v>
                </c:pt>
                <c:pt idx="1475">
                  <c:v>17.78965931863727</c:v>
                </c:pt>
                <c:pt idx="1476">
                  <c:v>17.6829926519706</c:v>
                </c:pt>
                <c:pt idx="1477">
                  <c:v>17.53632598530394</c:v>
                </c:pt>
                <c:pt idx="1478">
                  <c:v>17.41632598530392</c:v>
                </c:pt>
                <c:pt idx="1479">
                  <c:v>17.28299265197058</c:v>
                </c:pt>
                <c:pt idx="1480">
                  <c:v>17.14965931863727</c:v>
                </c:pt>
                <c:pt idx="1481">
                  <c:v>17.05632598530392</c:v>
                </c:pt>
                <c:pt idx="1482">
                  <c:v>16.96299265197058</c:v>
                </c:pt>
                <c:pt idx="1483">
                  <c:v>16.8829926519706</c:v>
                </c:pt>
                <c:pt idx="1484">
                  <c:v>16.82965931863727</c:v>
                </c:pt>
                <c:pt idx="1485">
                  <c:v>16.8029926519706</c:v>
                </c:pt>
                <c:pt idx="1486">
                  <c:v>16.8029926519706</c:v>
                </c:pt>
                <c:pt idx="1487">
                  <c:v>16.78965931863727</c:v>
                </c:pt>
                <c:pt idx="1488">
                  <c:v>16.7629926519706</c:v>
                </c:pt>
                <c:pt idx="1489">
                  <c:v>16.73632598530394</c:v>
                </c:pt>
                <c:pt idx="1490">
                  <c:v>16.6829926519706</c:v>
                </c:pt>
                <c:pt idx="1491">
                  <c:v>16.58965931863727</c:v>
                </c:pt>
                <c:pt idx="1492">
                  <c:v>16.48299265197058</c:v>
                </c:pt>
                <c:pt idx="1493">
                  <c:v>16.3629926519706</c:v>
                </c:pt>
                <c:pt idx="1494">
                  <c:v>16.25632598530392</c:v>
                </c:pt>
                <c:pt idx="1495">
                  <c:v>16.10965931863727</c:v>
                </c:pt>
                <c:pt idx="1496">
                  <c:v>15.97632598530394</c:v>
                </c:pt>
                <c:pt idx="1497">
                  <c:v>15.90965931863728</c:v>
                </c:pt>
                <c:pt idx="1498">
                  <c:v>15.76299265197061</c:v>
                </c:pt>
                <c:pt idx="1499">
                  <c:v>15.58965931863727</c:v>
                </c:pt>
                <c:pt idx="1500">
                  <c:v>15.4429926519706</c:v>
                </c:pt>
                <c:pt idx="1501">
                  <c:v>15.3229926519706</c:v>
                </c:pt>
                <c:pt idx="1502">
                  <c:v>15.1629926519706</c:v>
                </c:pt>
                <c:pt idx="1503">
                  <c:v>15.0429926519706</c:v>
                </c:pt>
                <c:pt idx="1504">
                  <c:v>14.94965931863727</c:v>
                </c:pt>
                <c:pt idx="1505">
                  <c:v>14.86965931863728</c:v>
                </c:pt>
                <c:pt idx="1506">
                  <c:v>14.78965931863727</c:v>
                </c:pt>
                <c:pt idx="1507">
                  <c:v>14.7229926519706</c:v>
                </c:pt>
                <c:pt idx="1508">
                  <c:v>14.6429926519706</c:v>
                </c:pt>
                <c:pt idx="1509">
                  <c:v>14.5629926519706</c:v>
                </c:pt>
                <c:pt idx="1510">
                  <c:v>14.50965931863727</c:v>
                </c:pt>
                <c:pt idx="1511">
                  <c:v>14.4429926519706</c:v>
                </c:pt>
                <c:pt idx="1512">
                  <c:v>14.30965931863727</c:v>
                </c:pt>
                <c:pt idx="1513">
                  <c:v>14.2429926519706</c:v>
                </c:pt>
                <c:pt idx="1514">
                  <c:v>14.1629926519706</c:v>
                </c:pt>
                <c:pt idx="1515">
                  <c:v>14.02965931863727</c:v>
                </c:pt>
                <c:pt idx="1516">
                  <c:v>13.92299265197061</c:v>
                </c:pt>
                <c:pt idx="1517">
                  <c:v>13.85632598530394</c:v>
                </c:pt>
                <c:pt idx="1518">
                  <c:v>13.80299265197061</c:v>
                </c:pt>
                <c:pt idx="1519">
                  <c:v>13.77632598530394</c:v>
                </c:pt>
                <c:pt idx="1520">
                  <c:v>13.74965931863727</c:v>
                </c:pt>
                <c:pt idx="1521">
                  <c:v>13.73632598530393</c:v>
                </c:pt>
                <c:pt idx="1522">
                  <c:v>13.7629926519706</c:v>
                </c:pt>
                <c:pt idx="1523">
                  <c:v>13.8029926519706</c:v>
                </c:pt>
                <c:pt idx="1524">
                  <c:v>13.81632598530394</c:v>
                </c:pt>
                <c:pt idx="1525">
                  <c:v>13.8429926519706</c:v>
                </c:pt>
                <c:pt idx="1526">
                  <c:v>13.78965931863727</c:v>
                </c:pt>
                <c:pt idx="1527">
                  <c:v>13.6829926519706</c:v>
                </c:pt>
                <c:pt idx="1528">
                  <c:v>13.58965931863727</c:v>
                </c:pt>
                <c:pt idx="1529">
                  <c:v>13.50965931863727</c:v>
                </c:pt>
                <c:pt idx="1530">
                  <c:v>13.46965931863727</c:v>
                </c:pt>
                <c:pt idx="1531">
                  <c:v>13.4429926519706</c:v>
                </c:pt>
                <c:pt idx="1532">
                  <c:v>13.4829926519706</c:v>
                </c:pt>
                <c:pt idx="1533">
                  <c:v>13.49632598530394</c:v>
                </c:pt>
                <c:pt idx="1534">
                  <c:v>13.45632598530394</c:v>
                </c:pt>
                <c:pt idx="1535">
                  <c:v>13.37632598530394</c:v>
                </c:pt>
                <c:pt idx="1536">
                  <c:v>13.29632598530393</c:v>
                </c:pt>
                <c:pt idx="1537">
                  <c:v>13.13632598530394</c:v>
                </c:pt>
                <c:pt idx="1538">
                  <c:v>12.94965931863727</c:v>
                </c:pt>
                <c:pt idx="1539">
                  <c:v>12.76299265197061</c:v>
                </c:pt>
                <c:pt idx="1540">
                  <c:v>12.56299265197061</c:v>
                </c:pt>
                <c:pt idx="1541">
                  <c:v>12.45632598530394</c:v>
                </c:pt>
                <c:pt idx="1542">
                  <c:v>12.45632598530394</c:v>
                </c:pt>
                <c:pt idx="1543">
                  <c:v>12.41632598530394</c:v>
                </c:pt>
                <c:pt idx="1544">
                  <c:v>12.40299265197061</c:v>
                </c:pt>
                <c:pt idx="1545">
                  <c:v>12.4029926519706</c:v>
                </c:pt>
                <c:pt idx="1546">
                  <c:v>12.3229926519706</c:v>
                </c:pt>
                <c:pt idx="1547">
                  <c:v>12.17632598530394</c:v>
                </c:pt>
                <c:pt idx="1548">
                  <c:v>12.05632598530394</c:v>
                </c:pt>
                <c:pt idx="1549">
                  <c:v>11.93632598530393</c:v>
                </c:pt>
                <c:pt idx="1550">
                  <c:v>11.86965931863728</c:v>
                </c:pt>
                <c:pt idx="1551">
                  <c:v>11.81632598530394</c:v>
                </c:pt>
                <c:pt idx="1552">
                  <c:v>11.77632598530393</c:v>
                </c:pt>
                <c:pt idx="1553">
                  <c:v>11.7229926519706</c:v>
                </c:pt>
                <c:pt idx="1554">
                  <c:v>11.73632598530394</c:v>
                </c:pt>
                <c:pt idx="1555">
                  <c:v>11.76299265197061</c:v>
                </c:pt>
                <c:pt idx="1556">
                  <c:v>11.7629926519706</c:v>
                </c:pt>
                <c:pt idx="1557">
                  <c:v>11.74965931863727</c:v>
                </c:pt>
                <c:pt idx="1558">
                  <c:v>11.74965931863727</c:v>
                </c:pt>
                <c:pt idx="1559">
                  <c:v>11.7229926519706</c:v>
                </c:pt>
                <c:pt idx="1560">
                  <c:v>11.65632598530394</c:v>
                </c:pt>
                <c:pt idx="1561">
                  <c:v>11.57632598530394</c:v>
                </c:pt>
                <c:pt idx="1562">
                  <c:v>11.45632598530394</c:v>
                </c:pt>
                <c:pt idx="1563">
                  <c:v>11.30965931863727</c:v>
                </c:pt>
                <c:pt idx="1564">
                  <c:v>11.1229926519706</c:v>
                </c:pt>
                <c:pt idx="1565">
                  <c:v>10.90965931863727</c:v>
                </c:pt>
                <c:pt idx="1566">
                  <c:v>10.70965931863727</c:v>
                </c:pt>
                <c:pt idx="1567">
                  <c:v>10.5629926519706</c:v>
                </c:pt>
                <c:pt idx="1568">
                  <c:v>10.45632598530394</c:v>
                </c:pt>
                <c:pt idx="1569">
                  <c:v>10.3229926519706</c:v>
                </c:pt>
                <c:pt idx="1570">
                  <c:v>10.1229926519706</c:v>
                </c:pt>
                <c:pt idx="1571">
                  <c:v>9.922992651970602</c:v>
                </c:pt>
                <c:pt idx="1572">
                  <c:v>9.696325985303931</c:v>
                </c:pt>
                <c:pt idx="1573">
                  <c:v>9.46965931863728</c:v>
                </c:pt>
                <c:pt idx="1574">
                  <c:v>9.242992651970603</c:v>
                </c:pt>
                <c:pt idx="1575">
                  <c:v>9.042992651970603</c:v>
                </c:pt>
                <c:pt idx="1576">
                  <c:v>8.896325985303937</c:v>
                </c:pt>
                <c:pt idx="1577">
                  <c:v>8.762992651970602</c:v>
                </c:pt>
                <c:pt idx="1578">
                  <c:v>8.602992651970604</c:v>
                </c:pt>
                <c:pt idx="1579">
                  <c:v>8.482992651970604</c:v>
                </c:pt>
                <c:pt idx="1580">
                  <c:v>8.38965931863727</c:v>
                </c:pt>
                <c:pt idx="1581">
                  <c:v>8.229659318637272</c:v>
                </c:pt>
                <c:pt idx="1582">
                  <c:v>8.016325985303935</c:v>
                </c:pt>
                <c:pt idx="1583">
                  <c:v>7.829659318637271</c:v>
                </c:pt>
                <c:pt idx="1584">
                  <c:v>7.61632598530394</c:v>
                </c:pt>
                <c:pt idx="1585">
                  <c:v>7.442992651970605</c:v>
                </c:pt>
                <c:pt idx="1586">
                  <c:v>7.30965931863727</c:v>
                </c:pt>
                <c:pt idx="1587">
                  <c:v>7.202992651970603</c:v>
                </c:pt>
                <c:pt idx="1588">
                  <c:v>7.06965931863727</c:v>
                </c:pt>
                <c:pt idx="1589">
                  <c:v>6.922992651970604</c:v>
                </c:pt>
                <c:pt idx="1590">
                  <c:v>6.749659318637272</c:v>
                </c:pt>
                <c:pt idx="1591">
                  <c:v>6.549659318637271</c:v>
                </c:pt>
                <c:pt idx="1592">
                  <c:v>6.322992651970575</c:v>
                </c:pt>
                <c:pt idx="1593">
                  <c:v>6.13632598530394</c:v>
                </c:pt>
                <c:pt idx="1594">
                  <c:v>5.97632598530394</c:v>
                </c:pt>
                <c:pt idx="1595">
                  <c:v>5.816325985303937</c:v>
                </c:pt>
                <c:pt idx="1596">
                  <c:v>5.696325985303935</c:v>
                </c:pt>
                <c:pt idx="1597">
                  <c:v>5.629659318637268</c:v>
                </c:pt>
                <c:pt idx="1598">
                  <c:v>5.522992651970601</c:v>
                </c:pt>
                <c:pt idx="1599">
                  <c:v>5.389659318637267</c:v>
                </c:pt>
                <c:pt idx="1600">
                  <c:v>5.256325985303933</c:v>
                </c:pt>
                <c:pt idx="1601">
                  <c:v>5.109659318637266</c:v>
                </c:pt>
                <c:pt idx="1602">
                  <c:v>4.94965931863727</c:v>
                </c:pt>
                <c:pt idx="1603">
                  <c:v>4.802992651970595</c:v>
                </c:pt>
                <c:pt idx="1604">
                  <c:v>4.696325985303932</c:v>
                </c:pt>
                <c:pt idx="1605">
                  <c:v>4.616325985303931</c:v>
                </c:pt>
                <c:pt idx="1606">
                  <c:v>4.53632598530394</c:v>
                </c:pt>
                <c:pt idx="1607">
                  <c:v>4.49632598530394</c:v>
                </c:pt>
                <c:pt idx="1608">
                  <c:v>4.45632598530394</c:v>
                </c:pt>
                <c:pt idx="1609">
                  <c:v>4.41632598530394</c:v>
                </c:pt>
                <c:pt idx="1610">
                  <c:v>4.349659318637268</c:v>
                </c:pt>
                <c:pt idx="1611">
                  <c:v>4.322992651970575</c:v>
                </c:pt>
                <c:pt idx="1612">
                  <c:v>4.269659318637267</c:v>
                </c:pt>
                <c:pt idx="1613">
                  <c:v>4.216325985303933</c:v>
                </c:pt>
                <c:pt idx="1614">
                  <c:v>4.229659318637265</c:v>
                </c:pt>
                <c:pt idx="1615">
                  <c:v>4.25632598530394</c:v>
                </c:pt>
                <c:pt idx="1616">
                  <c:v>4.21632598530394</c:v>
                </c:pt>
                <c:pt idx="1617">
                  <c:v>4.17632598530394</c:v>
                </c:pt>
                <c:pt idx="1618">
                  <c:v>4.189659318637268</c:v>
                </c:pt>
                <c:pt idx="1619">
                  <c:v>4.149659318637267</c:v>
                </c:pt>
                <c:pt idx="1620">
                  <c:v>4.109659318637268</c:v>
                </c:pt>
                <c:pt idx="1621">
                  <c:v>4.09632598530394</c:v>
                </c:pt>
                <c:pt idx="1622">
                  <c:v>4.109659318637268</c:v>
                </c:pt>
                <c:pt idx="1623">
                  <c:v>4.122992651970574</c:v>
                </c:pt>
                <c:pt idx="1624">
                  <c:v>4.149659318637266</c:v>
                </c:pt>
                <c:pt idx="1625">
                  <c:v>4.242992651970598</c:v>
                </c:pt>
                <c:pt idx="1626">
                  <c:v>4.322992651970575</c:v>
                </c:pt>
                <c:pt idx="1627">
                  <c:v>4.41632598530394</c:v>
                </c:pt>
                <c:pt idx="1628">
                  <c:v>4.522992651970585</c:v>
                </c:pt>
                <c:pt idx="1629">
                  <c:v>4.57632598530394</c:v>
                </c:pt>
                <c:pt idx="1630">
                  <c:v>4.589659318637266</c:v>
                </c:pt>
                <c:pt idx="1631">
                  <c:v>4.656325985303933</c:v>
                </c:pt>
                <c:pt idx="1632">
                  <c:v>4.722992651970594</c:v>
                </c:pt>
                <c:pt idx="1633">
                  <c:v>4.73632598530394</c:v>
                </c:pt>
                <c:pt idx="1634">
                  <c:v>4.829659318637265</c:v>
                </c:pt>
                <c:pt idx="1635">
                  <c:v>4.909659318637268</c:v>
                </c:pt>
                <c:pt idx="1636">
                  <c:v>4.98965931863727</c:v>
                </c:pt>
                <c:pt idx="1637">
                  <c:v>5.01632598530394</c:v>
                </c:pt>
                <c:pt idx="1638">
                  <c:v>5.01632598530394</c:v>
                </c:pt>
                <c:pt idx="1639">
                  <c:v>4.922992651970603</c:v>
                </c:pt>
                <c:pt idx="1640">
                  <c:v>4.816325985303937</c:v>
                </c:pt>
                <c:pt idx="1641">
                  <c:v>4.669659318637269</c:v>
                </c:pt>
                <c:pt idx="1642">
                  <c:v>4.53632598530394</c:v>
                </c:pt>
                <c:pt idx="1643">
                  <c:v>4.429659318637271</c:v>
                </c:pt>
                <c:pt idx="1644">
                  <c:v>4.37632598530394</c:v>
                </c:pt>
                <c:pt idx="1645">
                  <c:v>4.349659318637271</c:v>
                </c:pt>
                <c:pt idx="1646">
                  <c:v>4.29632598530394</c:v>
                </c:pt>
                <c:pt idx="1647">
                  <c:v>4.202992651970606</c:v>
                </c:pt>
                <c:pt idx="1648">
                  <c:v>4.109659318637272</c:v>
                </c:pt>
                <c:pt idx="1649">
                  <c:v>3.976325985303938</c:v>
                </c:pt>
                <c:pt idx="1650">
                  <c:v>3.842992651970605</c:v>
                </c:pt>
                <c:pt idx="1651">
                  <c:v>3.696325985303939</c:v>
                </c:pt>
                <c:pt idx="1652">
                  <c:v>3.629659318637273</c:v>
                </c:pt>
                <c:pt idx="1653">
                  <c:v>3.589659318637271</c:v>
                </c:pt>
                <c:pt idx="1654">
                  <c:v>3.616325985303936</c:v>
                </c:pt>
                <c:pt idx="1655">
                  <c:v>3.589659318637269</c:v>
                </c:pt>
                <c:pt idx="1656">
                  <c:v>3.589659318637267</c:v>
                </c:pt>
                <c:pt idx="1657">
                  <c:v>3.536325985303935</c:v>
                </c:pt>
                <c:pt idx="1658">
                  <c:v>3.429659318637267</c:v>
                </c:pt>
                <c:pt idx="1659">
                  <c:v>3.296325985303932</c:v>
                </c:pt>
                <c:pt idx="1660">
                  <c:v>3.176325985303931</c:v>
                </c:pt>
                <c:pt idx="1661">
                  <c:v>3.096325985303928</c:v>
                </c:pt>
                <c:pt idx="1662">
                  <c:v>3.029659318637265</c:v>
                </c:pt>
                <c:pt idx="1663">
                  <c:v>2.989659318637265</c:v>
                </c:pt>
                <c:pt idx="1664">
                  <c:v>2.9629926519706</c:v>
                </c:pt>
                <c:pt idx="1665">
                  <c:v>2.949659318637264</c:v>
                </c:pt>
                <c:pt idx="1666">
                  <c:v>2.949659318637264</c:v>
                </c:pt>
                <c:pt idx="1667">
                  <c:v>2.949659318637264</c:v>
                </c:pt>
                <c:pt idx="1668">
                  <c:v>2.9629926519706</c:v>
                </c:pt>
                <c:pt idx="1669">
                  <c:v>2.9629926519706</c:v>
                </c:pt>
                <c:pt idx="1670">
                  <c:v>2.989659318637269</c:v>
                </c:pt>
                <c:pt idx="1671">
                  <c:v>3.016325985303938</c:v>
                </c:pt>
                <c:pt idx="1672">
                  <c:v>3.016325985303938</c:v>
                </c:pt>
                <c:pt idx="1673">
                  <c:v>3.002992651970606</c:v>
                </c:pt>
                <c:pt idx="1674">
                  <c:v>2.936325985303938</c:v>
                </c:pt>
                <c:pt idx="1675">
                  <c:v>2.829659318637275</c:v>
                </c:pt>
                <c:pt idx="1676">
                  <c:v>2.682992651970607</c:v>
                </c:pt>
                <c:pt idx="1677">
                  <c:v>2.589659318637273</c:v>
                </c:pt>
                <c:pt idx="1678">
                  <c:v>2.509659318637272</c:v>
                </c:pt>
                <c:pt idx="1679">
                  <c:v>2.442992651970607</c:v>
                </c:pt>
                <c:pt idx="1680">
                  <c:v>2.416325985303938</c:v>
                </c:pt>
                <c:pt idx="1681">
                  <c:v>2.402992651970606</c:v>
                </c:pt>
                <c:pt idx="1682">
                  <c:v>2.402992651970606</c:v>
                </c:pt>
                <c:pt idx="1683">
                  <c:v>2.402992651970606</c:v>
                </c:pt>
                <c:pt idx="1684">
                  <c:v>2.402992651970606</c:v>
                </c:pt>
                <c:pt idx="1685">
                  <c:v>2.402992651970606</c:v>
                </c:pt>
                <c:pt idx="1686">
                  <c:v>2.362992651970604</c:v>
                </c:pt>
                <c:pt idx="1687">
                  <c:v>2.336325985303937</c:v>
                </c:pt>
                <c:pt idx="1688">
                  <c:v>2.322992651970603</c:v>
                </c:pt>
                <c:pt idx="1689">
                  <c:v>2.402992651970604</c:v>
                </c:pt>
                <c:pt idx="1690">
                  <c:v>2.522992651970603</c:v>
                </c:pt>
                <c:pt idx="1691">
                  <c:v>2.722992651970605</c:v>
                </c:pt>
                <c:pt idx="1692">
                  <c:v>2.922992651970603</c:v>
                </c:pt>
                <c:pt idx="1693">
                  <c:v>3.10965931863727</c:v>
                </c:pt>
                <c:pt idx="1694">
                  <c:v>3.282992651970603</c:v>
                </c:pt>
                <c:pt idx="1695">
                  <c:v>3.362992651970604</c:v>
                </c:pt>
                <c:pt idx="1696">
                  <c:v>3.376325985303937</c:v>
                </c:pt>
                <c:pt idx="1697">
                  <c:v>3.282992651970603</c:v>
                </c:pt>
                <c:pt idx="1698">
                  <c:v>3.14965931863727</c:v>
                </c:pt>
                <c:pt idx="1699">
                  <c:v>2.976325985303935</c:v>
                </c:pt>
                <c:pt idx="1700">
                  <c:v>2.8029926519706</c:v>
                </c:pt>
                <c:pt idx="1701">
                  <c:v>2.682992651970601</c:v>
                </c:pt>
                <c:pt idx="1702">
                  <c:v>2.589659318637269</c:v>
                </c:pt>
                <c:pt idx="1703">
                  <c:v>2.522992651970605</c:v>
                </c:pt>
                <c:pt idx="1704">
                  <c:v>2.416325985303938</c:v>
                </c:pt>
                <c:pt idx="1705">
                  <c:v>2.296325985303937</c:v>
                </c:pt>
                <c:pt idx="1706">
                  <c:v>2.10965931863727</c:v>
                </c:pt>
                <c:pt idx="1707">
                  <c:v>1.882992651970605</c:v>
                </c:pt>
                <c:pt idx="1708">
                  <c:v>1.682992651970605</c:v>
                </c:pt>
                <c:pt idx="1709">
                  <c:v>1.496325985303937</c:v>
                </c:pt>
                <c:pt idx="1710">
                  <c:v>1.362992651970604</c:v>
                </c:pt>
                <c:pt idx="1711">
                  <c:v>1.256325985303938</c:v>
                </c:pt>
                <c:pt idx="1712">
                  <c:v>1.242992651970603</c:v>
                </c:pt>
                <c:pt idx="1713">
                  <c:v>1.202992651970604</c:v>
                </c:pt>
                <c:pt idx="1714">
                  <c:v>1.216325985303938</c:v>
                </c:pt>
                <c:pt idx="1715">
                  <c:v>1.25632598530394</c:v>
                </c:pt>
                <c:pt idx="1716">
                  <c:v>1.322992651970606</c:v>
                </c:pt>
                <c:pt idx="1717">
                  <c:v>1.402992651970605</c:v>
                </c:pt>
                <c:pt idx="1718">
                  <c:v>1.50965931863727</c:v>
                </c:pt>
                <c:pt idx="1719">
                  <c:v>1.642992651970603</c:v>
                </c:pt>
                <c:pt idx="1720">
                  <c:v>1.776325985303937</c:v>
                </c:pt>
                <c:pt idx="1721">
                  <c:v>1.90965931863727</c:v>
                </c:pt>
                <c:pt idx="1722">
                  <c:v>2.056325985303936</c:v>
                </c:pt>
                <c:pt idx="1723">
                  <c:v>2.14965931863727</c:v>
                </c:pt>
                <c:pt idx="1724">
                  <c:v>2.202992651970604</c:v>
                </c:pt>
                <c:pt idx="1725">
                  <c:v>2.202992651970604</c:v>
                </c:pt>
                <c:pt idx="1726">
                  <c:v>2.216325985303937</c:v>
                </c:pt>
                <c:pt idx="1727">
                  <c:v>2.216325985303937</c:v>
                </c:pt>
                <c:pt idx="1728">
                  <c:v>2.282992651970603</c:v>
                </c:pt>
                <c:pt idx="1729">
                  <c:v>2.349659318637268</c:v>
                </c:pt>
                <c:pt idx="1730">
                  <c:v>2.402992651970604</c:v>
                </c:pt>
                <c:pt idx="1731">
                  <c:v>2.349659318637268</c:v>
                </c:pt>
                <c:pt idx="1732">
                  <c:v>2.256325985303936</c:v>
                </c:pt>
                <c:pt idx="1733">
                  <c:v>2.096325985303937</c:v>
                </c:pt>
                <c:pt idx="1734">
                  <c:v>1.882992651970605</c:v>
                </c:pt>
                <c:pt idx="1735">
                  <c:v>1.709659318637272</c:v>
                </c:pt>
                <c:pt idx="1736">
                  <c:v>1.57632598530394</c:v>
                </c:pt>
                <c:pt idx="1737">
                  <c:v>1.442992651970605</c:v>
                </c:pt>
                <c:pt idx="1738">
                  <c:v>1.349659318637272</c:v>
                </c:pt>
                <c:pt idx="1739">
                  <c:v>1.269659318637272</c:v>
                </c:pt>
                <c:pt idx="1740">
                  <c:v>1.202992651970604</c:v>
                </c:pt>
                <c:pt idx="1741">
                  <c:v>1.202992651970606</c:v>
                </c:pt>
                <c:pt idx="1742">
                  <c:v>1.17632598530394</c:v>
                </c:pt>
                <c:pt idx="1743">
                  <c:v>1.149659318637273</c:v>
                </c:pt>
                <c:pt idx="1744">
                  <c:v>1.149659318637273</c:v>
                </c:pt>
                <c:pt idx="1745">
                  <c:v>1.13632598530394</c:v>
                </c:pt>
                <c:pt idx="1746">
                  <c:v>1.13632598530394</c:v>
                </c:pt>
                <c:pt idx="1747">
                  <c:v>1.17632598530394</c:v>
                </c:pt>
                <c:pt idx="1748">
                  <c:v>1.242992651970605</c:v>
                </c:pt>
                <c:pt idx="1749">
                  <c:v>1.282992651970605</c:v>
                </c:pt>
                <c:pt idx="1750">
                  <c:v>1.296325985303937</c:v>
                </c:pt>
                <c:pt idx="1751">
                  <c:v>1.26965931863727</c:v>
                </c:pt>
                <c:pt idx="1752">
                  <c:v>1.256325985303938</c:v>
                </c:pt>
                <c:pt idx="1753">
                  <c:v>1.229659318637271</c:v>
                </c:pt>
                <c:pt idx="1754">
                  <c:v>1.202992651970604</c:v>
                </c:pt>
                <c:pt idx="1755">
                  <c:v>1.229659318637271</c:v>
                </c:pt>
                <c:pt idx="1756">
                  <c:v>1.189659318637271</c:v>
                </c:pt>
                <c:pt idx="1757">
                  <c:v>1.136325985303937</c:v>
                </c:pt>
                <c:pt idx="1758">
                  <c:v>1.056325985303936</c:v>
                </c:pt>
                <c:pt idx="1759">
                  <c:v>0.989659318637269</c:v>
                </c:pt>
                <c:pt idx="1760">
                  <c:v>0.882992651970603</c:v>
                </c:pt>
                <c:pt idx="1761">
                  <c:v>0.829659318637271</c:v>
                </c:pt>
                <c:pt idx="1762">
                  <c:v>0.762992651970604</c:v>
                </c:pt>
                <c:pt idx="1763">
                  <c:v>0.696325985303938</c:v>
                </c:pt>
                <c:pt idx="1764">
                  <c:v>0.669659318637271</c:v>
                </c:pt>
                <c:pt idx="1765">
                  <c:v>0.642992651970605</c:v>
                </c:pt>
                <c:pt idx="1766">
                  <c:v>0.642992651970605</c:v>
                </c:pt>
                <c:pt idx="1767">
                  <c:v>0.656325985303938</c:v>
                </c:pt>
                <c:pt idx="1768">
                  <c:v>0.696325985303938</c:v>
                </c:pt>
                <c:pt idx="1769">
                  <c:v>0.696325985303938</c:v>
                </c:pt>
                <c:pt idx="1770">
                  <c:v>0.656325985303938</c:v>
                </c:pt>
                <c:pt idx="1771">
                  <c:v>0.629659318637269</c:v>
                </c:pt>
                <c:pt idx="1772">
                  <c:v>0.616325985303934</c:v>
                </c:pt>
                <c:pt idx="1773">
                  <c:v>0.589659318637269</c:v>
                </c:pt>
                <c:pt idx="1774">
                  <c:v>0.522992651970603</c:v>
                </c:pt>
                <c:pt idx="1775">
                  <c:v>0.496325985303936</c:v>
                </c:pt>
                <c:pt idx="1776">
                  <c:v>0.416325985303935</c:v>
                </c:pt>
                <c:pt idx="1777">
                  <c:v>0.309659318637268</c:v>
                </c:pt>
                <c:pt idx="1778">
                  <c:v>0.216325985303934</c:v>
                </c:pt>
                <c:pt idx="1779">
                  <c:v>0.162992651970602</c:v>
                </c:pt>
                <c:pt idx="1780">
                  <c:v>0.162992651970602</c:v>
                </c:pt>
                <c:pt idx="1781">
                  <c:v>0.189659318637269</c:v>
                </c:pt>
                <c:pt idx="1782">
                  <c:v>0.216325985303936</c:v>
                </c:pt>
                <c:pt idx="1783">
                  <c:v>0.162992651970604</c:v>
                </c:pt>
                <c:pt idx="1784">
                  <c:v>0.149659318637272</c:v>
                </c:pt>
                <c:pt idx="1785">
                  <c:v>0.122992651970606</c:v>
                </c:pt>
                <c:pt idx="1786">
                  <c:v>0.0829926519706087</c:v>
                </c:pt>
                <c:pt idx="1787">
                  <c:v>0.0429926519706091</c:v>
                </c:pt>
                <c:pt idx="1788">
                  <c:v>0.0296593186372746</c:v>
                </c:pt>
                <c:pt idx="1789">
                  <c:v>0.0563259853039417</c:v>
                </c:pt>
                <c:pt idx="1790">
                  <c:v>0.0696593186372761</c:v>
                </c:pt>
                <c:pt idx="1791">
                  <c:v>0.149659318637275</c:v>
                </c:pt>
                <c:pt idx="1792">
                  <c:v>0.269659318637276</c:v>
                </c:pt>
                <c:pt idx="1793">
                  <c:v>0.429659318637276</c:v>
                </c:pt>
                <c:pt idx="1794">
                  <c:v>0.536325985303943</c:v>
                </c:pt>
                <c:pt idx="1795">
                  <c:v>0.616325985303942</c:v>
                </c:pt>
                <c:pt idx="1796">
                  <c:v>0.656325985303942</c:v>
                </c:pt>
                <c:pt idx="1797">
                  <c:v>0.642992651970607</c:v>
                </c:pt>
                <c:pt idx="1798">
                  <c:v>0.65632598530394</c:v>
                </c:pt>
                <c:pt idx="1799">
                  <c:v>0.629659318637273</c:v>
                </c:pt>
                <c:pt idx="1800">
                  <c:v>0.589659318637271</c:v>
                </c:pt>
                <c:pt idx="1801">
                  <c:v>0.50965931863727</c:v>
                </c:pt>
                <c:pt idx="1802">
                  <c:v>0.429659318637271</c:v>
                </c:pt>
                <c:pt idx="1803">
                  <c:v>0.362992651970604</c:v>
                </c:pt>
                <c:pt idx="1804">
                  <c:v>0.229659318637269</c:v>
                </c:pt>
                <c:pt idx="1805">
                  <c:v>0.122992651970601</c:v>
                </c:pt>
                <c:pt idx="1806">
                  <c:v>-0.0236740146960652</c:v>
                </c:pt>
                <c:pt idx="1807">
                  <c:v>-0.170340681362731</c:v>
                </c:pt>
                <c:pt idx="1808">
                  <c:v>-0.357007348029398</c:v>
                </c:pt>
                <c:pt idx="1809">
                  <c:v>-0.490340681362734</c:v>
                </c:pt>
                <c:pt idx="1810">
                  <c:v>-0.663674014696067</c:v>
                </c:pt>
                <c:pt idx="1811">
                  <c:v>-0.810340681362732</c:v>
                </c:pt>
                <c:pt idx="1812">
                  <c:v>-0.930340681362731</c:v>
                </c:pt>
                <c:pt idx="1813">
                  <c:v>-1.077007348029397</c:v>
                </c:pt>
                <c:pt idx="1814">
                  <c:v>-1.143674014696066</c:v>
                </c:pt>
                <c:pt idx="1815">
                  <c:v>-1.143674014696066</c:v>
                </c:pt>
                <c:pt idx="1816">
                  <c:v>-1.090340681362734</c:v>
                </c:pt>
                <c:pt idx="1817">
                  <c:v>-1.037007348029399</c:v>
                </c:pt>
                <c:pt idx="1818">
                  <c:v>-0.970340681362733</c:v>
                </c:pt>
                <c:pt idx="1819">
                  <c:v>-0.903674014696066</c:v>
                </c:pt>
                <c:pt idx="1820">
                  <c:v>-0.877007348029401</c:v>
                </c:pt>
                <c:pt idx="1821">
                  <c:v>-0.810340681362734</c:v>
                </c:pt>
                <c:pt idx="1822">
                  <c:v>-0.703674014696068</c:v>
                </c:pt>
                <c:pt idx="1823">
                  <c:v>-0.583674014696068</c:v>
                </c:pt>
                <c:pt idx="1824">
                  <c:v>-0.477007348029399</c:v>
                </c:pt>
                <c:pt idx="1825">
                  <c:v>-0.330340681362732</c:v>
                </c:pt>
                <c:pt idx="1826">
                  <c:v>-0.197007348029398</c:v>
                </c:pt>
                <c:pt idx="1827">
                  <c:v>-0.0770073480293974</c:v>
                </c:pt>
                <c:pt idx="1828">
                  <c:v>0.0829926519706011</c:v>
                </c:pt>
                <c:pt idx="1829">
                  <c:v>0.216325985303936</c:v>
                </c:pt>
                <c:pt idx="1830">
                  <c:v>0.296325985303938</c:v>
                </c:pt>
                <c:pt idx="1831">
                  <c:v>0.376325985303939</c:v>
                </c:pt>
                <c:pt idx="1832">
                  <c:v>0.482992651970603</c:v>
                </c:pt>
                <c:pt idx="1833">
                  <c:v>0.522992651970605</c:v>
                </c:pt>
                <c:pt idx="1834">
                  <c:v>0.576325985303939</c:v>
                </c:pt>
                <c:pt idx="1835">
                  <c:v>0.722992651970607</c:v>
                </c:pt>
                <c:pt idx="1836">
                  <c:v>0.829659318637273</c:v>
                </c:pt>
                <c:pt idx="1837">
                  <c:v>0.829659318637273</c:v>
                </c:pt>
                <c:pt idx="1838">
                  <c:v>0.842992651970605</c:v>
                </c:pt>
                <c:pt idx="1839">
                  <c:v>0.842992651970603</c:v>
                </c:pt>
                <c:pt idx="1840">
                  <c:v>0.749659318637268</c:v>
                </c:pt>
                <c:pt idx="1841">
                  <c:v>0.6429926519706</c:v>
                </c:pt>
                <c:pt idx="1842">
                  <c:v>0.536325985303931</c:v>
                </c:pt>
                <c:pt idx="1843">
                  <c:v>0.429659318637265</c:v>
                </c:pt>
                <c:pt idx="1844">
                  <c:v>0.322992651970597</c:v>
                </c:pt>
                <c:pt idx="1845">
                  <c:v>0.229659318637263</c:v>
                </c:pt>
                <c:pt idx="1846">
                  <c:v>0.0696593186372629</c:v>
                </c:pt>
                <c:pt idx="1847">
                  <c:v>-0.0636740146960686</c:v>
                </c:pt>
                <c:pt idx="1848">
                  <c:v>-0.170340681362735</c:v>
                </c:pt>
                <c:pt idx="1849">
                  <c:v>-0.263674014696067</c:v>
                </c:pt>
                <c:pt idx="1850">
                  <c:v>-0.3970073480294</c:v>
                </c:pt>
                <c:pt idx="1851">
                  <c:v>-0.463674014696065</c:v>
                </c:pt>
                <c:pt idx="1852">
                  <c:v>-0.477007348029399</c:v>
                </c:pt>
                <c:pt idx="1853">
                  <c:v>-0.530340681362731</c:v>
                </c:pt>
                <c:pt idx="1854">
                  <c:v>-0.623674014696063</c:v>
                </c:pt>
                <c:pt idx="1855">
                  <c:v>-0.650340681362728</c:v>
                </c:pt>
                <c:pt idx="1856">
                  <c:v>-0.677007348029394</c:v>
                </c:pt>
                <c:pt idx="1857">
                  <c:v>-0.717007348029393</c:v>
                </c:pt>
                <c:pt idx="1858">
                  <c:v>-0.730340681362726</c:v>
                </c:pt>
                <c:pt idx="1859">
                  <c:v>-0.730340681362724</c:v>
                </c:pt>
                <c:pt idx="1860">
                  <c:v>-0.690340681362724</c:v>
                </c:pt>
                <c:pt idx="1861">
                  <c:v>-0.610340681362723</c:v>
                </c:pt>
                <c:pt idx="1862">
                  <c:v>-0.543674014696057</c:v>
                </c:pt>
                <c:pt idx="1863">
                  <c:v>-0.450340681362723</c:v>
                </c:pt>
                <c:pt idx="1864">
                  <c:v>-0.383674014696058</c:v>
                </c:pt>
                <c:pt idx="1865">
                  <c:v>-0.410340681362723</c:v>
                </c:pt>
                <c:pt idx="1866">
                  <c:v>-0.43700734802939</c:v>
                </c:pt>
                <c:pt idx="1867">
                  <c:v>-0.463674014696057</c:v>
                </c:pt>
                <c:pt idx="1868">
                  <c:v>-0.517007348029391</c:v>
                </c:pt>
                <c:pt idx="1869">
                  <c:v>-0.543674014696059</c:v>
                </c:pt>
                <c:pt idx="1870">
                  <c:v>-0.530340681362726</c:v>
                </c:pt>
                <c:pt idx="1871">
                  <c:v>-0.517007348029393</c:v>
                </c:pt>
                <c:pt idx="1872">
                  <c:v>-0.477007348029392</c:v>
                </c:pt>
                <c:pt idx="1873">
                  <c:v>-0.423674014696058</c:v>
                </c:pt>
                <c:pt idx="1874">
                  <c:v>-0.317007348029393</c:v>
                </c:pt>
                <c:pt idx="1875">
                  <c:v>-0.237007348029394</c:v>
                </c:pt>
                <c:pt idx="1876">
                  <c:v>-0.170340681362727</c:v>
                </c:pt>
                <c:pt idx="1877">
                  <c:v>-0.157007348029395</c:v>
                </c:pt>
                <c:pt idx="1878">
                  <c:v>-0.183674014696062</c:v>
                </c:pt>
                <c:pt idx="1879">
                  <c:v>-0.210340681362727</c:v>
                </c:pt>
                <c:pt idx="1880">
                  <c:v>-0.170340681362729</c:v>
                </c:pt>
                <c:pt idx="1881">
                  <c:v>-0.223674014696063</c:v>
                </c:pt>
                <c:pt idx="1882">
                  <c:v>-0.263674014696063</c:v>
                </c:pt>
                <c:pt idx="1883">
                  <c:v>-0.223674014696063</c:v>
                </c:pt>
                <c:pt idx="1884">
                  <c:v>-0.210340681362731</c:v>
                </c:pt>
                <c:pt idx="1885">
                  <c:v>-0.25034068136273</c:v>
                </c:pt>
                <c:pt idx="1886">
                  <c:v>-0.263674014696063</c:v>
                </c:pt>
                <c:pt idx="1887">
                  <c:v>-0.277007348029397</c:v>
                </c:pt>
                <c:pt idx="1888">
                  <c:v>-0.357007348029398</c:v>
                </c:pt>
                <c:pt idx="1889">
                  <c:v>-0.530340681362731</c:v>
                </c:pt>
                <c:pt idx="1890">
                  <c:v>-0.69034068136273</c:v>
                </c:pt>
                <c:pt idx="1891">
                  <c:v>-0.797007348029396</c:v>
                </c:pt>
                <c:pt idx="1892">
                  <c:v>-0.877007348029396</c:v>
                </c:pt>
                <c:pt idx="1893">
                  <c:v>-0.917007348029397</c:v>
                </c:pt>
                <c:pt idx="1894">
                  <c:v>-0.917007348029397</c:v>
                </c:pt>
                <c:pt idx="1895">
                  <c:v>-0.89034068136273</c:v>
                </c:pt>
                <c:pt idx="1896">
                  <c:v>-0.823674014696063</c:v>
                </c:pt>
                <c:pt idx="1897">
                  <c:v>-0.770340681362729</c:v>
                </c:pt>
                <c:pt idx="1898">
                  <c:v>-0.783674014696062</c:v>
                </c:pt>
                <c:pt idx="1899">
                  <c:v>-0.757007348029393</c:v>
                </c:pt>
                <c:pt idx="1900">
                  <c:v>-0.810340681362727</c:v>
                </c:pt>
                <c:pt idx="1901">
                  <c:v>-0.890340681362728</c:v>
                </c:pt>
                <c:pt idx="1902">
                  <c:v>-0.983674014696062</c:v>
                </c:pt>
                <c:pt idx="1903">
                  <c:v>-1.037007348029396</c:v>
                </c:pt>
                <c:pt idx="1904">
                  <c:v>-1.103674014696061</c:v>
                </c:pt>
                <c:pt idx="1905">
                  <c:v>-1.170340681362727</c:v>
                </c:pt>
                <c:pt idx="1906">
                  <c:v>-1.250340681362728</c:v>
                </c:pt>
                <c:pt idx="1907">
                  <c:v>-1.343674014696062</c:v>
                </c:pt>
                <c:pt idx="1908">
                  <c:v>-1.437007348029394</c:v>
                </c:pt>
                <c:pt idx="1909">
                  <c:v>-1.477007348029395</c:v>
                </c:pt>
                <c:pt idx="1910">
                  <c:v>-1.437007348029394</c:v>
                </c:pt>
                <c:pt idx="1911">
                  <c:v>-1.370340681362727</c:v>
                </c:pt>
                <c:pt idx="1912">
                  <c:v>-1.277007348029395</c:v>
                </c:pt>
                <c:pt idx="1913">
                  <c:v>-1.183674014696064</c:v>
                </c:pt>
                <c:pt idx="1914">
                  <c:v>-1.117007348029399</c:v>
                </c:pt>
                <c:pt idx="1915">
                  <c:v>-0.997007348029398</c:v>
                </c:pt>
                <c:pt idx="1916">
                  <c:v>-0.89034068136273</c:v>
                </c:pt>
                <c:pt idx="1917">
                  <c:v>-0.783674014696064</c:v>
                </c:pt>
                <c:pt idx="1918">
                  <c:v>-0.703674014696065</c:v>
                </c:pt>
                <c:pt idx="1919">
                  <c:v>-0.583674014696066</c:v>
                </c:pt>
                <c:pt idx="1920">
                  <c:v>-0.543674014696068</c:v>
                </c:pt>
                <c:pt idx="1921">
                  <c:v>-0.517007348029401</c:v>
                </c:pt>
                <c:pt idx="1922">
                  <c:v>-0.477007348029401</c:v>
                </c:pt>
                <c:pt idx="1923">
                  <c:v>-0.450340681362734</c:v>
                </c:pt>
                <c:pt idx="1924">
                  <c:v>-0.517007348029401</c:v>
                </c:pt>
                <c:pt idx="1925">
                  <c:v>-0.663674014696069</c:v>
                </c:pt>
                <c:pt idx="1926">
                  <c:v>-0.863674014696069</c:v>
                </c:pt>
                <c:pt idx="1927">
                  <c:v>-1.103674014696068</c:v>
                </c:pt>
                <c:pt idx="1928">
                  <c:v>-1.343674014696068</c:v>
                </c:pt>
                <c:pt idx="1929">
                  <c:v>-1.557007348029402</c:v>
                </c:pt>
                <c:pt idx="1930">
                  <c:v>-1.730340681362737</c:v>
                </c:pt>
                <c:pt idx="1931">
                  <c:v>-1.903674014696072</c:v>
                </c:pt>
                <c:pt idx="1932">
                  <c:v>-2.090340681362738</c:v>
                </c:pt>
                <c:pt idx="1933">
                  <c:v>-2.237007348029404</c:v>
                </c:pt>
                <c:pt idx="1934">
                  <c:v>-2.410340681362736</c:v>
                </c:pt>
                <c:pt idx="1935">
                  <c:v>-2.503674014696068</c:v>
                </c:pt>
                <c:pt idx="1936">
                  <c:v>-2.570340681362735</c:v>
                </c:pt>
                <c:pt idx="1937">
                  <c:v>-2.583674014696068</c:v>
                </c:pt>
                <c:pt idx="1938">
                  <c:v>-2.597007348029404</c:v>
                </c:pt>
                <c:pt idx="1939">
                  <c:v>-2.570340681362737</c:v>
                </c:pt>
                <c:pt idx="1940">
                  <c:v>-2.557007348029404</c:v>
                </c:pt>
                <c:pt idx="1941">
                  <c:v>-2.490340681362738</c:v>
                </c:pt>
                <c:pt idx="1942">
                  <c:v>-2.397007348029404</c:v>
                </c:pt>
                <c:pt idx="1943">
                  <c:v>-2.317007348029405</c:v>
                </c:pt>
                <c:pt idx="1944">
                  <c:v>-2.26367401469607</c:v>
                </c:pt>
                <c:pt idx="1945">
                  <c:v>-2.223674014696067</c:v>
                </c:pt>
                <c:pt idx="1946">
                  <c:v>-2.210340681362733</c:v>
                </c:pt>
                <c:pt idx="1947">
                  <c:v>-2.1970073480294</c:v>
                </c:pt>
                <c:pt idx="1948">
                  <c:v>-2.170340681362731</c:v>
                </c:pt>
                <c:pt idx="1949">
                  <c:v>-2.1170073480294</c:v>
                </c:pt>
                <c:pt idx="1950">
                  <c:v>-2.103674014696064</c:v>
                </c:pt>
                <c:pt idx="1951">
                  <c:v>-2.077007348029398</c:v>
                </c:pt>
                <c:pt idx="1952">
                  <c:v>-2.13034068136273</c:v>
                </c:pt>
                <c:pt idx="1953">
                  <c:v>-2.157007348029395</c:v>
                </c:pt>
                <c:pt idx="1954">
                  <c:v>-2.157007348029393</c:v>
                </c:pt>
                <c:pt idx="1955">
                  <c:v>-2.130340681362726</c:v>
                </c:pt>
                <c:pt idx="1956">
                  <c:v>-2.170340681362725</c:v>
                </c:pt>
                <c:pt idx="1957">
                  <c:v>-2.197007348029393</c:v>
                </c:pt>
                <c:pt idx="1958">
                  <c:v>-2.210340681362725</c:v>
                </c:pt>
                <c:pt idx="1959">
                  <c:v>-2.22367401469606</c:v>
                </c:pt>
                <c:pt idx="1960">
                  <c:v>-2.22367401469606</c:v>
                </c:pt>
                <c:pt idx="1961">
                  <c:v>-2.170340681362727</c:v>
                </c:pt>
                <c:pt idx="1962">
                  <c:v>-2.117007348029394</c:v>
                </c:pt>
                <c:pt idx="1963">
                  <c:v>-2.117007348029394</c:v>
                </c:pt>
                <c:pt idx="1964">
                  <c:v>-2.14367401469606</c:v>
                </c:pt>
                <c:pt idx="1965">
                  <c:v>-2.197007348029396</c:v>
                </c:pt>
                <c:pt idx="1966">
                  <c:v>-2.237007348029398</c:v>
                </c:pt>
                <c:pt idx="1967">
                  <c:v>-2.223674014696067</c:v>
                </c:pt>
                <c:pt idx="1968">
                  <c:v>-2.223674014696067</c:v>
                </c:pt>
                <c:pt idx="1969">
                  <c:v>-2.250340681362734</c:v>
                </c:pt>
                <c:pt idx="1970">
                  <c:v>-2.290340681362734</c:v>
                </c:pt>
                <c:pt idx="1971">
                  <c:v>-2.290340681362734</c:v>
                </c:pt>
                <c:pt idx="1972">
                  <c:v>-2.290340681362734</c:v>
                </c:pt>
                <c:pt idx="1973">
                  <c:v>-2.2770073480294</c:v>
                </c:pt>
                <c:pt idx="1974">
                  <c:v>-2.2370073480294</c:v>
                </c:pt>
                <c:pt idx="1975">
                  <c:v>-2.183674014696066</c:v>
                </c:pt>
                <c:pt idx="1976">
                  <c:v>-2.143674014696064</c:v>
                </c:pt>
                <c:pt idx="1977">
                  <c:v>-2.103674014696064</c:v>
                </c:pt>
                <c:pt idx="1978">
                  <c:v>-2.0370073480294</c:v>
                </c:pt>
                <c:pt idx="1979">
                  <c:v>-1.930340681362731</c:v>
                </c:pt>
                <c:pt idx="1980">
                  <c:v>-1.783674014696064</c:v>
                </c:pt>
                <c:pt idx="1981">
                  <c:v>-1.69034068136273</c:v>
                </c:pt>
                <c:pt idx="1982">
                  <c:v>-1.597007348029396</c:v>
                </c:pt>
                <c:pt idx="1983">
                  <c:v>-1.503674014696062</c:v>
                </c:pt>
                <c:pt idx="1984">
                  <c:v>-1.437007348029396</c:v>
                </c:pt>
                <c:pt idx="1985">
                  <c:v>-1.37034068136273</c:v>
                </c:pt>
                <c:pt idx="1986">
                  <c:v>-1.29034068136273</c:v>
                </c:pt>
                <c:pt idx="1987">
                  <c:v>-1.277007348029395</c:v>
                </c:pt>
                <c:pt idx="1988">
                  <c:v>-1.237007348029396</c:v>
                </c:pt>
                <c:pt idx="1989">
                  <c:v>-1.21034068136273</c:v>
                </c:pt>
                <c:pt idx="1990">
                  <c:v>-1.198912109934158</c:v>
                </c:pt>
                <c:pt idx="1991">
                  <c:v>-1.185725296747345</c:v>
                </c:pt>
                <c:pt idx="1992">
                  <c:v>-1.137007348029397</c:v>
                </c:pt>
                <c:pt idx="1993">
                  <c:v>-1.097613408635457</c:v>
                </c:pt>
                <c:pt idx="1994">
                  <c:v>-1.070340681362731</c:v>
                </c:pt>
                <c:pt idx="1995">
                  <c:v>-1.014785125807175</c:v>
                </c:pt>
                <c:pt idx="1996">
                  <c:v>-0.945340681362729</c:v>
                </c:pt>
              </c:numCache>
            </c:numRef>
          </c:yVal>
          <c:smooth val="0"/>
        </c:ser>
        <c:ser>
          <c:idx val="2"/>
          <c:order val="2"/>
          <c:tx>
            <c:strRef>
              <c:f>final!$E$1</c:f>
              <c:strCache>
                <c:ptCount val="1"/>
                <c:pt idx="0">
                  <c:v> WT</c:v>
                </c:pt>
              </c:strCache>
            </c:strRef>
          </c:tx>
          <c:spPr>
            <a:ln w="19050" cap="rnd">
              <a:solidFill>
                <a:srgbClr val="FF0000"/>
              </a:solidFill>
              <a:round/>
            </a:ln>
            <a:effectLst/>
          </c:spPr>
          <c:marker>
            <c:symbol val="circle"/>
            <c:size val="2"/>
            <c:spPr>
              <a:solidFill>
                <a:srgbClr val="FF0000">
                  <a:alpha val="98000"/>
                </a:srgbClr>
              </a:solidFill>
              <a:ln w="9525">
                <a:solidFill>
                  <a:srgbClr val="FF0000"/>
                </a:solidFill>
              </a:ln>
              <a:effectLst/>
            </c:spPr>
          </c:marker>
          <c:xVal>
            <c:numRef>
              <c:f>final!$B$2:$B$1998</c:f>
              <c:numCache>
                <c:formatCode>0.0</c:formatCode>
                <c:ptCount val="1997"/>
                <c:pt idx="0">
                  <c:v>0.0</c:v>
                </c:pt>
                <c:pt idx="1">
                  <c:v>1.0</c:v>
                </c:pt>
                <c:pt idx="2">
                  <c:v>2.0</c:v>
                </c:pt>
                <c:pt idx="3">
                  <c:v>3.0</c:v>
                </c:pt>
                <c:pt idx="4">
                  <c:v>4.0</c:v>
                </c:pt>
                <c:pt idx="5">
                  <c:v>5.0</c:v>
                </c:pt>
                <c:pt idx="6">
                  <c:v>6.0</c:v>
                </c:pt>
                <c:pt idx="7">
                  <c:v>7.0</c:v>
                </c:pt>
                <c:pt idx="8">
                  <c:v>8.00999999999977</c:v>
                </c:pt>
                <c:pt idx="9">
                  <c:v>9.00999999999977</c:v>
                </c:pt>
                <c:pt idx="10">
                  <c:v>10.00999999999977</c:v>
                </c:pt>
                <c:pt idx="11">
                  <c:v>11.00999999999977</c:v>
                </c:pt>
                <c:pt idx="12">
                  <c:v>12.00999999999977</c:v>
                </c:pt>
                <c:pt idx="13">
                  <c:v>13.00999999999977</c:v>
                </c:pt>
                <c:pt idx="14">
                  <c:v>14.00999999999977</c:v>
                </c:pt>
                <c:pt idx="15">
                  <c:v>15.01999999999998</c:v>
                </c:pt>
                <c:pt idx="16">
                  <c:v>16.01999999999999</c:v>
                </c:pt>
                <c:pt idx="17">
                  <c:v>17.01999999999999</c:v>
                </c:pt>
                <c:pt idx="18">
                  <c:v>18.01999999999999</c:v>
                </c:pt>
                <c:pt idx="19">
                  <c:v>19.01999999999999</c:v>
                </c:pt>
                <c:pt idx="20">
                  <c:v>20.01999999999999</c:v>
                </c:pt>
                <c:pt idx="21">
                  <c:v>21.01999999999999</c:v>
                </c:pt>
                <c:pt idx="22">
                  <c:v>22.02999999999974</c:v>
                </c:pt>
                <c:pt idx="23">
                  <c:v>23.02999999999974</c:v>
                </c:pt>
                <c:pt idx="24">
                  <c:v>24.02999999999974</c:v>
                </c:pt>
                <c:pt idx="25">
                  <c:v>25.02999999999974</c:v>
                </c:pt>
                <c:pt idx="26">
                  <c:v>26.02999999999974</c:v>
                </c:pt>
                <c:pt idx="27">
                  <c:v>27.02999999999974</c:v>
                </c:pt>
                <c:pt idx="28">
                  <c:v>28.02999999999974</c:v>
                </c:pt>
                <c:pt idx="29">
                  <c:v>29.03999999999996</c:v>
                </c:pt>
                <c:pt idx="30">
                  <c:v>30.03999999999996</c:v>
                </c:pt>
                <c:pt idx="31">
                  <c:v>31.03999999999996</c:v>
                </c:pt>
                <c:pt idx="32">
                  <c:v>32.03999999999997</c:v>
                </c:pt>
                <c:pt idx="33">
                  <c:v>33.03999999999997</c:v>
                </c:pt>
                <c:pt idx="34">
                  <c:v>34.03999999999997</c:v>
                </c:pt>
                <c:pt idx="35">
                  <c:v>35.03999999999997</c:v>
                </c:pt>
                <c:pt idx="36">
                  <c:v>36.04999999999973</c:v>
                </c:pt>
                <c:pt idx="37">
                  <c:v>37.04999999999973</c:v>
                </c:pt>
                <c:pt idx="38">
                  <c:v>38.04999999999973</c:v>
                </c:pt>
                <c:pt idx="39">
                  <c:v>39.04999999999973</c:v>
                </c:pt>
                <c:pt idx="40">
                  <c:v>40.04999999999973</c:v>
                </c:pt>
                <c:pt idx="41">
                  <c:v>41.04999999999973</c:v>
                </c:pt>
                <c:pt idx="42">
                  <c:v>42.04999999999973</c:v>
                </c:pt>
                <c:pt idx="43">
                  <c:v>43.05999999999995</c:v>
                </c:pt>
                <c:pt idx="44">
                  <c:v>44.05999999999995</c:v>
                </c:pt>
                <c:pt idx="45">
                  <c:v>45.05999999999995</c:v>
                </c:pt>
                <c:pt idx="46">
                  <c:v>46.05999999999995</c:v>
                </c:pt>
                <c:pt idx="47">
                  <c:v>47.05999999999995</c:v>
                </c:pt>
                <c:pt idx="48">
                  <c:v>48.05999999999995</c:v>
                </c:pt>
                <c:pt idx="49">
                  <c:v>49.05999999999995</c:v>
                </c:pt>
                <c:pt idx="50">
                  <c:v>50.06999999999971</c:v>
                </c:pt>
                <c:pt idx="51">
                  <c:v>51.06999999999971</c:v>
                </c:pt>
                <c:pt idx="52">
                  <c:v>52.06999999999971</c:v>
                </c:pt>
                <c:pt idx="53">
                  <c:v>53.06999999999971</c:v>
                </c:pt>
                <c:pt idx="54">
                  <c:v>54.06999999999971</c:v>
                </c:pt>
                <c:pt idx="55">
                  <c:v>55.06999999999971</c:v>
                </c:pt>
                <c:pt idx="56">
                  <c:v>56.06999999999971</c:v>
                </c:pt>
                <c:pt idx="57">
                  <c:v>57.07999999999993</c:v>
                </c:pt>
                <c:pt idx="58">
                  <c:v>58.07999999999993</c:v>
                </c:pt>
                <c:pt idx="59">
                  <c:v>59.07999999999993</c:v>
                </c:pt>
                <c:pt idx="60">
                  <c:v>60.07999999999993</c:v>
                </c:pt>
                <c:pt idx="61">
                  <c:v>61.07999999999993</c:v>
                </c:pt>
                <c:pt idx="62">
                  <c:v>62.07999999999993</c:v>
                </c:pt>
                <c:pt idx="63">
                  <c:v>63.07999999999993</c:v>
                </c:pt>
                <c:pt idx="64">
                  <c:v>64.0899999999997</c:v>
                </c:pt>
                <c:pt idx="65">
                  <c:v>65.0899999999997</c:v>
                </c:pt>
                <c:pt idx="66">
                  <c:v>66.0899999999997</c:v>
                </c:pt>
                <c:pt idx="67">
                  <c:v>67.0899999999997</c:v>
                </c:pt>
                <c:pt idx="68">
                  <c:v>68.0899999999997</c:v>
                </c:pt>
                <c:pt idx="69">
                  <c:v>69.0899999999997</c:v>
                </c:pt>
                <c:pt idx="70">
                  <c:v>70.0899999999997</c:v>
                </c:pt>
                <c:pt idx="71">
                  <c:v>71.09999999999992</c:v>
                </c:pt>
                <c:pt idx="72">
                  <c:v>72.09999999999992</c:v>
                </c:pt>
                <c:pt idx="73">
                  <c:v>73.09999999999992</c:v>
                </c:pt>
                <c:pt idx="74">
                  <c:v>74.09999999999992</c:v>
                </c:pt>
                <c:pt idx="75">
                  <c:v>75.09999999999992</c:v>
                </c:pt>
                <c:pt idx="76">
                  <c:v>76.09999999999992</c:v>
                </c:pt>
                <c:pt idx="77">
                  <c:v>77.09999999999992</c:v>
                </c:pt>
                <c:pt idx="78">
                  <c:v>78.10999999999967</c:v>
                </c:pt>
                <c:pt idx="79">
                  <c:v>79.10999999999967</c:v>
                </c:pt>
                <c:pt idx="80">
                  <c:v>80.10999999999967</c:v>
                </c:pt>
                <c:pt idx="81">
                  <c:v>81.10999999999967</c:v>
                </c:pt>
                <c:pt idx="82">
                  <c:v>82.10999999999967</c:v>
                </c:pt>
                <c:pt idx="83">
                  <c:v>83.10999999999967</c:v>
                </c:pt>
                <c:pt idx="84">
                  <c:v>84.1199999999999</c:v>
                </c:pt>
                <c:pt idx="85">
                  <c:v>85.1199999999999</c:v>
                </c:pt>
                <c:pt idx="86">
                  <c:v>86.1199999999999</c:v>
                </c:pt>
                <c:pt idx="87">
                  <c:v>87.1199999999999</c:v>
                </c:pt>
                <c:pt idx="88">
                  <c:v>88.1199999999999</c:v>
                </c:pt>
                <c:pt idx="89">
                  <c:v>89.1199999999999</c:v>
                </c:pt>
                <c:pt idx="90">
                  <c:v>90.1199999999999</c:v>
                </c:pt>
                <c:pt idx="91">
                  <c:v>91.12999999999965</c:v>
                </c:pt>
                <c:pt idx="92">
                  <c:v>92.12999999999965</c:v>
                </c:pt>
                <c:pt idx="93">
                  <c:v>93.12999999999965</c:v>
                </c:pt>
                <c:pt idx="94">
                  <c:v>94.12999999999965</c:v>
                </c:pt>
                <c:pt idx="95">
                  <c:v>95.12999999999965</c:v>
                </c:pt>
                <c:pt idx="96">
                  <c:v>96.12999999999965</c:v>
                </c:pt>
                <c:pt idx="97">
                  <c:v>97.12999999999965</c:v>
                </c:pt>
                <c:pt idx="98">
                  <c:v>98.13999999999987</c:v>
                </c:pt>
                <c:pt idx="99">
                  <c:v>99.13999999999987</c:v>
                </c:pt>
                <c:pt idx="100">
                  <c:v>100.14</c:v>
                </c:pt>
                <c:pt idx="101">
                  <c:v>101.14</c:v>
                </c:pt>
                <c:pt idx="102">
                  <c:v>102.14</c:v>
                </c:pt>
                <c:pt idx="103">
                  <c:v>103.14</c:v>
                </c:pt>
                <c:pt idx="104">
                  <c:v>104.14</c:v>
                </c:pt>
                <c:pt idx="105">
                  <c:v>105.1499999999997</c:v>
                </c:pt>
                <c:pt idx="106">
                  <c:v>106.1499999999997</c:v>
                </c:pt>
                <c:pt idx="107">
                  <c:v>107.1499999999997</c:v>
                </c:pt>
                <c:pt idx="108">
                  <c:v>108.1499999999997</c:v>
                </c:pt>
                <c:pt idx="109">
                  <c:v>109.1499999999997</c:v>
                </c:pt>
                <c:pt idx="110">
                  <c:v>110.1499999999997</c:v>
                </c:pt>
                <c:pt idx="111">
                  <c:v>111.1499999999997</c:v>
                </c:pt>
                <c:pt idx="112">
                  <c:v>112.1599999999999</c:v>
                </c:pt>
                <c:pt idx="113">
                  <c:v>113.1599999999999</c:v>
                </c:pt>
                <c:pt idx="114">
                  <c:v>114.1599999999999</c:v>
                </c:pt>
                <c:pt idx="115">
                  <c:v>115.1599999999999</c:v>
                </c:pt>
                <c:pt idx="116">
                  <c:v>116.1599999999999</c:v>
                </c:pt>
                <c:pt idx="117">
                  <c:v>117.1599999999999</c:v>
                </c:pt>
                <c:pt idx="118">
                  <c:v>118.1699999999996</c:v>
                </c:pt>
                <c:pt idx="119">
                  <c:v>119.1699999999996</c:v>
                </c:pt>
                <c:pt idx="120">
                  <c:v>120.1699999999996</c:v>
                </c:pt>
                <c:pt idx="121">
                  <c:v>121.1699999999996</c:v>
                </c:pt>
                <c:pt idx="122">
                  <c:v>122.1699999999996</c:v>
                </c:pt>
                <c:pt idx="123">
                  <c:v>123.1699999999996</c:v>
                </c:pt>
                <c:pt idx="124">
                  <c:v>124.1699999999996</c:v>
                </c:pt>
                <c:pt idx="125">
                  <c:v>125.1699999999996</c:v>
                </c:pt>
                <c:pt idx="126">
                  <c:v>126.1799999999998</c:v>
                </c:pt>
                <c:pt idx="127">
                  <c:v>127.1799999999998</c:v>
                </c:pt>
                <c:pt idx="128">
                  <c:v>128.1799999999998</c:v>
                </c:pt>
                <c:pt idx="129">
                  <c:v>129.1799999999998</c:v>
                </c:pt>
                <c:pt idx="130">
                  <c:v>130.1799999999998</c:v>
                </c:pt>
                <c:pt idx="131">
                  <c:v>131.1799999999998</c:v>
                </c:pt>
                <c:pt idx="132">
                  <c:v>132.1799999999998</c:v>
                </c:pt>
                <c:pt idx="133">
                  <c:v>133.1900000000001</c:v>
                </c:pt>
                <c:pt idx="134">
                  <c:v>134.1900000000001</c:v>
                </c:pt>
                <c:pt idx="135">
                  <c:v>135.1900000000001</c:v>
                </c:pt>
                <c:pt idx="136">
                  <c:v>136.1900000000001</c:v>
                </c:pt>
                <c:pt idx="137">
                  <c:v>137.1900000000001</c:v>
                </c:pt>
                <c:pt idx="138">
                  <c:v>138.1900000000001</c:v>
                </c:pt>
                <c:pt idx="139">
                  <c:v>139.1900000000001</c:v>
                </c:pt>
                <c:pt idx="140">
                  <c:v>140.1999999999998</c:v>
                </c:pt>
                <c:pt idx="141">
                  <c:v>141.1999999999998</c:v>
                </c:pt>
                <c:pt idx="142">
                  <c:v>142.1999999999998</c:v>
                </c:pt>
                <c:pt idx="143">
                  <c:v>143.1999999999998</c:v>
                </c:pt>
                <c:pt idx="144">
                  <c:v>144.1999999999998</c:v>
                </c:pt>
                <c:pt idx="145">
                  <c:v>145.1999999999998</c:v>
                </c:pt>
                <c:pt idx="146">
                  <c:v>146.1999999999998</c:v>
                </c:pt>
                <c:pt idx="147">
                  <c:v>147.21</c:v>
                </c:pt>
                <c:pt idx="148">
                  <c:v>148.21</c:v>
                </c:pt>
                <c:pt idx="149">
                  <c:v>149.21</c:v>
                </c:pt>
                <c:pt idx="150">
                  <c:v>150.21</c:v>
                </c:pt>
                <c:pt idx="151">
                  <c:v>151.21</c:v>
                </c:pt>
                <c:pt idx="152">
                  <c:v>152.21</c:v>
                </c:pt>
                <c:pt idx="153">
                  <c:v>153.21</c:v>
                </c:pt>
                <c:pt idx="154">
                  <c:v>154.2199999999998</c:v>
                </c:pt>
                <c:pt idx="155">
                  <c:v>155.2199999999998</c:v>
                </c:pt>
                <c:pt idx="156">
                  <c:v>156.2199999999998</c:v>
                </c:pt>
                <c:pt idx="157">
                  <c:v>157.2199999999998</c:v>
                </c:pt>
                <c:pt idx="158">
                  <c:v>158.2199999999998</c:v>
                </c:pt>
                <c:pt idx="159">
                  <c:v>159.2199999999998</c:v>
                </c:pt>
                <c:pt idx="160">
                  <c:v>160.2199999999998</c:v>
                </c:pt>
                <c:pt idx="161">
                  <c:v>161.23</c:v>
                </c:pt>
                <c:pt idx="162">
                  <c:v>162.23</c:v>
                </c:pt>
                <c:pt idx="163">
                  <c:v>163.23</c:v>
                </c:pt>
                <c:pt idx="164">
                  <c:v>164.23</c:v>
                </c:pt>
                <c:pt idx="165">
                  <c:v>165.23</c:v>
                </c:pt>
                <c:pt idx="166">
                  <c:v>166.23</c:v>
                </c:pt>
                <c:pt idx="167">
                  <c:v>167.23</c:v>
                </c:pt>
                <c:pt idx="168">
                  <c:v>168.2399999999998</c:v>
                </c:pt>
                <c:pt idx="169">
                  <c:v>169.2399999999998</c:v>
                </c:pt>
                <c:pt idx="170">
                  <c:v>170.2399999999998</c:v>
                </c:pt>
                <c:pt idx="171">
                  <c:v>171.2399999999998</c:v>
                </c:pt>
                <c:pt idx="172">
                  <c:v>172.2399999999998</c:v>
                </c:pt>
                <c:pt idx="173">
                  <c:v>173.2399999999998</c:v>
                </c:pt>
                <c:pt idx="174">
                  <c:v>174.2399999999998</c:v>
                </c:pt>
                <c:pt idx="175">
                  <c:v>175.25</c:v>
                </c:pt>
                <c:pt idx="176">
                  <c:v>176.25</c:v>
                </c:pt>
                <c:pt idx="177">
                  <c:v>177.25</c:v>
                </c:pt>
                <c:pt idx="178">
                  <c:v>178.25</c:v>
                </c:pt>
                <c:pt idx="179">
                  <c:v>179.25</c:v>
                </c:pt>
                <c:pt idx="180">
                  <c:v>180.25</c:v>
                </c:pt>
                <c:pt idx="181">
                  <c:v>181.25</c:v>
                </c:pt>
                <c:pt idx="182">
                  <c:v>182.2599999999998</c:v>
                </c:pt>
                <c:pt idx="183">
                  <c:v>183.2599999999998</c:v>
                </c:pt>
                <c:pt idx="184">
                  <c:v>184.2599999999998</c:v>
                </c:pt>
                <c:pt idx="185">
                  <c:v>185.2599999999998</c:v>
                </c:pt>
                <c:pt idx="186">
                  <c:v>186.2599999999998</c:v>
                </c:pt>
                <c:pt idx="187">
                  <c:v>187.2599999999998</c:v>
                </c:pt>
                <c:pt idx="188">
                  <c:v>188.2599999999998</c:v>
                </c:pt>
                <c:pt idx="189">
                  <c:v>189.27</c:v>
                </c:pt>
                <c:pt idx="190">
                  <c:v>190.27</c:v>
                </c:pt>
                <c:pt idx="191">
                  <c:v>191.27</c:v>
                </c:pt>
                <c:pt idx="192">
                  <c:v>192.27</c:v>
                </c:pt>
                <c:pt idx="193">
                  <c:v>193.27</c:v>
                </c:pt>
                <c:pt idx="194">
                  <c:v>194.27</c:v>
                </c:pt>
                <c:pt idx="195">
                  <c:v>195.27</c:v>
                </c:pt>
                <c:pt idx="196">
                  <c:v>196.2799999999997</c:v>
                </c:pt>
                <c:pt idx="197">
                  <c:v>197.2799999999997</c:v>
                </c:pt>
                <c:pt idx="198">
                  <c:v>198.2799999999997</c:v>
                </c:pt>
                <c:pt idx="199">
                  <c:v>199.2799999999997</c:v>
                </c:pt>
                <c:pt idx="200">
                  <c:v>200.2799999999997</c:v>
                </c:pt>
                <c:pt idx="201">
                  <c:v>201.2799999999997</c:v>
                </c:pt>
                <c:pt idx="202">
                  <c:v>202.2799999999997</c:v>
                </c:pt>
                <c:pt idx="203">
                  <c:v>203.29</c:v>
                </c:pt>
                <c:pt idx="204">
                  <c:v>204.29</c:v>
                </c:pt>
                <c:pt idx="205">
                  <c:v>205.29</c:v>
                </c:pt>
                <c:pt idx="206">
                  <c:v>206.29</c:v>
                </c:pt>
                <c:pt idx="207">
                  <c:v>207.29</c:v>
                </c:pt>
                <c:pt idx="208">
                  <c:v>208.29</c:v>
                </c:pt>
                <c:pt idx="209">
                  <c:v>209.2999999999997</c:v>
                </c:pt>
                <c:pt idx="210">
                  <c:v>210.2999999999997</c:v>
                </c:pt>
                <c:pt idx="211">
                  <c:v>211.2999999999997</c:v>
                </c:pt>
                <c:pt idx="212">
                  <c:v>212.2999999999997</c:v>
                </c:pt>
                <c:pt idx="213">
                  <c:v>213.2999999999997</c:v>
                </c:pt>
                <c:pt idx="214">
                  <c:v>214.2999999999997</c:v>
                </c:pt>
                <c:pt idx="215">
                  <c:v>215.2999999999997</c:v>
                </c:pt>
                <c:pt idx="216">
                  <c:v>216.31</c:v>
                </c:pt>
                <c:pt idx="217">
                  <c:v>217.31</c:v>
                </c:pt>
                <c:pt idx="218">
                  <c:v>218.31</c:v>
                </c:pt>
                <c:pt idx="219">
                  <c:v>219.31</c:v>
                </c:pt>
                <c:pt idx="220">
                  <c:v>220.31</c:v>
                </c:pt>
                <c:pt idx="221">
                  <c:v>221.31</c:v>
                </c:pt>
                <c:pt idx="222">
                  <c:v>222.31</c:v>
                </c:pt>
                <c:pt idx="223">
                  <c:v>223.3199999999997</c:v>
                </c:pt>
                <c:pt idx="224">
                  <c:v>224.3199999999997</c:v>
                </c:pt>
                <c:pt idx="225">
                  <c:v>225.3199999999997</c:v>
                </c:pt>
                <c:pt idx="226">
                  <c:v>226.3199999999997</c:v>
                </c:pt>
                <c:pt idx="227">
                  <c:v>227.3199999999997</c:v>
                </c:pt>
                <c:pt idx="228">
                  <c:v>228.3199999999997</c:v>
                </c:pt>
                <c:pt idx="229">
                  <c:v>229.3199999999997</c:v>
                </c:pt>
                <c:pt idx="230">
                  <c:v>230.33</c:v>
                </c:pt>
                <c:pt idx="231">
                  <c:v>231.33</c:v>
                </c:pt>
                <c:pt idx="232">
                  <c:v>232.33</c:v>
                </c:pt>
                <c:pt idx="233">
                  <c:v>233.33</c:v>
                </c:pt>
                <c:pt idx="234">
                  <c:v>234.33</c:v>
                </c:pt>
                <c:pt idx="235">
                  <c:v>235.33</c:v>
                </c:pt>
                <c:pt idx="236">
                  <c:v>236.33</c:v>
                </c:pt>
                <c:pt idx="237">
                  <c:v>237.3399999999997</c:v>
                </c:pt>
                <c:pt idx="238">
                  <c:v>238.3399999999997</c:v>
                </c:pt>
                <c:pt idx="239">
                  <c:v>239.3399999999997</c:v>
                </c:pt>
                <c:pt idx="240">
                  <c:v>240.3399999999997</c:v>
                </c:pt>
                <c:pt idx="241">
                  <c:v>241.3399999999997</c:v>
                </c:pt>
                <c:pt idx="242">
                  <c:v>242.3399999999997</c:v>
                </c:pt>
                <c:pt idx="243">
                  <c:v>243.3399999999997</c:v>
                </c:pt>
                <c:pt idx="244">
                  <c:v>244.35</c:v>
                </c:pt>
                <c:pt idx="245">
                  <c:v>245.35</c:v>
                </c:pt>
                <c:pt idx="246">
                  <c:v>246.35</c:v>
                </c:pt>
                <c:pt idx="247">
                  <c:v>247.35</c:v>
                </c:pt>
                <c:pt idx="248">
                  <c:v>248.35</c:v>
                </c:pt>
                <c:pt idx="249">
                  <c:v>249.35</c:v>
                </c:pt>
                <c:pt idx="250">
                  <c:v>250.35</c:v>
                </c:pt>
                <c:pt idx="251">
                  <c:v>251.3599999999997</c:v>
                </c:pt>
                <c:pt idx="252">
                  <c:v>252.3599999999997</c:v>
                </c:pt>
                <c:pt idx="253">
                  <c:v>253.3599999999997</c:v>
                </c:pt>
                <c:pt idx="254">
                  <c:v>254.3599999999997</c:v>
                </c:pt>
                <c:pt idx="255">
                  <c:v>255.3599999999997</c:v>
                </c:pt>
                <c:pt idx="256">
                  <c:v>256.3599999999997</c:v>
                </c:pt>
                <c:pt idx="257">
                  <c:v>257.3699999999999</c:v>
                </c:pt>
                <c:pt idx="258">
                  <c:v>258.3699999999999</c:v>
                </c:pt>
                <c:pt idx="259">
                  <c:v>259.3699999999999</c:v>
                </c:pt>
                <c:pt idx="260">
                  <c:v>260.3699999999999</c:v>
                </c:pt>
                <c:pt idx="261">
                  <c:v>261.3699999999999</c:v>
                </c:pt>
                <c:pt idx="262">
                  <c:v>262.3699999999999</c:v>
                </c:pt>
                <c:pt idx="263">
                  <c:v>263.3699999999999</c:v>
                </c:pt>
                <c:pt idx="264">
                  <c:v>264.3699999999999</c:v>
                </c:pt>
                <c:pt idx="265">
                  <c:v>265.3799999999997</c:v>
                </c:pt>
                <c:pt idx="266">
                  <c:v>266.3799999999997</c:v>
                </c:pt>
                <c:pt idx="267">
                  <c:v>267.3799999999997</c:v>
                </c:pt>
                <c:pt idx="268">
                  <c:v>268.3799999999997</c:v>
                </c:pt>
                <c:pt idx="269">
                  <c:v>269.3799999999997</c:v>
                </c:pt>
                <c:pt idx="270">
                  <c:v>270.3799999999997</c:v>
                </c:pt>
                <c:pt idx="271">
                  <c:v>271.3799999999997</c:v>
                </c:pt>
                <c:pt idx="272">
                  <c:v>272.3899999999998</c:v>
                </c:pt>
                <c:pt idx="273">
                  <c:v>273.3899999999998</c:v>
                </c:pt>
                <c:pt idx="274">
                  <c:v>274.3899999999998</c:v>
                </c:pt>
                <c:pt idx="275">
                  <c:v>275.3899999999998</c:v>
                </c:pt>
                <c:pt idx="276">
                  <c:v>276.3899999999998</c:v>
                </c:pt>
                <c:pt idx="277">
                  <c:v>277.3899999999998</c:v>
                </c:pt>
                <c:pt idx="278">
                  <c:v>278.3899999999998</c:v>
                </c:pt>
                <c:pt idx="279">
                  <c:v>279.3999999999996</c:v>
                </c:pt>
                <c:pt idx="280">
                  <c:v>280.3999999999996</c:v>
                </c:pt>
                <c:pt idx="281">
                  <c:v>281.3999999999996</c:v>
                </c:pt>
                <c:pt idx="282">
                  <c:v>282.3999999999996</c:v>
                </c:pt>
                <c:pt idx="283">
                  <c:v>283.3999999999996</c:v>
                </c:pt>
                <c:pt idx="284">
                  <c:v>284.3999999999996</c:v>
                </c:pt>
                <c:pt idx="285">
                  <c:v>285.3999999999996</c:v>
                </c:pt>
                <c:pt idx="286">
                  <c:v>286.4099999999996</c:v>
                </c:pt>
                <c:pt idx="287">
                  <c:v>287.4099999999996</c:v>
                </c:pt>
                <c:pt idx="288">
                  <c:v>288.4099999999996</c:v>
                </c:pt>
                <c:pt idx="289">
                  <c:v>289.4099999999996</c:v>
                </c:pt>
                <c:pt idx="290">
                  <c:v>290.4099999999996</c:v>
                </c:pt>
                <c:pt idx="291">
                  <c:v>291.4099999999996</c:v>
                </c:pt>
                <c:pt idx="292">
                  <c:v>292.4099999999996</c:v>
                </c:pt>
                <c:pt idx="293">
                  <c:v>293.4199999999996</c:v>
                </c:pt>
                <c:pt idx="294">
                  <c:v>294.4199999999996</c:v>
                </c:pt>
                <c:pt idx="295">
                  <c:v>295.4199999999996</c:v>
                </c:pt>
                <c:pt idx="296">
                  <c:v>296.4199999999996</c:v>
                </c:pt>
                <c:pt idx="297">
                  <c:v>297.4199999999996</c:v>
                </c:pt>
                <c:pt idx="298">
                  <c:v>298.4199999999996</c:v>
                </c:pt>
                <c:pt idx="299">
                  <c:v>299.4199999999996</c:v>
                </c:pt>
                <c:pt idx="300">
                  <c:v>300.4299999999996</c:v>
                </c:pt>
                <c:pt idx="301">
                  <c:v>301.4299999999996</c:v>
                </c:pt>
                <c:pt idx="302">
                  <c:v>302.4299999999996</c:v>
                </c:pt>
                <c:pt idx="303">
                  <c:v>303.4299999999996</c:v>
                </c:pt>
                <c:pt idx="304">
                  <c:v>304.4299999999996</c:v>
                </c:pt>
                <c:pt idx="305">
                  <c:v>305.4299999999996</c:v>
                </c:pt>
                <c:pt idx="306">
                  <c:v>306.4299999999996</c:v>
                </c:pt>
                <c:pt idx="307">
                  <c:v>307.4400000000001</c:v>
                </c:pt>
                <c:pt idx="308">
                  <c:v>308.4400000000001</c:v>
                </c:pt>
                <c:pt idx="309">
                  <c:v>309.4400000000001</c:v>
                </c:pt>
                <c:pt idx="310">
                  <c:v>310.4400000000001</c:v>
                </c:pt>
                <c:pt idx="311">
                  <c:v>311.4400000000001</c:v>
                </c:pt>
                <c:pt idx="312">
                  <c:v>312.4400000000001</c:v>
                </c:pt>
                <c:pt idx="313">
                  <c:v>313.4400000000001</c:v>
                </c:pt>
                <c:pt idx="314">
                  <c:v>314.4499999999998</c:v>
                </c:pt>
                <c:pt idx="315">
                  <c:v>315.4499999999998</c:v>
                </c:pt>
                <c:pt idx="316">
                  <c:v>316.4499999999998</c:v>
                </c:pt>
                <c:pt idx="317">
                  <c:v>317.4499999999998</c:v>
                </c:pt>
                <c:pt idx="318">
                  <c:v>318.4499999999998</c:v>
                </c:pt>
                <c:pt idx="319">
                  <c:v>319.4499999999998</c:v>
                </c:pt>
                <c:pt idx="320">
                  <c:v>320.4499999999998</c:v>
                </c:pt>
                <c:pt idx="321">
                  <c:v>321.46</c:v>
                </c:pt>
                <c:pt idx="322">
                  <c:v>322.46</c:v>
                </c:pt>
                <c:pt idx="323">
                  <c:v>323.46</c:v>
                </c:pt>
                <c:pt idx="324">
                  <c:v>324.46</c:v>
                </c:pt>
                <c:pt idx="325">
                  <c:v>325.46</c:v>
                </c:pt>
                <c:pt idx="326">
                  <c:v>326.46</c:v>
                </c:pt>
                <c:pt idx="327">
                  <c:v>327.46</c:v>
                </c:pt>
                <c:pt idx="328">
                  <c:v>328.4699999999996</c:v>
                </c:pt>
                <c:pt idx="329">
                  <c:v>329.4699999999996</c:v>
                </c:pt>
                <c:pt idx="330">
                  <c:v>330.4699999999996</c:v>
                </c:pt>
                <c:pt idx="331">
                  <c:v>331.4699999999996</c:v>
                </c:pt>
                <c:pt idx="332">
                  <c:v>332.4699999999996</c:v>
                </c:pt>
                <c:pt idx="333">
                  <c:v>333.4699999999996</c:v>
                </c:pt>
                <c:pt idx="334">
                  <c:v>334.48</c:v>
                </c:pt>
                <c:pt idx="335">
                  <c:v>335.48</c:v>
                </c:pt>
                <c:pt idx="336">
                  <c:v>336.48</c:v>
                </c:pt>
                <c:pt idx="337">
                  <c:v>337.48</c:v>
                </c:pt>
                <c:pt idx="338">
                  <c:v>338.48</c:v>
                </c:pt>
                <c:pt idx="339">
                  <c:v>339.48</c:v>
                </c:pt>
                <c:pt idx="340">
                  <c:v>340.48</c:v>
                </c:pt>
                <c:pt idx="341">
                  <c:v>341.4899999999996</c:v>
                </c:pt>
                <c:pt idx="342">
                  <c:v>342.4899999999996</c:v>
                </c:pt>
                <c:pt idx="343">
                  <c:v>343.4899999999996</c:v>
                </c:pt>
                <c:pt idx="344">
                  <c:v>344.4899999999996</c:v>
                </c:pt>
                <c:pt idx="345">
                  <c:v>345.4899999999996</c:v>
                </c:pt>
                <c:pt idx="346">
                  <c:v>346.4899999999996</c:v>
                </c:pt>
                <c:pt idx="347">
                  <c:v>347.4899999999996</c:v>
                </c:pt>
                <c:pt idx="348">
                  <c:v>348.5</c:v>
                </c:pt>
                <c:pt idx="349">
                  <c:v>349.5</c:v>
                </c:pt>
                <c:pt idx="350">
                  <c:v>350.5</c:v>
                </c:pt>
                <c:pt idx="351">
                  <c:v>351.5</c:v>
                </c:pt>
                <c:pt idx="352">
                  <c:v>352.5</c:v>
                </c:pt>
                <c:pt idx="353">
                  <c:v>353.5</c:v>
                </c:pt>
                <c:pt idx="354">
                  <c:v>354.5</c:v>
                </c:pt>
                <c:pt idx="355">
                  <c:v>355.5099999999996</c:v>
                </c:pt>
                <c:pt idx="356">
                  <c:v>356.5099999999996</c:v>
                </c:pt>
                <c:pt idx="357">
                  <c:v>357.5099999999996</c:v>
                </c:pt>
                <c:pt idx="358">
                  <c:v>358.5099999999996</c:v>
                </c:pt>
                <c:pt idx="359">
                  <c:v>359.5099999999996</c:v>
                </c:pt>
                <c:pt idx="360">
                  <c:v>360.5099999999996</c:v>
                </c:pt>
                <c:pt idx="361">
                  <c:v>361.5099999999996</c:v>
                </c:pt>
                <c:pt idx="362">
                  <c:v>362.52</c:v>
                </c:pt>
                <c:pt idx="363">
                  <c:v>363.52</c:v>
                </c:pt>
                <c:pt idx="364">
                  <c:v>364.52</c:v>
                </c:pt>
                <c:pt idx="365">
                  <c:v>365.52</c:v>
                </c:pt>
                <c:pt idx="366">
                  <c:v>366.52</c:v>
                </c:pt>
                <c:pt idx="367">
                  <c:v>367.52</c:v>
                </c:pt>
                <c:pt idx="368">
                  <c:v>368.52</c:v>
                </c:pt>
                <c:pt idx="369">
                  <c:v>369.5299999999996</c:v>
                </c:pt>
                <c:pt idx="370">
                  <c:v>370.5299999999996</c:v>
                </c:pt>
                <c:pt idx="371">
                  <c:v>371.5299999999996</c:v>
                </c:pt>
                <c:pt idx="372">
                  <c:v>372.5299999999996</c:v>
                </c:pt>
                <c:pt idx="373">
                  <c:v>373.5299999999996</c:v>
                </c:pt>
                <c:pt idx="374">
                  <c:v>374.5299999999996</c:v>
                </c:pt>
                <c:pt idx="375">
                  <c:v>375.5399999999996</c:v>
                </c:pt>
                <c:pt idx="376">
                  <c:v>376.5399999999996</c:v>
                </c:pt>
                <c:pt idx="377">
                  <c:v>377.5399999999996</c:v>
                </c:pt>
                <c:pt idx="378">
                  <c:v>378.5399999999996</c:v>
                </c:pt>
                <c:pt idx="379">
                  <c:v>379.5399999999996</c:v>
                </c:pt>
                <c:pt idx="380">
                  <c:v>380.5399999999996</c:v>
                </c:pt>
                <c:pt idx="381">
                  <c:v>381.5399999999996</c:v>
                </c:pt>
                <c:pt idx="382">
                  <c:v>382.5399999999996</c:v>
                </c:pt>
                <c:pt idx="383">
                  <c:v>383.5499999999997</c:v>
                </c:pt>
                <c:pt idx="384">
                  <c:v>384.5499999999997</c:v>
                </c:pt>
                <c:pt idx="385">
                  <c:v>385.5499999999997</c:v>
                </c:pt>
                <c:pt idx="386">
                  <c:v>386.5499999999997</c:v>
                </c:pt>
                <c:pt idx="387">
                  <c:v>387.5499999999997</c:v>
                </c:pt>
                <c:pt idx="388">
                  <c:v>388.5499999999997</c:v>
                </c:pt>
                <c:pt idx="389">
                  <c:v>389.5499999999997</c:v>
                </c:pt>
                <c:pt idx="390">
                  <c:v>390.5599999999999</c:v>
                </c:pt>
                <c:pt idx="391">
                  <c:v>391.5599999999999</c:v>
                </c:pt>
                <c:pt idx="392">
                  <c:v>392.5599999999999</c:v>
                </c:pt>
                <c:pt idx="393">
                  <c:v>393.5599999999999</c:v>
                </c:pt>
                <c:pt idx="394">
                  <c:v>394.5599999999999</c:v>
                </c:pt>
                <c:pt idx="395">
                  <c:v>395.5599999999999</c:v>
                </c:pt>
                <c:pt idx="396">
                  <c:v>396.5599999999999</c:v>
                </c:pt>
                <c:pt idx="397">
                  <c:v>397.5699999999997</c:v>
                </c:pt>
                <c:pt idx="398">
                  <c:v>398.5699999999997</c:v>
                </c:pt>
                <c:pt idx="399">
                  <c:v>399.5699999999997</c:v>
                </c:pt>
                <c:pt idx="400">
                  <c:v>400.5699999999997</c:v>
                </c:pt>
                <c:pt idx="401">
                  <c:v>401.5699999999997</c:v>
                </c:pt>
                <c:pt idx="402">
                  <c:v>402.5699999999997</c:v>
                </c:pt>
                <c:pt idx="403">
                  <c:v>403.5699999999997</c:v>
                </c:pt>
                <c:pt idx="404">
                  <c:v>404.5799999999999</c:v>
                </c:pt>
                <c:pt idx="405">
                  <c:v>405.5799999999999</c:v>
                </c:pt>
                <c:pt idx="406">
                  <c:v>406.5799999999999</c:v>
                </c:pt>
                <c:pt idx="407">
                  <c:v>407.5799999999999</c:v>
                </c:pt>
                <c:pt idx="408">
                  <c:v>408.5799999999999</c:v>
                </c:pt>
                <c:pt idx="409">
                  <c:v>409.5799999999999</c:v>
                </c:pt>
                <c:pt idx="410">
                  <c:v>410.5799999999999</c:v>
                </c:pt>
                <c:pt idx="411">
                  <c:v>411.5899999999996</c:v>
                </c:pt>
                <c:pt idx="412">
                  <c:v>412.5899999999996</c:v>
                </c:pt>
                <c:pt idx="413">
                  <c:v>413.5899999999996</c:v>
                </c:pt>
                <c:pt idx="414">
                  <c:v>414.5899999999996</c:v>
                </c:pt>
                <c:pt idx="415">
                  <c:v>415.5899999999996</c:v>
                </c:pt>
                <c:pt idx="416">
                  <c:v>416.5899999999996</c:v>
                </c:pt>
                <c:pt idx="417">
                  <c:v>417.5899999999996</c:v>
                </c:pt>
                <c:pt idx="418">
                  <c:v>418.5999999999999</c:v>
                </c:pt>
                <c:pt idx="419">
                  <c:v>419.5999999999999</c:v>
                </c:pt>
                <c:pt idx="420">
                  <c:v>420.5999999999999</c:v>
                </c:pt>
                <c:pt idx="421">
                  <c:v>421.5999999999999</c:v>
                </c:pt>
                <c:pt idx="422">
                  <c:v>422.5999999999999</c:v>
                </c:pt>
                <c:pt idx="423">
                  <c:v>423.5999999999999</c:v>
                </c:pt>
                <c:pt idx="424">
                  <c:v>424.5999999999999</c:v>
                </c:pt>
                <c:pt idx="425">
                  <c:v>425.6099999999997</c:v>
                </c:pt>
                <c:pt idx="426">
                  <c:v>426.6099999999997</c:v>
                </c:pt>
                <c:pt idx="427">
                  <c:v>427.6099999999997</c:v>
                </c:pt>
                <c:pt idx="428">
                  <c:v>428.6099999999997</c:v>
                </c:pt>
                <c:pt idx="429">
                  <c:v>429.6099999999997</c:v>
                </c:pt>
                <c:pt idx="430">
                  <c:v>430.6099999999997</c:v>
                </c:pt>
                <c:pt idx="431">
                  <c:v>431.6099999999997</c:v>
                </c:pt>
                <c:pt idx="432">
                  <c:v>432.6199999999999</c:v>
                </c:pt>
                <c:pt idx="433">
                  <c:v>433.6199999999999</c:v>
                </c:pt>
                <c:pt idx="434">
                  <c:v>434.6199999999999</c:v>
                </c:pt>
                <c:pt idx="435">
                  <c:v>435.6199999999999</c:v>
                </c:pt>
                <c:pt idx="436">
                  <c:v>436.6199999999999</c:v>
                </c:pt>
                <c:pt idx="437">
                  <c:v>437.6199999999999</c:v>
                </c:pt>
                <c:pt idx="438">
                  <c:v>438.6199999999999</c:v>
                </c:pt>
                <c:pt idx="439">
                  <c:v>439.6299999999997</c:v>
                </c:pt>
                <c:pt idx="440">
                  <c:v>440.6299999999997</c:v>
                </c:pt>
                <c:pt idx="441">
                  <c:v>441.6299999999997</c:v>
                </c:pt>
                <c:pt idx="442">
                  <c:v>442.6299999999997</c:v>
                </c:pt>
                <c:pt idx="443">
                  <c:v>443.6299999999997</c:v>
                </c:pt>
                <c:pt idx="444">
                  <c:v>444.6299999999997</c:v>
                </c:pt>
                <c:pt idx="445">
                  <c:v>445.6299999999997</c:v>
                </c:pt>
                <c:pt idx="446">
                  <c:v>446.6399999999998</c:v>
                </c:pt>
                <c:pt idx="447">
                  <c:v>447.6399999999998</c:v>
                </c:pt>
                <c:pt idx="448">
                  <c:v>448.6399999999998</c:v>
                </c:pt>
                <c:pt idx="449">
                  <c:v>449.6399999999998</c:v>
                </c:pt>
                <c:pt idx="450">
                  <c:v>450.6399999999998</c:v>
                </c:pt>
                <c:pt idx="451">
                  <c:v>451.6399999999998</c:v>
                </c:pt>
                <c:pt idx="452">
                  <c:v>452.6399999999998</c:v>
                </c:pt>
                <c:pt idx="453">
                  <c:v>453.6499999999997</c:v>
                </c:pt>
                <c:pt idx="454">
                  <c:v>454.6499999999997</c:v>
                </c:pt>
                <c:pt idx="455">
                  <c:v>455.6499999999997</c:v>
                </c:pt>
                <c:pt idx="456">
                  <c:v>456.6499999999997</c:v>
                </c:pt>
                <c:pt idx="457">
                  <c:v>457.6499999999997</c:v>
                </c:pt>
                <c:pt idx="458">
                  <c:v>458.6499999999997</c:v>
                </c:pt>
                <c:pt idx="459">
                  <c:v>459.66</c:v>
                </c:pt>
                <c:pt idx="460">
                  <c:v>460.66</c:v>
                </c:pt>
                <c:pt idx="461">
                  <c:v>461.66</c:v>
                </c:pt>
                <c:pt idx="462">
                  <c:v>462.66</c:v>
                </c:pt>
                <c:pt idx="463">
                  <c:v>463.66</c:v>
                </c:pt>
                <c:pt idx="464">
                  <c:v>464.66</c:v>
                </c:pt>
                <c:pt idx="465">
                  <c:v>465.66</c:v>
                </c:pt>
                <c:pt idx="466">
                  <c:v>466.6699999999996</c:v>
                </c:pt>
                <c:pt idx="467">
                  <c:v>467.6699999999996</c:v>
                </c:pt>
                <c:pt idx="468">
                  <c:v>468.6699999999996</c:v>
                </c:pt>
                <c:pt idx="469">
                  <c:v>469.6699999999996</c:v>
                </c:pt>
                <c:pt idx="470">
                  <c:v>470.6699999999996</c:v>
                </c:pt>
                <c:pt idx="471">
                  <c:v>471.6699999999996</c:v>
                </c:pt>
                <c:pt idx="472">
                  <c:v>472.6699999999996</c:v>
                </c:pt>
                <c:pt idx="473">
                  <c:v>473.6799999999998</c:v>
                </c:pt>
                <c:pt idx="474">
                  <c:v>474.6799999999998</c:v>
                </c:pt>
                <c:pt idx="475">
                  <c:v>475.6799999999998</c:v>
                </c:pt>
                <c:pt idx="476">
                  <c:v>476.6799999999998</c:v>
                </c:pt>
                <c:pt idx="477">
                  <c:v>477.6799999999998</c:v>
                </c:pt>
                <c:pt idx="478">
                  <c:v>478.6799999999998</c:v>
                </c:pt>
                <c:pt idx="479">
                  <c:v>479.6799999999998</c:v>
                </c:pt>
                <c:pt idx="480">
                  <c:v>480.6900000000001</c:v>
                </c:pt>
                <c:pt idx="481">
                  <c:v>481.6900000000001</c:v>
                </c:pt>
                <c:pt idx="482">
                  <c:v>482.6900000000001</c:v>
                </c:pt>
                <c:pt idx="483">
                  <c:v>483.6900000000001</c:v>
                </c:pt>
                <c:pt idx="484">
                  <c:v>484.6900000000001</c:v>
                </c:pt>
                <c:pt idx="485">
                  <c:v>485.6900000000001</c:v>
                </c:pt>
                <c:pt idx="486">
                  <c:v>486.6900000000001</c:v>
                </c:pt>
                <c:pt idx="487">
                  <c:v>487.6999999999998</c:v>
                </c:pt>
                <c:pt idx="488">
                  <c:v>488.6999999999998</c:v>
                </c:pt>
                <c:pt idx="489">
                  <c:v>489.6999999999998</c:v>
                </c:pt>
                <c:pt idx="490">
                  <c:v>490.6999999999998</c:v>
                </c:pt>
                <c:pt idx="491">
                  <c:v>491.6999999999998</c:v>
                </c:pt>
                <c:pt idx="492">
                  <c:v>492.6999999999998</c:v>
                </c:pt>
                <c:pt idx="493">
                  <c:v>493.71</c:v>
                </c:pt>
                <c:pt idx="494">
                  <c:v>494.71</c:v>
                </c:pt>
                <c:pt idx="495">
                  <c:v>495.71</c:v>
                </c:pt>
                <c:pt idx="496">
                  <c:v>496.71</c:v>
                </c:pt>
                <c:pt idx="497">
                  <c:v>497.71</c:v>
                </c:pt>
                <c:pt idx="498">
                  <c:v>498.71</c:v>
                </c:pt>
                <c:pt idx="499">
                  <c:v>499.71</c:v>
                </c:pt>
                <c:pt idx="500">
                  <c:v>500.71</c:v>
                </c:pt>
                <c:pt idx="501">
                  <c:v>501.7199999999996</c:v>
                </c:pt>
                <c:pt idx="502">
                  <c:v>502.7199999999996</c:v>
                </c:pt>
                <c:pt idx="503">
                  <c:v>503.7199999999996</c:v>
                </c:pt>
                <c:pt idx="504">
                  <c:v>504.7199999999996</c:v>
                </c:pt>
                <c:pt idx="505">
                  <c:v>505.7199999999996</c:v>
                </c:pt>
                <c:pt idx="506">
                  <c:v>506.7199999999996</c:v>
                </c:pt>
                <c:pt idx="507">
                  <c:v>507.7199999999996</c:v>
                </c:pt>
                <c:pt idx="508">
                  <c:v>508.73</c:v>
                </c:pt>
                <c:pt idx="509">
                  <c:v>509.73</c:v>
                </c:pt>
                <c:pt idx="510">
                  <c:v>510.73</c:v>
                </c:pt>
                <c:pt idx="511">
                  <c:v>511.73</c:v>
                </c:pt>
                <c:pt idx="512">
                  <c:v>512.73</c:v>
                </c:pt>
                <c:pt idx="513">
                  <c:v>513.73</c:v>
                </c:pt>
                <c:pt idx="514">
                  <c:v>514.73</c:v>
                </c:pt>
                <c:pt idx="515">
                  <c:v>515.7399999999998</c:v>
                </c:pt>
                <c:pt idx="516">
                  <c:v>516.7399999999998</c:v>
                </c:pt>
                <c:pt idx="517">
                  <c:v>517.7399999999998</c:v>
                </c:pt>
                <c:pt idx="518">
                  <c:v>518.7399999999998</c:v>
                </c:pt>
                <c:pt idx="519">
                  <c:v>519.7399999999998</c:v>
                </c:pt>
                <c:pt idx="520">
                  <c:v>520.7399999999998</c:v>
                </c:pt>
                <c:pt idx="521">
                  <c:v>521.7399999999998</c:v>
                </c:pt>
                <c:pt idx="522">
                  <c:v>522.75</c:v>
                </c:pt>
                <c:pt idx="523">
                  <c:v>523.75</c:v>
                </c:pt>
                <c:pt idx="524">
                  <c:v>524.75</c:v>
                </c:pt>
                <c:pt idx="525">
                  <c:v>525.75</c:v>
                </c:pt>
                <c:pt idx="526">
                  <c:v>526.75</c:v>
                </c:pt>
                <c:pt idx="527">
                  <c:v>527.75</c:v>
                </c:pt>
                <c:pt idx="528">
                  <c:v>528.75</c:v>
                </c:pt>
                <c:pt idx="529">
                  <c:v>529.7599999999998</c:v>
                </c:pt>
                <c:pt idx="530">
                  <c:v>530.7599999999998</c:v>
                </c:pt>
                <c:pt idx="531">
                  <c:v>531.7599999999998</c:v>
                </c:pt>
                <c:pt idx="532">
                  <c:v>532.7599999999998</c:v>
                </c:pt>
                <c:pt idx="533">
                  <c:v>533.7599999999998</c:v>
                </c:pt>
                <c:pt idx="534">
                  <c:v>534.7599999999998</c:v>
                </c:pt>
                <c:pt idx="535">
                  <c:v>535.7599999999998</c:v>
                </c:pt>
                <c:pt idx="536">
                  <c:v>536.77</c:v>
                </c:pt>
                <c:pt idx="537">
                  <c:v>537.77</c:v>
                </c:pt>
                <c:pt idx="538">
                  <c:v>538.77</c:v>
                </c:pt>
                <c:pt idx="539">
                  <c:v>539.77</c:v>
                </c:pt>
                <c:pt idx="540">
                  <c:v>540.77</c:v>
                </c:pt>
                <c:pt idx="541">
                  <c:v>541.77</c:v>
                </c:pt>
                <c:pt idx="542">
                  <c:v>542.77</c:v>
                </c:pt>
                <c:pt idx="543">
                  <c:v>543.7799999999997</c:v>
                </c:pt>
                <c:pt idx="544">
                  <c:v>544.7799999999997</c:v>
                </c:pt>
                <c:pt idx="545">
                  <c:v>545.7799999999997</c:v>
                </c:pt>
                <c:pt idx="546">
                  <c:v>546.7799999999997</c:v>
                </c:pt>
                <c:pt idx="547">
                  <c:v>547.7799999999997</c:v>
                </c:pt>
                <c:pt idx="548">
                  <c:v>548.7799999999997</c:v>
                </c:pt>
                <c:pt idx="549">
                  <c:v>549.7799999999997</c:v>
                </c:pt>
                <c:pt idx="550">
                  <c:v>550.79</c:v>
                </c:pt>
                <c:pt idx="551">
                  <c:v>551.79</c:v>
                </c:pt>
                <c:pt idx="552">
                  <c:v>552.79</c:v>
                </c:pt>
                <c:pt idx="553">
                  <c:v>553.79</c:v>
                </c:pt>
                <c:pt idx="554">
                  <c:v>554.79</c:v>
                </c:pt>
                <c:pt idx="555">
                  <c:v>555.79</c:v>
                </c:pt>
                <c:pt idx="556">
                  <c:v>556.79</c:v>
                </c:pt>
                <c:pt idx="557">
                  <c:v>557.7999999999997</c:v>
                </c:pt>
                <c:pt idx="558">
                  <c:v>558.7999999999997</c:v>
                </c:pt>
                <c:pt idx="559">
                  <c:v>559.7999999999997</c:v>
                </c:pt>
                <c:pt idx="560">
                  <c:v>560.7999999999997</c:v>
                </c:pt>
                <c:pt idx="561">
                  <c:v>561.7999999999997</c:v>
                </c:pt>
                <c:pt idx="562">
                  <c:v>562.7999999999997</c:v>
                </c:pt>
                <c:pt idx="563">
                  <c:v>563.7999999999997</c:v>
                </c:pt>
                <c:pt idx="564">
                  <c:v>564.8099999999994</c:v>
                </c:pt>
                <c:pt idx="565">
                  <c:v>565.8099999999994</c:v>
                </c:pt>
                <c:pt idx="566">
                  <c:v>566.8099999999994</c:v>
                </c:pt>
                <c:pt idx="567">
                  <c:v>567.8099999999994</c:v>
                </c:pt>
                <c:pt idx="568">
                  <c:v>568.8099999999994</c:v>
                </c:pt>
                <c:pt idx="569">
                  <c:v>569.8099999999994</c:v>
                </c:pt>
                <c:pt idx="570">
                  <c:v>570.8099999999994</c:v>
                </c:pt>
                <c:pt idx="571">
                  <c:v>571.8199999999994</c:v>
                </c:pt>
                <c:pt idx="572">
                  <c:v>572.8199999999994</c:v>
                </c:pt>
                <c:pt idx="573">
                  <c:v>573.8199999999994</c:v>
                </c:pt>
                <c:pt idx="574">
                  <c:v>574.8199999999994</c:v>
                </c:pt>
                <c:pt idx="575">
                  <c:v>575.8199999999994</c:v>
                </c:pt>
                <c:pt idx="576">
                  <c:v>576.8199999999994</c:v>
                </c:pt>
                <c:pt idx="577">
                  <c:v>577.8199999999994</c:v>
                </c:pt>
                <c:pt idx="578">
                  <c:v>578.8299999999994</c:v>
                </c:pt>
                <c:pt idx="579">
                  <c:v>579.8299999999994</c:v>
                </c:pt>
                <c:pt idx="580">
                  <c:v>580.8299999999994</c:v>
                </c:pt>
                <c:pt idx="581">
                  <c:v>581.8299999999994</c:v>
                </c:pt>
                <c:pt idx="582">
                  <c:v>582.8299999999994</c:v>
                </c:pt>
                <c:pt idx="583">
                  <c:v>583.8299999999994</c:v>
                </c:pt>
                <c:pt idx="584">
                  <c:v>584.8399999999979</c:v>
                </c:pt>
                <c:pt idx="585">
                  <c:v>585.8399999999979</c:v>
                </c:pt>
                <c:pt idx="586">
                  <c:v>586.8399999999979</c:v>
                </c:pt>
                <c:pt idx="587">
                  <c:v>587.8399999999979</c:v>
                </c:pt>
                <c:pt idx="588">
                  <c:v>588.8399999999979</c:v>
                </c:pt>
                <c:pt idx="589">
                  <c:v>589.8399999999979</c:v>
                </c:pt>
                <c:pt idx="590">
                  <c:v>590.8399999999979</c:v>
                </c:pt>
                <c:pt idx="591">
                  <c:v>591.8499999999979</c:v>
                </c:pt>
                <c:pt idx="592">
                  <c:v>592.8499999999979</c:v>
                </c:pt>
                <c:pt idx="593">
                  <c:v>593.8499999999979</c:v>
                </c:pt>
                <c:pt idx="594">
                  <c:v>594.8499999999979</c:v>
                </c:pt>
                <c:pt idx="595">
                  <c:v>595.8499999999979</c:v>
                </c:pt>
                <c:pt idx="596">
                  <c:v>596.8499999999979</c:v>
                </c:pt>
                <c:pt idx="597">
                  <c:v>597.8499999999979</c:v>
                </c:pt>
                <c:pt idx="598">
                  <c:v>598.8599999999979</c:v>
                </c:pt>
                <c:pt idx="599">
                  <c:v>599.8599999999979</c:v>
                </c:pt>
                <c:pt idx="600">
                  <c:v>600.8599999999979</c:v>
                </c:pt>
                <c:pt idx="601">
                  <c:v>601.8599999999979</c:v>
                </c:pt>
                <c:pt idx="602">
                  <c:v>602.8599999999979</c:v>
                </c:pt>
                <c:pt idx="603">
                  <c:v>603.8599999999979</c:v>
                </c:pt>
                <c:pt idx="604">
                  <c:v>604.8599999999979</c:v>
                </c:pt>
                <c:pt idx="605">
                  <c:v>605.8699999999974</c:v>
                </c:pt>
                <c:pt idx="606">
                  <c:v>606.8699999999974</c:v>
                </c:pt>
                <c:pt idx="607">
                  <c:v>607.8699999999974</c:v>
                </c:pt>
                <c:pt idx="608">
                  <c:v>608.8699999999974</c:v>
                </c:pt>
                <c:pt idx="609">
                  <c:v>609.8699999999974</c:v>
                </c:pt>
                <c:pt idx="610">
                  <c:v>610.8699999999974</c:v>
                </c:pt>
                <c:pt idx="611">
                  <c:v>611.8699999999974</c:v>
                </c:pt>
                <c:pt idx="612">
                  <c:v>612.8799999999994</c:v>
                </c:pt>
                <c:pt idx="613">
                  <c:v>613.8799999999994</c:v>
                </c:pt>
                <c:pt idx="614">
                  <c:v>614.8799999999994</c:v>
                </c:pt>
                <c:pt idx="615">
                  <c:v>615.8799999999994</c:v>
                </c:pt>
                <c:pt idx="616">
                  <c:v>616.8799999999994</c:v>
                </c:pt>
                <c:pt idx="617">
                  <c:v>617.8799999999994</c:v>
                </c:pt>
                <c:pt idx="618">
                  <c:v>618.8799999999994</c:v>
                </c:pt>
                <c:pt idx="619">
                  <c:v>619.8899999999999</c:v>
                </c:pt>
                <c:pt idx="620">
                  <c:v>620.8899999999999</c:v>
                </c:pt>
                <c:pt idx="621">
                  <c:v>621.8899999999999</c:v>
                </c:pt>
                <c:pt idx="622">
                  <c:v>622.8899999999999</c:v>
                </c:pt>
                <c:pt idx="623">
                  <c:v>623.8899999999999</c:v>
                </c:pt>
                <c:pt idx="624">
                  <c:v>624.8899999999999</c:v>
                </c:pt>
                <c:pt idx="625">
                  <c:v>625.8899999999999</c:v>
                </c:pt>
                <c:pt idx="626">
                  <c:v>626.8999999999994</c:v>
                </c:pt>
                <c:pt idx="627">
                  <c:v>627.8999999999994</c:v>
                </c:pt>
                <c:pt idx="628">
                  <c:v>628.8999999999994</c:v>
                </c:pt>
                <c:pt idx="629">
                  <c:v>629.8999999999994</c:v>
                </c:pt>
                <c:pt idx="630">
                  <c:v>630.8999999999994</c:v>
                </c:pt>
                <c:pt idx="631">
                  <c:v>631.8999999999994</c:v>
                </c:pt>
                <c:pt idx="632">
                  <c:v>632.8999999999994</c:v>
                </c:pt>
                <c:pt idx="633">
                  <c:v>633.9099999999994</c:v>
                </c:pt>
                <c:pt idx="634">
                  <c:v>634.9099999999994</c:v>
                </c:pt>
                <c:pt idx="635">
                  <c:v>635.9099999999994</c:v>
                </c:pt>
                <c:pt idx="636">
                  <c:v>636.9099999999994</c:v>
                </c:pt>
                <c:pt idx="637">
                  <c:v>637.9099999999994</c:v>
                </c:pt>
                <c:pt idx="638">
                  <c:v>638.9099999999994</c:v>
                </c:pt>
                <c:pt idx="639">
                  <c:v>639.9099999999994</c:v>
                </c:pt>
                <c:pt idx="640">
                  <c:v>640.9199999999994</c:v>
                </c:pt>
                <c:pt idx="641">
                  <c:v>641.9199999999994</c:v>
                </c:pt>
                <c:pt idx="642">
                  <c:v>642.9199999999994</c:v>
                </c:pt>
                <c:pt idx="643">
                  <c:v>643.9199999999994</c:v>
                </c:pt>
                <c:pt idx="644">
                  <c:v>644.9199999999994</c:v>
                </c:pt>
                <c:pt idx="645">
                  <c:v>645.9199999999994</c:v>
                </c:pt>
                <c:pt idx="646">
                  <c:v>646.9199999999994</c:v>
                </c:pt>
                <c:pt idx="647">
                  <c:v>647.9299999999994</c:v>
                </c:pt>
                <c:pt idx="648">
                  <c:v>648.9299999999994</c:v>
                </c:pt>
                <c:pt idx="649">
                  <c:v>649.9299999999994</c:v>
                </c:pt>
                <c:pt idx="650">
                  <c:v>650.9299999999994</c:v>
                </c:pt>
                <c:pt idx="651">
                  <c:v>651.9299999999994</c:v>
                </c:pt>
                <c:pt idx="652">
                  <c:v>652.9299999999994</c:v>
                </c:pt>
                <c:pt idx="653">
                  <c:v>653.9299999999994</c:v>
                </c:pt>
                <c:pt idx="654">
                  <c:v>654.9399999999994</c:v>
                </c:pt>
                <c:pt idx="655">
                  <c:v>655.9399999999994</c:v>
                </c:pt>
                <c:pt idx="656">
                  <c:v>656.9399999999994</c:v>
                </c:pt>
                <c:pt idx="657">
                  <c:v>657.9399999999994</c:v>
                </c:pt>
                <c:pt idx="658">
                  <c:v>658.9399999999994</c:v>
                </c:pt>
                <c:pt idx="659">
                  <c:v>659.9399999999994</c:v>
                </c:pt>
                <c:pt idx="660">
                  <c:v>660.9399999999994</c:v>
                </c:pt>
                <c:pt idx="661">
                  <c:v>661.9499999999994</c:v>
                </c:pt>
                <c:pt idx="662">
                  <c:v>662.9499999999994</c:v>
                </c:pt>
                <c:pt idx="663">
                  <c:v>663.9499999999994</c:v>
                </c:pt>
                <c:pt idx="664">
                  <c:v>664.9499999999994</c:v>
                </c:pt>
                <c:pt idx="665">
                  <c:v>665.9499999999994</c:v>
                </c:pt>
                <c:pt idx="666">
                  <c:v>666.9499999999994</c:v>
                </c:pt>
                <c:pt idx="667">
                  <c:v>667.9499999999994</c:v>
                </c:pt>
                <c:pt idx="668">
                  <c:v>668.9599999999994</c:v>
                </c:pt>
                <c:pt idx="669">
                  <c:v>669.9599999999994</c:v>
                </c:pt>
                <c:pt idx="670">
                  <c:v>670.9599999999994</c:v>
                </c:pt>
                <c:pt idx="671">
                  <c:v>671.9599999999994</c:v>
                </c:pt>
                <c:pt idx="672">
                  <c:v>672.9599999999994</c:v>
                </c:pt>
                <c:pt idx="673">
                  <c:v>673.9599999999994</c:v>
                </c:pt>
                <c:pt idx="674">
                  <c:v>674.9599999999994</c:v>
                </c:pt>
                <c:pt idx="675">
                  <c:v>675.9699999999979</c:v>
                </c:pt>
                <c:pt idx="676">
                  <c:v>676.9699999999979</c:v>
                </c:pt>
                <c:pt idx="677">
                  <c:v>677.9699999999979</c:v>
                </c:pt>
                <c:pt idx="678">
                  <c:v>678.9699999999979</c:v>
                </c:pt>
                <c:pt idx="679">
                  <c:v>679.9699999999979</c:v>
                </c:pt>
                <c:pt idx="680">
                  <c:v>680.9699999999979</c:v>
                </c:pt>
                <c:pt idx="681">
                  <c:v>681.9699999999979</c:v>
                </c:pt>
                <c:pt idx="682">
                  <c:v>682.98</c:v>
                </c:pt>
                <c:pt idx="683">
                  <c:v>683.98</c:v>
                </c:pt>
                <c:pt idx="684">
                  <c:v>684.98</c:v>
                </c:pt>
                <c:pt idx="685">
                  <c:v>685.98</c:v>
                </c:pt>
                <c:pt idx="686">
                  <c:v>686.98</c:v>
                </c:pt>
                <c:pt idx="687">
                  <c:v>687.98</c:v>
                </c:pt>
                <c:pt idx="688">
                  <c:v>688.98</c:v>
                </c:pt>
                <c:pt idx="689">
                  <c:v>689.9899999999998</c:v>
                </c:pt>
                <c:pt idx="690">
                  <c:v>690.9899999999998</c:v>
                </c:pt>
                <c:pt idx="691">
                  <c:v>691.9899999999998</c:v>
                </c:pt>
                <c:pt idx="692">
                  <c:v>692.9899999999998</c:v>
                </c:pt>
                <c:pt idx="693">
                  <c:v>693.9899999999998</c:v>
                </c:pt>
                <c:pt idx="694">
                  <c:v>694.9899999999998</c:v>
                </c:pt>
                <c:pt idx="695">
                  <c:v>695.9899999999998</c:v>
                </c:pt>
                <c:pt idx="696">
                  <c:v>697.0</c:v>
                </c:pt>
                <c:pt idx="697">
                  <c:v>698.0</c:v>
                </c:pt>
                <c:pt idx="698">
                  <c:v>699.0</c:v>
                </c:pt>
                <c:pt idx="699">
                  <c:v>700.0</c:v>
                </c:pt>
                <c:pt idx="700">
                  <c:v>701.0</c:v>
                </c:pt>
                <c:pt idx="701">
                  <c:v>702.0</c:v>
                </c:pt>
                <c:pt idx="702">
                  <c:v>703.0</c:v>
                </c:pt>
                <c:pt idx="703">
                  <c:v>704.0099999999998</c:v>
                </c:pt>
                <c:pt idx="704">
                  <c:v>705.0099999999998</c:v>
                </c:pt>
                <c:pt idx="705">
                  <c:v>706.0099999999998</c:v>
                </c:pt>
                <c:pt idx="706">
                  <c:v>707.0099999999998</c:v>
                </c:pt>
                <c:pt idx="707">
                  <c:v>708.0099999999998</c:v>
                </c:pt>
                <c:pt idx="708">
                  <c:v>709.0099999999998</c:v>
                </c:pt>
                <c:pt idx="709">
                  <c:v>710.02</c:v>
                </c:pt>
                <c:pt idx="710">
                  <c:v>711.02</c:v>
                </c:pt>
                <c:pt idx="711">
                  <c:v>712.02</c:v>
                </c:pt>
                <c:pt idx="712">
                  <c:v>713.02</c:v>
                </c:pt>
                <c:pt idx="713">
                  <c:v>714.02</c:v>
                </c:pt>
                <c:pt idx="714">
                  <c:v>715.02</c:v>
                </c:pt>
                <c:pt idx="715">
                  <c:v>716.02</c:v>
                </c:pt>
                <c:pt idx="716">
                  <c:v>717.0299999999994</c:v>
                </c:pt>
                <c:pt idx="717">
                  <c:v>718.0299999999994</c:v>
                </c:pt>
                <c:pt idx="718">
                  <c:v>719.0299999999994</c:v>
                </c:pt>
                <c:pt idx="719">
                  <c:v>720.0299999999994</c:v>
                </c:pt>
                <c:pt idx="720">
                  <c:v>721.0299999999994</c:v>
                </c:pt>
                <c:pt idx="721">
                  <c:v>722.0299999999994</c:v>
                </c:pt>
                <c:pt idx="722">
                  <c:v>723.0299999999994</c:v>
                </c:pt>
                <c:pt idx="723">
                  <c:v>724.04</c:v>
                </c:pt>
                <c:pt idx="724">
                  <c:v>725.04</c:v>
                </c:pt>
                <c:pt idx="725">
                  <c:v>726.04</c:v>
                </c:pt>
                <c:pt idx="726">
                  <c:v>727.04</c:v>
                </c:pt>
                <c:pt idx="727">
                  <c:v>728.04</c:v>
                </c:pt>
                <c:pt idx="728">
                  <c:v>729.04</c:v>
                </c:pt>
                <c:pt idx="729">
                  <c:v>730.04</c:v>
                </c:pt>
                <c:pt idx="730">
                  <c:v>731.0499999999994</c:v>
                </c:pt>
                <c:pt idx="731">
                  <c:v>732.0499999999994</c:v>
                </c:pt>
                <c:pt idx="732">
                  <c:v>733.0499999999994</c:v>
                </c:pt>
                <c:pt idx="733">
                  <c:v>734.0499999999994</c:v>
                </c:pt>
                <c:pt idx="734">
                  <c:v>735.0499999999994</c:v>
                </c:pt>
                <c:pt idx="735">
                  <c:v>736.0499999999994</c:v>
                </c:pt>
                <c:pt idx="736">
                  <c:v>737.0499999999994</c:v>
                </c:pt>
                <c:pt idx="737">
                  <c:v>738.0599999999994</c:v>
                </c:pt>
                <c:pt idx="738">
                  <c:v>739.0599999999994</c:v>
                </c:pt>
                <c:pt idx="739">
                  <c:v>740.0599999999994</c:v>
                </c:pt>
                <c:pt idx="740">
                  <c:v>741.0599999999994</c:v>
                </c:pt>
                <c:pt idx="741">
                  <c:v>742.0599999999994</c:v>
                </c:pt>
                <c:pt idx="742">
                  <c:v>743.0599999999994</c:v>
                </c:pt>
                <c:pt idx="743">
                  <c:v>744.0599999999994</c:v>
                </c:pt>
                <c:pt idx="744">
                  <c:v>745.0699999999994</c:v>
                </c:pt>
                <c:pt idx="745">
                  <c:v>746.0699999999994</c:v>
                </c:pt>
                <c:pt idx="746">
                  <c:v>747.0699999999994</c:v>
                </c:pt>
                <c:pt idx="747">
                  <c:v>748.0699999999994</c:v>
                </c:pt>
                <c:pt idx="748">
                  <c:v>749.0699999999994</c:v>
                </c:pt>
                <c:pt idx="749">
                  <c:v>750.0699999999994</c:v>
                </c:pt>
                <c:pt idx="750">
                  <c:v>751.08</c:v>
                </c:pt>
                <c:pt idx="751">
                  <c:v>752.08</c:v>
                </c:pt>
                <c:pt idx="752">
                  <c:v>753.08</c:v>
                </c:pt>
                <c:pt idx="753">
                  <c:v>754.08</c:v>
                </c:pt>
                <c:pt idx="754">
                  <c:v>755.08</c:v>
                </c:pt>
                <c:pt idx="755">
                  <c:v>756.08</c:v>
                </c:pt>
                <c:pt idx="756">
                  <c:v>757.08</c:v>
                </c:pt>
                <c:pt idx="757">
                  <c:v>758.08</c:v>
                </c:pt>
                <c:pt idx="758">
                  <c:v>759.0899999999997</c:v>
                </c:pt>
                <c:pt idx="759">
                  <c:v>760.0899999999997</c:v>
                </c:pt>
                <c:pt idx="760">
                  <c:v>761.0899999999997</c:v>
                </c:pt>
                <c:pt idx="761">
                  <c:v>762.0899999999997</c:v>
                </c:pt>
                <c:pt idx="762">
                  <c:v>763.0899999999997</c:v>
                </c:pt>
                <c:pt idx="763">
                  <c:v>764.0899999999997</c:v>
                </c:pt>
                <c:pt idx="764">
                  <c:v>765.0899999999997</c:v>
                </c:pt>
                <c:pt idx="765">
                  <c:v>766.1</c:v>
                </c:pt>
                <c:pt idx="766">
                  <c:v>767.1</c:v>
                </c:pt>
                <c:pt idx="767">
                  <c:v>768.1</c:v>
                </c:pt>
                <c:pt idx="768">
                  <c:v>769.1</c:v>
                </c:pt>
                <c:pt idx="769">
                  <c:v>770.1</c:v>
                </c:pt>
                <c:pt idx="770">
                  <c:v>771.1</c:v>
                </c:pt>
                <c:pt idx="771">
                  <c:v>772.1</c:v>
                </c:pt>
                <c:pt idx="772">
                  <c:v>773.1099999999997</c:v>
                </c:pt>
                <c:pt idx="773">
                  <c:v>774.1099999999997</c:v>
                </c:pt>
                <c:pt idx="774">
                  <c:v>775.1099999999997</c:v>
                </c:pt>
                <c:pt idx="775">
                  <c:v>776.1099999999997</c:v>
                </c:pt>
                <c:pt idx="776">
                  <c:v>777.1099999999997</c:v>
                </c:pt>
                <c:pt idx="777">
                  <c:v>778.1099999999997</c:v>
                </c:pt>
                <c:pt idx="778">
                  <c:v>779.1099999999997</c:v>
                </c:pt>
                <c:pt idx="779">
                  <c:v>780.1199999999999</c:v>
                </c:pt>
                <c:pt idx="780">
                  <c:v>781.1199999999999</c:v>
                </c:pt>
                <c:pt idx="781">
                  <c:v>782.1199999999999</c:v>
                </c:pt>
                <c:pt idx="782">
                  <c:v>783.1199999999999</c:v>
                </c:pt>
                <c:pt idx="783">
                  <c:v>784.1199999999999</c:v>
                </c:pt>
                <c:pt idx="784">
                  <c:v>785.1199999999999</c:v>
                </c:pt>
                <c:pt idx="785">
                  <c:v>786.1199999999999</c:v>
                </c:pt>
                <c:pt idx="786">
                  <c:v>787.1299999999994</c:v>
                </c:pt>
                <c:pt idx="787">
                  <c:v>788.1299999999994</c:v>
                </c:pt>
                <c:pt idx="788">
                  <c:v>789.1299999999994</c:v>
                </c:pt>
                <c:pt idx="789">
                  <c:v>790.1299999999994</c:v>
                </c:pt>
                <c:pt idx="790">
                  <c:v>791.1299999999994</c:v>
                </c:pt>
                <c:pt idx="791">
                  <c:v>792.1299999999994</c:v>
                </c:pt>
                <c:pt idx="792">
                  <c:v>793.1299999999994</c:v>
                </c:pt>
                <c:pt idx="793">
                  <c:v>794.1399999999999</c:v>
                </c:pt>
                <c:pt idx="794">
                  <c:v>795.1399999999999</c:v>
                </c:pt>
                <c:pt idx="795">
                  <c:v>796.1399999999999</c:v>
                </c:pt>
                <c:pt idx="796">
                  <c:v>797.1399999999999</c:v>
                </c:pt>
                <c:pt idx="797">
                  <c:v>798.1399999999999</c:v>
                </c:pt>
                <c:pt idx="798">
                  <c:v>799.1399999999999</c:v>
                </c:pt>
                <c:pt idx="799">
                  <c:v>800.1399999999999</c:v>
                </c:pt>
                <c:pt idx="800">
                  <c:v>801.1499999999994</c:v>
                </c:pt>
                <c:pt idx="801">
                  <c:v>802.1499999999994</c:v>
                </c:pt>
                <c:pt idx="802">
                  <c:v>803.1499999999994</c:v>
                </c:pt>
                <c:pt idx="803">
                  <c:v>804.1499999999994</c:v>
                </c:pt>
                <c:pt idx="804">
                  <c:v>805.1499999999994</c:v>
                </c:pt>
                <c:pt idx="805">
                  <c:v>806.1499999999994</c:v>
                </c:pt>
                <c:pt idx="806">
                  <c:v>807.1499999999994</c:v>
                </c:pt>
                <c:pt idx="807">
                  <c:v>808.1599999999994</c:v>
                </c:pt>
                <c:pt idx="808">
                  <c:v>809.1599999999994</c:v>
                </c:pt>
                <c:pt idx="809">
                  <c:v>810.1599999999994</c:v>
                </c:pt>
                <c:pt idx="810">
                  <c:v>811.1599999999994</c:v>
                </c:pt>
                <c:pt idx="811">
                  <c:v>812.1599999999994</c:v>
                </c:pt>
                <c:pt idx="812">
                  <c:v>813.1599999999994</c:v>
                </c:pt>
                <c:pt idx="813">
                  <c:v>814.1599999999994</c:v>
                </c:pt>
                <c:pt idx="814">
                  <c:v>815.1699999999994</c:v>
                </c:pt>
                <c:pt idx="815">
                  <c:v>816.1699999999994</c:v>
                </c:pt>
                <c:pt idx="816">
                  <c:v>817.1699999999994</c:v>
                </c:pt>
                <c:pt idx="817">
                  <c:v>818.1699999999994</c:v>
                </c:pt>
                <c:pt idx="818">
                  <c:v>819.1699999999994</c:v>
                </c:pt>
                <c:pt idx="819">
                  <c:v>820.1699999999994</c:v>
                </c:pt>
                <c:pt idx="820">
                  <c:v>821.1699999999994</c:v>
                </c:pt>
                <c:pt idx="821">
                  <c:v>822.1799999999998</c:v>
                </c:pt>
                <c:pt idx="822">
                  <c:v>823.1799999999998</c:v>
                </c:pt>
                <c:pt idx="823">
                  <c:v>824.1799999999998</c:v>
                </c:pt>
                <c:pt idx="824">
                  <c:v>825.1799999999998</c:v>
                </c:pt>
                <c:pt idx="825">
                  <c:v>826.1799999999998</c:v>
                </c:pt>
                <c:pt idx="826">
                  <c:v>827.1799999999998</c:v>
                </c:pt>
                <c:pt idx="827">
                  <c:v>828.1799999999998</c:v>
                </c:pt>
                <c:pt idx="828">
                  <c:v>829.19</c:v>
                </c:pt>
                <c:pt idx="829">
                  <c:v>830.19</c:v>
                </c:pt>
                <c:pt idx="830">
                  <c:v>831.19</c:v>
                </c:pt>
                <c:pt idx="831">
                  <c:v>832.19</c:v>
                </c:pt>
                <c:pt idx="832">
                  <c:v>833.19</c:v>
                </c:pt>
                <c:pt idx="833">
                  <c:v>834.19</c:v>
                </c:pt>
                <c:pt idx="834">
                  <c:v>835.1999999999998</c:v>
                </c:pt>
                <c:pt idx="835">
                  <c:v>836.1999999999998</c:v>
                </c:pt>
                <c:pt idx="836">
                  <c:v>837.1999999999998</c:v>
                </c:pt>
                <c:pt idx="837">
                  <c:v>838.1999999999998</c:v>
                </c:pt>
                <c:pt idx="838">
                  <c:v>839.1999999999998</c:v>
                </c:pt>
                <c:pt idx="839">
                  <c:v>840.1999999999998</c:v>
                </c:pt>
                <c:pt idx="840">
                  <c:v>841.1999999999998</c:v>
                </c:pt>
                <c:pt idx="841">
                  <c:v>842.21</c:v>
                </c:pt>
                <c:pt idx="842">
                  <c:v>843.21</c:v>
                </c:pt>
                <c:pt idx="843">
                  <c:v>844.21</c:v>
                </c:pt>
                <c:pt idx="844">
                  <c:v>845.21</c:v>
                </c:pt>
                <c:pt idx="845">
                  <c:v>846.21</c:v>
                </c:pt>
                <c:pt idx="846">
                  <c:v>847.21</c:v>
                </c:pt>
                <c:pt idx="847">
                  <c:v>848.21</c:v>
                </c:pt>
                <c:pt idx="848">
                  <c:v>849.2199999999998</c:v>
                </c:pt>
                <c:pt idx="849">
                  <c:v>850.2199999999998</c:v>
                </c:pt>
                <c:pt idx="850">
                  <c:v>851.2199999999998</c:v>
                </c:pt>
                <c:pt idx="851">
                  <c:v>852.2199999999998</c:v>
                </c:pt>
                <c:pt idx="852">
                  <c:v>853.2199999999998</c:v>
                </c:pt>
                <c:pt idx="853">
                  <c:v>854.2199999999998</c:v>
                </c:pt>
                <c:pt idx="854">
                  <c:v>855.2199999999998</c:v>
                </c:pt>
                <c:pt idx="855">
                  <c:v>856.23</c:v>
                </c:pt>
                <c:pt idx="856">
                  <c:v>857.23</c:v>
                </c:pt>
                <c:pt idx="857">
                  <c:v>858.23</c:v>
                </c:pt>
                <c:pt idx="858">
                  <c:v>859.23</c:v>
                </c:pt>
                <c:pt idx="859">
                  <c:v>860.23</c:v>
                </c:pt>
                <c:pt idx="860">
                  <c:v>861.23</c:v>
                </c:pt>
                <c:pt idx="861">
                  <c:v>862.23</c:v>
                </c:pt>
                <c:pt idx="862">
                  <c:v>863.2399999999998</c:v>
                </c:pt>
                <c:pt idx="863">
                  <c:v>864.2399999999998</c:v>
                </c:pt>
                <c:pt idx="864">
                  <c:v>865.2399999999998</c:v>
                </c:pt>
                <c:pt idx="865">
                  <c:v>866.2399999999998</c:v>
                </c:pt>
                <c:pt idx="866">
                  <c:v>867.2399999999998</c:v>
                </c:pt>
                <c:pt idx="867">
                  <c:v>868.2399999999998</c:v>
                </c:pt>
                <c:pt idx="868">
                  <c:v>869.25</c:v>
                </c:pt>
                <c:pt idx="869">
                  <c:v>870.25</c:v>
                </c:pt>
                <c:pt idx="870">
                  <c:v>871.25</c:v>
                </c:pt>
                <c:pt idx="871">
                  <c:v>872.25</c:v>
                </c:pt>
                <c:pt idx="872">
                  <c:v>873.25</c:v>
                </c:pt>
                <c:pt idx="873">
                  <c:v>874.25</c:v>
                </c:pt>
                <c:pt idx="874">
                  <c:v>875.25</c:v>
                </c:pt>
                <c:pt idx="875">
                  <c:v>876.25</c:v>
                </c:pt>
                <c:pt idx="876">
                  <c:v>877.2599999999998</c:v>
                </c:pt>
                <c:pt idx="877">
                  <c:v>878.2599999999998</c:v>
                </c:pt>
                <c:pt idx="878">
                  <c:v>879.2599999999998</c:v>
                </c:pt>
                <c:pt idx="879">
                  <c:v>880.2599999999998</c:v>
                </c:pt>
                <c:pt idx="880">
                  <c:v>881.2599999999998</c:v>
                </c:pt>
                <c:pt idx="881">
                  <c:v>882.2599999999998</c:v>
                </c:pt>
                <c:pt idx="882">
                  <c:v>883.2599999999998</c:v>
                </c:pt>
                <c:pt idx="883">
                  <c:v>884.27</c:v>
                </c:pt>
                <c:pt idx="884">
                  <c:v>885.27</c:v>
                </c:pt>
                <c:pt idx="885">
                  <c:v>886.27</c:v>
                </c:pt>
                <c:pt idx="886">
                  <c:v>887.27</c:v>
                </c:pt>
                <c:pt idx="887">
                  <c:v>888.27</c:v>
                </c:pt>
                <c:pt idx="888">
                  <c:v>889.27</c:v>
                </c:pt>
                <c:pt idx="889">
                  <c:v>890.27</c:v>
                </c:pt>
                <c:pt idx="890">
                  <c:v>891.2799999999997</c:v>
                </c:pt>
                <c:pt idx="891">
                  <c:v>892.2799999999997</c:v>
                </c:pt>
                <c:pt idx="892">
                  <c:v>893.2799999999997</c:v>
                </c:pt>
                <c:pt idx="893">
                  <c:v>894.2799999999997</c:v>
                </c:pt>
                <c:pt idx="894">
                  <c:v>895.2799999999997</c:v>
                </c:pt>
                <c:pt idx="895">
                  <c:v>896.2799999999997</c:v>
                </c:pt>
                <c:pt idx="896">
                  <c:v>897.2799999999997</c:v>
                </c:pt>
                <c:pt idx="897">
                  <c:v>898.29</c:v>
                </c:pt>
                <c:pt idx="898">
                  <c:v>899.29</c:v>
                </c:pt>
                <c:pt idx="899">
                  <c:v>900.29</c:v>
                </c:pt>
                <c:pt idx="900">
                  <c:v>901.29</c:v>
                </c:pt>
                <c:pt idx="901">
                  <c:v>902.29</c:v>
                </c:pt>
                <c:pt idx="902">
                  <c:v>903.29</c:v>
                </c:pt>
                <c:pt idx="903">
                  <c:v>904.29</c:v>
                </c:pt>
                <c:pt idx="904">
                  <c:v>905.2999999999997</c:v>
                </c:pt>
                <c:pt idx="905">
                  <c:v>906.2999999999997</c:v>
                </c:pt>
                <c:pt idx="906">
                  <c:v>907.2999999999997</c:v>
                </c:pt>
                <c:pt idx="907">
                  <c:v>908.2999999999997</c:v>
                </c:pt>
                <c:pt idx="908">
                  <c:v>909.2999999999997</c:v>
                </c:pt>
                <c:pt idx="909">
                  <c:v>910.2999999999997</c:v>
                </c:pt>
                <c:pt idx="910">
                  <c:v>911.2999999999997</c:v>
                </c:pt>
                <c:pt idx="911">
                  <c:v>912.3099999999994</c:v>
                </c:pt>
                <c:pt idx="912">
                  <c:v>913.3099999999994</c:v>
                </c:pt>
                <c:pt idx="913">
                  <c:v>914.3099999999994</c:v>
                </c:pt>
                <c:pt idx="914">
                  <c:v>915.3099999999994</c:v>
                </c:pt>
                <c:pt idx="915">
                  <c:v>916.3099999999994</c:v>
                </c:pt>
                <c:pt idx="916">
                  <c:v>917.3099999999994</c:v>
                </c:pt>
                <c:pt idx="917">
                  <c:v>918.3099999999994</c:v>
                </c:pt>
                <c:pt idx="918">
                  <c:v>919.3199999999994</c:v>
                </c:pt>
                <c:pt idx="919">
                  <c:v>920.3199999999994</c:v>
                </c:pt>
                <c:pt idx="920">
                  <c:v>921.3199999999994</c:v>
                </c:pt>
                <c:pt idx="921">
                  <c:v>922.3199999999994</c:v>
                </c:pt>
                <c:pt idx="922">
                  <c:v>923.3199999999994</c:v>
                </c:pt>
                <c:pt idx="923">
                  <c:v>924.3199999999994</c:v>
                </c:pt>
                <c:pt idx="924">
                  <c:v>925.3199999999994</c:v>
                </c:pt>
                <c:pt idx="925">
                  <c:v>926.3299999999994</c:v>
                </c:pt>
                <c:pt idx="926">
                  <c:v>927.3299999999994</c:v>
                </c:pt>
                <c:pt idx="927">
                  <c:v>928.3299999999994</c:v>
                </c:pt>
                <c:pt idx="928">
                  <c:v>929.3299999999994</c:v>
                </c:pt>
                <c:pt idx="929">
                  <c:v>930.3299999999994</c:v>
                </c:pt>
                <c:pt idx="930">
                  <c:v>931.3299999999994</c:v>
                </c:pt>
                <c:pt idx="931">
                  <c:v>932.3299999999994</c:v>
                </c:pt>
                <c:pt idx="932">
                  <c:v>933.3399999999979</c:v>
                </c:pt>
                <c:pt idx="933">
                  <c:v>934.3399999999979</c:v>
                </c:pt>
                <c:pt idx="934">
                  <c:v>935.3399999999979</c:v>
                </c:pt>
                <c:pt idx="935">
                  <c:v>936.3399999999979</c:v>
                </c:pt>
                <c:pt idx="936">
                  <c:v>937.3399999999979</c:v>
                </c:pt>
                <c:pt idx="937">
                  <c:v>938.3399999999979</c:v>
                </c:pt>
                <c:pt idx="938">
                  <c:v>939.3399999999979</c:v>
                </c:pt>
                <c:pt idx="939">
                  <c:v>940.3499999999979</c:v>
                </c:pt>
                <c:pt idx="940">
                  <c:v>941.3499999999979</c:v>
                </c:pt>
                <c:pt idx="941">
                  <c:v>942.3499999999979</c:v>
                </c:pt>
                <c:pt idx="942">
                  <c:v>943.3499999999979</c:v>
                </c:pt>
                <c:pt idx="943">
                  <c:v>944.3499999999979</c:v>
                </c:pt>
                <c:pt idx="944">
                  <c:v>945.3499999999979</c:v>
                </c:pt>
                <c:pt idx="945">
                  <c:v>946.3499999999979</c:v>
                </c:pt>
                <c:pt idx="946">
                  <c:v>947.3599999999979</c:v>
                </c:pt>
                <c:pt idx="947">
                  <c:v>948.3599999999979</c:v>
                </c:pt>
                <c:pt idx="948">
                  <c:v>949.3599999999979</c:v>
                </c:pt>
                <c:pt idx="949">
                  <c:v>950.3599999999979</c:v>
                </c:pt>
                <c:pt idx="950">
                  <c:v>951.3599999999979</c:v>
                </c:pt>
                <c:pt idx="951">
                  <c:v>952.3599999999979</c:v>
                </c:pt>
                <c:pt idx="952">
                  <c:v>953.3599999999979</c:v>
                </c:pt>
                <c:pt idx="953">
                  <c:v>954.3699999999974</c:v>
                </c:pt>
                <c:pt idx="954">
                  <c:v>955.3699999999974</c:v>
                </c:pt>
                <c:pt idx="955">
                  <c:v>956.3699999999974</c:v>
                </c:pt>
                <c:pt idx="956">
                  <c:v>957.3699999999974</c:v>
                </c:pt>
                <c:pt idx="957">
                  <c:v>958.3699999999974</c:v>
                </c:pt>
                <c:pt idx="958">
                  <c:v>959.3699999999974</c:v>
                </c:pt>
                <c:pt idx="959">
                  <c:v>960.3799999999994</c:v>
                </c:pt>
                <c:pt idx="960">
                  <c:v>961.3799999999994</c:v>
                </c:pt>
                <c:pt idx="961">
                  <c:v>962.3799999999994</c:v>
                </c:pt>
                <c:pt idx="962">
                  <c:v>963.3799999999994</c:v>
                </c:pt>
                <c:pt idx="963">
                  <c:v>964.3799999999994</c:v>
                </c:pt>
                <c:pt idx="964">
                  <c:v>965.3799999999994</c:v>
                </c:pt>
                <c:pt idx="965">
                  <c:v>966.3799999999994</c:v>
                </c:pt>
                <c:pt idx="966">
                  <c:v>967.3899999999999</c:v>
                </c:pt>
                <c:pt idx="967">
                  <c:v>968.3899999999999</c:v>
                </c:pt>
                <c:pt idx="968">
                  <c:v>969.3899999999999</c:v>
                </c:pt>
                <c:pt idx="969">
                  <c:v>970.3899999999999</c:v>
                </c:pt>
                <c:pt idx="970">
                  <c:v>971.3899999999999</c:v>
                </c:pt>
                <c:pt idx="971">
                  <c:v>972.3899999999999</c:v>
                </c:pt>
                <c:pt idx="972">
                  <c:v>973.3899999999999</c:v>
                </c:pt>
                <c:pt idx="973">
                  <c:v>974.3999999999994</c:v>
                </c:pt>
                <c:pt idx="974">
                  <c:v>975.3999999999994</c:v>
                </c:pt>
                <c:pt idx="975">
                  <c:v>976.3999999999994</c:v>
                </c:pt>
                <c:pt idx="976">
                  <c:v>977.3999999999994</c:v>
                </c:pt>
                <c:pt idx="977">
                  <c:v>978.3999999999994</c:v>
                </c:pt>
                <c:pt idx="978">
                  <c:v>979.3999999999994</c:v>
                </c:pt>
                <c:pt idx="979">
                  <c:v>980.3999999999994</c:v>
                </c:pt>
                <c:pt idx="980">
                  <c:v>981.4099999999994</c:v>
                </c:pt>
                <c:pt idx="981">
                  <c:v>982.4099999999994</c:v>
                </c:pt>
                <c:pt idx="982">
                  <c:v>983.4099999999994</c:v>
                </c:pt>
                <c:pt idx="983">
                  <c:v>984.4099999999994</c:v>
                </c:pt>
                <c:pt idx="984">
                  <c:v>985.4099999999994</c:v>
                </c:pt>
                <c:pt idx="985">
                  <c:v>986.4099999999994</c:v>
                </c:pt>
                <c:pt idx="986">
                  <c:v>987.4099999999994</c:v>
                </c:pt>
                <c:pt idx="987">
                  <c:v>988.4199999999994</c:v>
                </c:pt>
                <c:pt idx="988">
                  <c:v>989.4199999999994</c:v>
                </c:pt>
                <c:pt idx="989">
                  <c:v>990.4199999999994</c:v>
                </c:pt>
                <c:pt idx="990">
                  <c:v>991.4199999999994</c:v>
                </c:pt>
                <c:pt idx="991">
                  <c:v>992.4199999999994</c:v>
                </c:pt>
                <c:pt idx="992">
                  <c:v>993.4199999999994</c:v>
                </c:pt>
                <c:pt idx="993">
                  <c:v>994.4199999999994</c:v>
                </c:pt>
                <c:pt idx="994">
                  <c:v>995.4299999999994</c:v>
                </c:pt>
                <c:pt idx="995">
                  <c:v>996.4299999999994</c:v>
                </c:pt>
                <c:pt idx="996">
                  <c:v>997.4299999999994</c:v>
                </c:pt>
                <c:pt idx="997">
                  <c:v>998.4299999999994</c:v>
                </c:pt>
                <c:pt idx="998">
                  <c:v>999.4299999999994</c:v>
                </c:pt>
                <c:pt idx="999">
                  <c:v>1000.43</c:v>
                </c:pt>
                <c:pt idx="1000">
                  <c:v>1001.43</c:v>
                </c:pt>
                <c:pt idx="1001">
                  <c:v>1002.44</c:v>
                </c:pt>
                <c:pt idx="1002">
                  <c:v>1003.44</c:v>
                </c:pt>
                <c:pt idx="1003">
                  <c:v>1004.44</c:v>
                </c:pt>
                <c:pt idx="1004">
                  <c:v>1005.44</c:v>
                </c:pt>
                <c:pt idx="1005">
                  <c:v>1006.44</c:v>
                </c:pt>
                <c:pt idx="1006">
                  <c:v>1007.44</c:v>
                </c:pt>
                <c:pt idx="1007">
                  <c:v>1008.44</c:v>
                </c:pt>
                <c:pt idx="1008">
                  <c:v>1009.45</c:v>
                </c:pt>
                <c:pt idx="1009">
                  <c:v>1010.45</c:v>
                </c:pt>
                <c:pt idx="1010">
                  <c:v>1011.45</c:v>
                </c:pt>
                <c:pt idx="1011">
                  <c:v>1012.45</c:v>
                </c:pt>
                <c:pt idx="1012">
                  <c:v>1013.45</c:v>
                </c:pt>
                <c:pt idx="1013">
                  <c:v>1014.45</c:v>
                </c:pt>
                <c:pt idx="1014">
                  <c:v>1015.45</c:v>
                </c:pt>
                <c:pt idx="1015">
                  <c:v>1016.46</c:v>
                </c:pt>
                <c:pt idx="1016">
                  <c:v>1017.46</c:v>
                </c:pt>
                <c:pt idx="1017">
                  <c:v>1018.46</c:v>
                </c:pt>
                <c:pt idx="1018">
                  <c:v>1019.46</c:v>
                </c:pt>
                <c:pt idx="1019">
                  <c:v>1020.46</c:v>
                </c:pt>
                <c:pt idx="1020">
                  <c:v>1021.46</c:v>
                </c:pt>
                <c:pt idx="1021">
                  <c:v>1022.46</c:v>
                </c:pt>
                <c:pt idx="1022">
                  <c:v>1023.47</c:v>
                </c:pt>
                <c:pt idx="1023">
                  <c:v>1024.47</c:v>
                </c:pt>
                <c:pt idx="1024">
                  <c:v>1025.47</c:v>
                </c:pt>
                <c:pt idx="1025">
                  <c:v>1026.47</c:v>
                </c:pt>
                <c:pt idx="1026">
                  <c:v>1027.47</c:v>
                </c:pt>
                <c:pt idx="1027">
                  <c:v>1028.47</c:v>
                </c:pt>
                <c:pt idx="1028">
                  <c:v>1029.47</c:v>
                </c:pt>
                <c:pt idx="1029">
                  <c:v>1030.48</c:v>
                </c:pt>
                <c:pt idx="1030">
                  <c:v>1031.48</c:v>
                </c:pt>
                <c:pt idx="1031">
                  <c:v>1032.48</c:v>
                </c:pt>
                <c:pt idx="1032">
                  <c:v>1033.48</c:v>
                </c:pt>
                <c:pt idx="1033">
                  <c:v>1034.48</c:v>
                </c:pt>
                <c:pt idx="1034">
                  <c:v>1035.48</c:v>
                </c:pt>
                <c:pt idx="1035">
                  <c:v>1036.48</c:v>
                </c:pt>
                <c:pt idx="1036">
                  <c:v>1037.49</c:v>
                </c:pt>
                <c:pt idx="1037">
                  <c:v>1038.49</c:v>
                </c:pt>
                <c:pt idx="1038">
                  <c:v>1039.49</c:v>
                </c:pt>
                <c:pt idx="1039">
                  <c:v>1040.49</c:v>
                </c:pt>
                <c:pt idx="1040">
                  <c:v>1041.49</c:v>
                </c:pt>
                <c:pt idx="1041">
                  <c:v>1042.49</c:v>
                </c:pt>
                <c:pt idx="1042">
                  <c:v>1043.49</c:v>
                </c:pt>
                <c:pt idx="1043">
                  <c:v>1044.5</c:v>
                </c:pt>
                <c:pt idx="1044">
                  <c:v>1045.5</c:v>
                </c:pt>
                <c:pt idx="1045">
                  <c:v>1046.5</c:v>
                </c:pt>
                <c:pt idx="1046">
                  <c:v>1047.5</c:v>
                </c:pt>
                <c:pt idx="1047">
                  <c:v>1048.5</c:v>
                </c:pt>
                <c:pt idx="1048">
                  <c:v>1049.5</c:v>
                </c:pt>
                <c:pt idx="1049">
                  <c:v>1050.5</c:v>
                </c:pt>
                <c:pt idx="1050">
                  <c:v>1051.51</c:v>
                </c:pt>
                <c:pt idx="1051">
                  <c:v>1052.51</c:v>
                </c:pt>
                <c:pt idx="1052">
                  <c:v>1053.51</c:v>
                </c:pt>
                <c:pt idx="1053">
                  <c:v>1054.51</c:v>
                </c:pt>
                <c:pt idx="1054">
                  <c:v>1055.51</c:v>
                </c:pt>
                <c:pt idx="1055">
                  <c:v>1056.51</c:v>
                </c:pt>
                <c:pt idx="1056">
                  <c:v>1057.51</c:v>
                </c:pt>
                <c:pt idx="1057">
                  <c:v>1058.52</c:v>
                </c:pt>
                <c:pt idx="1058">
                  <c:v>1059.52</c:v>
                </c:pt>
                <c:pt idx="1059">
                  <c:v>1060.52</c:v>
                </c:pt>
                <c:pt idx="1060">
                  <c:v>1061.52</c:v>
                </c:pt>
                <c:pt idx="1061">
                  <c:v>1062.52</c:v>
                </c:pt>
                <c:pt idx="1062">
                  <c:v>1063.52</c:v>
                </c:pt>
                <c:pt idx="1063">
                  <c:v>1064.52</c:v>
                </c:pt>
                <c:pt idx="1064">
                  <c:v>1065.53</c:v>
                </c:pt>
                <c:pt idx="1065">
                  <c:v>1066.53</c:v>
                </c:pt>
                <c:pt idx="1066">
                  <c:v>1067.53</c:v>
                </c:pt>
                <c:pt idx="1067">
                  <c:v>1068.53</c:v>
                </c:pt>
                <c:pt idx="1068">
                  <c:v>1069.53</c:v>
                </c:pt>
                <c:pt idx="1069">
                  <c:v>1070.53</c:v>
                </c:pt>
                <c:pt idx="1070">
                  <c:v>1071.53</c:v>
                </c:pt>
                <c:pt idx="1071">
                  <c:v>1072.54</c:v>
                </c:pt>
                <c:pt idx="1072">
                  <c:v>1073.54</c:v>
                </c:pt>
                <c:pt idx="1073">
                  <c:v>1074.54</c:v>
                </c:pt>
                <c:pt idx="1074">
                  <c:v>1075.54</c:v>
                </c:pt>
                <c:pt idx="1075">
                  <c:v>1076.54</c:v>
                </c:pt>
                <c:pt idx="1076">
                  <c:v>1077.54</c:v>
                </c:pt>
                <c:pt idx="1077">
                  <c:v>1078.54</c:v>
                </c:pt>
                <c:pt idx="1078">
                  <c:v>1079.55</c:v>
                </c:pt>
                <c:pt idx="1079">
                  <c:v>1080.55</c:v>
                </c:pt>
                <c:pt idx="1080">
                  <c:v>1081.55</c:v>
                </c:pt>
                <c:pt idx="1081">
                  <c:v>1082.55</c:v>
                </c:pt>
                <c:pt idx="1082">
                  <c:v>1083.55</c:v>
                </c:pt>
                <c:pt idx="1083">
                  <c:v>1084.55</c:v>
                </c:pt>
                <c:pt idx="1084">
                  <c:v>1085.56</c:v>
                </c:pt>
                <c:pt idx="1085">
                  <c:v>1086.56</c:v>
                </c:pt>
                <c:pt idx="1086">
                  <c:v>1087.56</c:v>
                </c:pt>
                <c:pt idx="1087">
                  <c:v>1088.56</c:v>
                </c:pt>
                <c:pt idx="1088">
                  <c:v>1089.56</c:v>
                </c:pt>
                <c:pt idx="1089">
                  <c:v>1090.56</c:v>
                </c:pt>
                <c:pt idx="1090">
                  <c:v>1091.56</c:v>
                </c:pt>
                <c:pt idx="1091">
                  <c:v>1092.57</c:v>
                </c:pt>
                <c:pt idx="1092">
                  <c:v>1093.57</c:v>
                </c:pt>
                <c:pt idx="1093">
                  <c:v>1094.57</c:v>
                </c:pt>
                <c:pt idx="1094">
                  <c:v>1095.57</c:v>
                </c:pt>
                <c:pt idx="1095">
                  <c:v>1096.57</c:v>
                </c:pt>
                <c:pt idx="1096">
                  <c:v>1097.57</c:v>
                </c:pt>
                <c:pt idx="1097">
                  <c:v>1098.57</c:v>
                </c:pt>
                <c:pt idx="1098">
                  <c:v>1099.58</c:v>
                </c:pt>
                <c:pt idx="1099">
                  <c:v>1100.58</c:v>
                </c:pt>
                <c:pt idx="1100">
                  <c:v>1101.58</c:v>
                </c:pt>
                <c:pt idx="1101">
                  <c:v>1102.58</c:v>
                </c:pt>
                <c:pt idx="1102">
                  <c:v>1103.58</c:v>
                </c:pt>
                <c:pt idx="1103">
                  <c:v>1104.58</c:v>
                </c:pt>
                <c:pt idx="1104">
                  <c:v>1105.58</c:v>
                </c:pt>
                <c:pt idx="1105">
                  <c:v>1106.59</c:v>
                </c:pt>
                <c:pt idx="1106">
                  <c:v>1107.59</c:v>
                </c:pt>
                <c:pt idx="1107">
                  <c:v>1108.59</c:v>
                </c:pt>
                <c:pt idx="1108">
                  <c:v>1109.59</c:v>
                </c:pt>
                <c:pt idx="1109">
                  <c:v>1110.59</c:v>
                </c:pt>
                <c:pt idx="1110">
                  <c:v>1111.59</c:v>
                </c:pt>
                <c:pt idx="1111">
                  <c:v>1112.59</c:v>
                </c:pt>
                <c:pt idx="1112">
                  <c:v>1113.6</c:v>
                </c:pt>
                <c:pt idx="1113">
                  <c:v>1114.6</c:v>
                </c:pt>
                <c:pt idx="1114">
                  <c:v>1115.6</c:v>
                </c:pt>
                <c:pt idx="1115">
                  <c:v>1116.6</c:v>
                </c:pt>
                <c:pt idx="1116">
                  <c:v>1117.6</c:v>
                </c:pt>
                <c:pt idx="1117">
                  <c:v>1118.6</c:v>
                </c:pt>
                <c:pt idx="1118">
                  <c:v>1119.6</c:v>
                </c:pt>
                <c:pt idx="1119">
                  <c:v>1120.61</c:v>
                </c:pt>
                <c:pt idx="1120">
                  <c:v>1121.61</c:v>
                </c:pt>
                <c:pt idx="1121">
                  <c:v>1122.61</c:v>
                </c:pt>
                <c:pt idx="1122">
                  <c:v>1123.61</c:v>
                </c:pt>
                <c:pt idx="1123">
                  <c:v>1124.61</c:v>
                </c:pt>
                <c:pt idx="1124">
                  <c:v>1125.61</c:v>
                </c:pt>
                <c:pt idx="1125">
                  <c:v>1126.61</c:v>
                </c:pt>
                <c:pt idx="1126">
                  <c:v>1127.619999999999</c:v>
                </c:pt>
                <c:pt idx="1127">
                  <c:v>1128.619999999999</c:v>
                </c:pt>
                <c:pt idx="1128">
                  <c:v>1129.619999999999</c:v>
                </c:pt>
                <c:pt idx="1129">
                  <c:v>1130.619999999999</c:v>
                </c:pt>
                <c:pt idx="1130">
                  <c:v>1131.619999999999</c:v>
                </c:pt>
                <c:pt idx="1131">
                  <c:v>1132.619999999999</c:v>
                </c:pt>
                <c:pt idx="1132">
                  <c:v>1133.619999999999</c:v>
                </c:pt>
                <c:pt idx="1133">
                  <c:v>1134.63</c:v>
                </c:pt>
                <c:pt idx="1134">
                  <c:v>1135.63</c:v>
                </c:pt>
                <c:pt idx="1135">
                  <c:v>1136.63</c:v>
                </c:pt>
                <c:pt idx="1136">
                  <c:v>1137.63</c:v>
                </c:pt>
                <c:pt idx="1137">
                  <c:v>1138.63</c:v>
                </c:pt>
                <c:pt idx="1138">
                  <c:v>1139.63</c:v>
                </c:pt>
                <c:pt idx="1139">
                  <c:v>1140.63</c:v>
                </c:pt>
                <c:pt idx="1140">
                  <c:v>1141.64</c:v>
                </c:pt>
                <c:pt idx="1141">
                  <c:v>1142.64</c:v>
                </c:pt>
                <c:pt idx="1142">
                  <c:v>1143.64</c:v>
                </c:pt>
                <c:pt idx="1143">
                  <c:v>1144.64</c:v>
                </c:pt>
                <c:pt idx="1144">
                  <c:v>1145.64</c:v>
                </c:pt>
                <c:pt idx="1145">
                  <c:v>1146.64</c:v>
                </c:pt>
                <c:pt idx="1146">
                  <c:v>1147.64</c:v>
                </c:pt>
                <c:pt idx="1147">
                  <c:v>1148.65</c:v>
                </c:pt>
                <c:pt idx="1148">
                  <c:v>1149.65</c:v>
                </c:pt>
                <c:pt idx="1149">
                  <c:v>1150.65</c:v>
                </c:pt>
                <c:pt idx="1150">
                  <c:v>1151.65</c:v>
                </c:pt>
                <c:pt idx="1151">
                  <c:v>1152.65</c:v>
                </c:pt>
                <c:pt idx="1152">
                  <c:v>1153.65</c:v>
                </c:pt>
                <c:pt idx="1153">
                  <c:v>1154.65</c:v>
                </c:pt>
                <c:pt idx="1154">
                  <c:v>1155.659999999999</c:v>
                </c:pt>
                <c:pt idx="1155">
                  <c:v>1156.659999999999</c:v>
                </c:pt>
                <c:pt idx="1156">
                  <c:v>1157.659999999999</c:v>
                </c:pt>
                <c:pt idx="1157">
                  <c:v>1158.659999999999</c:v>
                </c:pt>
                <c:pt idx="1158">
                  <c:v>1159.659999999999</c:v>
                </c:pt>
                <c:pt idx="1159">
                  <c:v>1160.659999999999</c:v>
                </c:pt>
                <c:pt idx="1160">
                  <c:v>1161.659999999999</c:v>
                </c:pt>
                <c:pt idx="1161">
                  <c:v>1162.67</c:v>
                </c:pt>
                <c:pt idx="1162">
                  <c:v>1163.67</c:v>
                </c:pt>
                <c:pt idx="1163">
                  <c:v>1164.67</c:v>
                </c:pt>
                <c:pt idx="1164">
                  <c:v>1165.67</c:v>
                </c:pt>
                <c:pt idx="1165">
                  <c:v>1166.67</c:v>
                </c:pt>
                <c:pt idx="1166">
                  <c:v>1167.67</c:v>
                </c:pt>
                <c:pt idx="1167">
                  <c:v>1168.67</c:v>
                </c:pt>
                <c:pt idx="1168">
                  <c:v>1169.68</c:v>
                </c:pt>
                <c:pt idx="1169">
                  <c:v>1170.68</c:v>
                </c:pt>
                <c:pt idx="1170">
                  <c:v>1171.68</c:v>
                </c:pt>
                <c:pt idx="1171">
                  <c:v>1172.68</c:v>
                </c:pt>
                <c:pt idx="1172">
                  <c:v>1173.68</c:v>
                </c:pt>
                <c:pt idx="1173">
                  <c:v>1174.68</c:v>
                </c:pt>
                <c:pt idx="1174">
                  <c:v>1175.68</c:v>
                </c:pt>
                <c:pt idx="1175">
                  <c:v>1176.69</c:v>
                </c:pt>
                <c:pt idx="1176">
                  <c:v>1177.69</c:v>
                </c:pt>
                <c:pt idx="1177">
                  <c:v>1178.69</c:v>
                </c:pt>
                <c:pt idx="1178">
                  <c:v>1179.69</c:v>
                </c:pt>
                <c:pt idx="1179">
                  <c:v>1180.69</c:v>
                </c:pt>
                <c:pt idx="1180">
                  <c:v>1181.69</c:v>
                </c:pt>
                <c:pt idx="1181">
                  <c:v>1182.69</c:v>
                </c:pt>
                <c:pt idx="1182">
                  <c:v>1183.7</c:v>
                </c:pt>
                <c:pt idx="1183">
                  <c:v>1184.7</c:v>
                </c:pt>
                <c:pt idx="1184">
                  <c:v>1185.7</c:v>
                </c:pt>
                <c:pt idx="1185">
                  <c:v>1186.7</c:v>
                </c:pt>
                <c:pt idx="1186">
                  <c:v>1187.7</c:v>
                </c:pt>
                <c:pt idx="1187">
                  <c:v>1188.7</c:v>
                </c:pt>
                <c:pt idx="1188">
                  <c:v>1189.7</c:v>
                </c:pt>
                <c:pt idx="1189">
                  <c:v>1190.71</c:v>
                </c:pt>
                <c:pt idx="1190">
                  <c:v>1191.71</c:v>
                </c:pt>
                <c:pt idx="1191">
                  <c:v>1192.71</c:v>
                </c:pt>
                <c:pt idx="1192">
                  <c:v>1193.71</c:v>
                </c:pt>
                <c:pt idx="1193">
                  <c:v>1194.71</c:v>
                </c:pt>
                <c:pt idx="1194">
                  <c:v>1195.71</c:v>
                </c:pt>
                <c:pt idx="1195">
                  <c:v>1196.71</c:v>
                </c:pt>
                <c:pt idx="1196">
                  <c:v>1197.72</c:v>
                </c:pt>
                <c:pt idx="1197">
                  <c:v>1198.72</c:v>
                </c:pt>
                <c:pt idx="1198">
                  <c:v>1199.72</c:v>
                </c:pt>
                <c:pt idx="1199">
                  <c:v>1200.72</c:v>
                </c:pt>
                <c:pt idx="1200">
                  <c:v>1201.72</c:v>
                </c:pt>
                <c:pt idx="1201">
                  <c:v>1202.72</c:v>
                </c:pt>
                <c:pt idx="1202">
                  <c:v>1203.72</c:v>
                </c:pt>
                <c:pt idx="1203">
                  <c:v>1204.73</c:v>
                </c:pt>
                <c:pt idx="1204">
                  <c:v>1205.73</c:v>
                </c:pt>
                <c:pt idx="1205">
                  <c:v>1206.73</c:v>
                </c:pt>
                <c:pt idx="1206">
                  <c:v>1207.73</c:v>
                </c:pt>
                <c:pt idx="1207">
                  <c:v>1208.73</c:v>
                </c:pt>
                <c:pt idx="1208">
                  <c:v>1209.73</c:v>
                </c:pt>
                <c:pt idx="1209">
                  <c:v>1210.74</c:v>
                </c:pt>
                <c:pt idx="1210">
                  <c:v>1211.74</c:v>
                </c:pt>
                <c:pt idx="1211">
                  <c:v>1212.74</c:v>
                </c:pt>
                <c:pt idx="1212">
                  <c:v>1213.74</c:v>
                </c:pt>
                <c:pt idx="1213">
                  <c:v>1214.74</c:v>
                </c:pt>
                <c:pt idx="1214">
                  <c:v>1215.74</c:v>
                </c:pt>
                <c:pt idx="1215">
                  <c:v>1216.74</c:v>
                </c:pt>
                <c:pt idx="1216">
                  <c:v>1217.75</c:v>
                </c:pt>
                <c:pt idx="1217">
                  <c:v>1218.75</c:v>
                </c:pt>
                <c:pt idx="1218">
                  <c:v>1219.75</c:v>
                </c:pt>
                <c:pt idx="1219">
                  <c:v>1220.75</c:v>
                </c:pt>
                <c:pt idx="1220">
                  <c:v>1221.75</c:v>
                </c:pt>
                <c:pt idx="1221">
                  <c:v>1222.75</c:v>
                </c:pt>
                <c:pt idx="1222">
                  <c:v>1223.75</c:v>
                </c:pt>
                <c:pt idx="1223">
                  <c:v>1224.76</c:v>
                </c:pt>
                <c:pt idx="1224">
                  <c:v>1225.76</c:v>
                </c:pt>
                <c:pt idx="1225">
                  <c:v>1226.76</c:v>
                </c:pt>
                <c:pt idx="1226">
                  <c:v>1227.76</c:v>
                </c:pt>
                <c:pt idx="1227">
                  <c:v>1228.76</c:v>
                </c:pt>
                <c:pt idx="1228">
                  <c:v>1229.76</c:v>
                </c:pt>
                <c:pt idx="1229">
                  <c:v>1230.76</c:v>
                </c:pt>
                <c:pt idx="1230">
                  <c:v>1231.77</c:v>
                </c:pt>
                <c:pt idx="1231">
                  <c:v>1232.77</c:v>
                </c:pt>
                <c:pt idx="1232">
                  <c:v>1233.77</c:v>
                </c:pt>
                <c:pt idx="1233">
                  <c:v>1234.77</c:v>
                </c:pt>
                <c:pt idx="1234">
                  <c:v>1235.77</c:v>
                </c:pt>
                <c:pt idx="1235">
                  <c:v>1236.77</c:v>
                </c:pt>
                <c:pt idx="1236">
                  <c:v>1237.77</c:v>
                </c:pt>
                <c:pt idx="1237">
                  <c:v>1238.78</c:v>
                </c:pt>
                <c:pt idx="1238">
                  <c:v>1239.78</c:v>
                </c:pt>
                <c:pt idx="1239">
                  <c:v>1240.78</c:v>
                </c:pt>
                <c:pt idx="1240">
                  <c:v>1241.78</c:v>
                </c:pt>
                <c:pt idx="1241">
                  <c:v>1242.78</c:v>
                </c:pt>
                <c:pt idx="1242">
                  <c:v>1243.78</c:v>
                </c:pt>
                <c:pt idx="1243">
                  <c:v>1244.79</c:v>
                </c:pt>
                <c:pt idx="1244">
                  <c:v>1245.79</c:v>
                </c:pt>
                <c:pt idx="1245">
                  <c:v>1246.79</c:v>
                </c:pt>
                <c:pt idx="1246">
                  <c:v>1247.79</c:v>
                </c:pt>
                <c:pt idx="1247">
                  <c:v>1248.79</c:v>
                </c:pt>
                <c:pt idx="1248">
                  <c:v>1249.79</c:v>
                </c:pt>
                <c:pt idx="1249">
                  <c:v>1250.79</c:v>
                </c:pt>
                <c:pt idx="1250">
                  <c:v>1251.79</c:v>
                </c:pt>
                <c:pt idx="1251">
                  <c:v>1252.8</c:v>
                </c:pt>
                <c:pt idx="1252">
                  <c:v>1253.8</c:v>
                </c:pt>
                <c:pt idx="1253">
                  <c:v>1254.8</c:v>
                </c:pt>
                <c:pt idx="1254">
                  <c:v>1255.8</c:v>
                </c:pt>
                <c:pt idx="1255">
                  <c:v>1256.8</c:v>
                </c:pt>
                <c:pt idx="1256">
                  <c:v>1257.8</c:v>
                </c:pt>
                <c:pt idx="1257">
                  <c:v>1258.8</c:v>
                </c:pt>
                <c:pt idx="1258">
                  <c:v>1259.81</c:v>
                </c:pt>
                <c:pt idx="1259">
                  <c:v>1260.81</c:v>
                </c:pt>
                <c:pt idx="1260">
                  <c:v>1261.81</c:v>
                </c:pt>
                <c:pt idx="1261">
                  <c:v>1262.81</c:v>
                </c:pt>
                <c:pt idx="1262">
                  <c:v>1263.81</c:v>
                </c:pt>
                <c:pt idx="1263">
                  <c:v>1264.81</c:v>
                </c:pt>
                <c:pt idx="1264">
                  <c:v>1265.81</c:v>
                </c:pt>
                <c:pt idx="1265">
                  <c:v>1266.82</c:v>
                </c:pt>
                <c:pt idx="1266">
                  <c:v>1267.82</c:v>
                </c:pt>
                <c:pt idx="1267">
                  <c:v>1268.82</c:v>
                </c:pt>
                <c:pt idx="1268">
                  <c:v>1269.82</c:v>
                </c:pt>
                <c:pt idx="1269">
                  <c:v>1270.82</c:v>
                </c:pt>
                <c:pt idx="1270">
                  <c:v>1271.82</c:v>
                </c:pt>
                <c:pt idx="1271">
                  <c:v>1272.82</c:v>
                </c:pt>
                <c:pt idx="1272">
                  <c:v>1273.83</c:v>
                </c:pt>
                <c:pt idx="1273">
                  <c:v>1274.83</c:v>
                </c:pt>
                <c:pt idx="1274">
                  <c:v>1275.83</c:v>
                </c:pt>
                <c:pt idx="1275">
                  <c:v>1276.83</c:v>
                </c:pt>
                <c:pt idx="1276">
                  <c:v>1277.83</c:v>
                </c:pt>
                <c:pt idx="1277">
                  <c:v>1278.83</c:v>
                </c:pt>
                <c:pt idx="1278">
                  <c:v>1279.83</c:v>
                </c:pt>
                <c:pt idx="1279">
                  <c:v>1280.84</c:v>
                </c:pt>
                <c:pt idx="1280">
                  <c:v>1281.84</c:v>
                </c:pt>
                <c:pt idx="1281">
                  <c:v>1282.84</c:v>
                </c:pt>
                <c:pt idx="1282">
                  <c:v>1283.84</c:v>
                </c:pt>
                <c:pt idx="1283">
                  <c:v>1284.84</c:v>
                </c:pt>
                <c:pt idx="1284">
                  <c:v>1285.84</c:v>
                </c:pt>
                <c:pt idx="1285">
                  <c:v>1286.84</c:v>
                </c:pt>
                <c:pt idx="1286">
                  <c:v>1287.85</c:v>
                </c:pt>
                <c:pt idx="1287">
                  <c:v>1288.85</c:v>
                </c:pt>
                <c:pt idx="1288">
                  <c:v>1289.85</c:v>
                </c:pt>
                <c:pt idx="1289">
                  <c:v>1290.85</c:v>
                </c:pt>
                <c:pt idx="1290">
                  <c:v>1291.85</c:v>
                </c:pt>
                <c:pt idx="1291">
                  <c:v>1292.85</c:v>
                </c:pt>
                <c:pt idx="1292">
                  <c:v>1293.85</c:v>
                </c:pt>
                <c:pt idx="1293">
                  <c:v>1294.86</c:v>
                </c:pt>
                <c:pt idx="1294">
                  <c:v>1295.86</c:v>
                </c:pt>
                <c:pt idx="1295">
                  <c:v>1296.86</c:v>
                </c:pt>
                <c:pt idx="1296">
                  <c:v>1297.86</c:v>
                </c:pt>
                <c:pt idx="1297">
                  <c:v>1298.86</c:v>
                </c:pt>
                <c:pt idx="1298">
                  <c:v>1299.86</c:v>
                </c:pt>
                <c:pt idx="1299">
                  <c:v>1300.86</c:v>
                </c:pt>
                <c:pt idx="1300">
                  <c:v>1301.869999999999</c:v>
                </c:pt>
                <c:pt idx="1301">
                  <c:v>1302.869999999999</c:v>
                </c:pt>
                <c:pt idx="1302">
                  <c:v>1303.869999999999</c:v>
                </c:pt>
                <c:pt idx="1303">
                  <c:v>1304.869999999999</c:v>
                </c:pt>
                <c:pt idx="1304">
                  <c:v>1305.869999999999</c:v>
                </c:pt>
                <c:pt idx="1305">
                  <c:v>1306.869999999999</c:v>
                </c:pt>
                <c:pt idx="1306">
                  <c:v>1307.869999999999</c:v>
                </c:pt>
                <c:pt idx="1307">
                  <c:v>1308.88</c:v>
                </c:pt>
                <c:pt idx="1308">
                  <c:v>1309.88</c:v>
                </c:pt>
                <c:pt idx="1309">
                  <c:v>1310.88</c:v>
                </c:pt>
                <c:pt idx="1310">
                  <c:v>1311.88</c:v>
                </c:pt>
                <c:pt idx="1311">
                  <c:v>1312.88</c:v>
                </c:pt>
                <c:pt idx="1312">
                  <c:v>1313.88</c:v>
                </c:pt>
                <c:pt idx="1313">
                  <c:v>1314.88</c:v>
                </c:pt>
                <c:pt idx="1314">
                  <c:v>1315.89</c:v>
                </c:pt>
                <c:pt idx="1315">
                  <c:v>1316.89</c:v>
                </c:pt>
                <c:pt idx="1316">
                  <c:v>1317.89</c:v>
                </c:pt>
                <c:pt idx="1317">
                  <c:v>1318.89</c:v>
                </c:pt>
                <c:pt idx="1318">
                  <c:v>1319.89</c:v>
                </c:pt>
                <c:pt idx="1319">
                  <c:v>1320.89</c:v>
                </c:pt>
                <c:pt idx="1320">
                  <c:v>1321.89</c:v>
                </c:pt>
                <c:pt idx="1321">
                  <c:v>1322.9</c:v>
                </c:pt>
                <c:pt idx="1322">
                  <c:v>1323.9</c:v>
                </c:pt>
                <c:pt idx="1323">
                  <c:v>1324.9</c:v>
                </c:pt>
                <c:pt idx="1324">
                  <c:v>1325.9</c:v>
                </c:pt>
                <c:pt idx="1325">
                  <c:v>1326.9</c:v>
                </c:pt>
                <c:pt idx="1326">
                  <c:v>1327.9</c:v>
                </c:pt>
                <c:pt idx="1327">
                  <c:v>1328.9</c:v>
                </c:pt>
                <c:pt idx="1328">
                  <c:v>1329.91</c:v>
                </c:pt>
                <c:pt idx="1329">
                  <c:v>1330.91</c:v>
                </c:pt>
                <c:pt idx="1330">
                  <c:v>1331.91</c:v>
                </c:pt>
                <c:pt idx="1331">
                  <c:v>1332.91</c:v>
                </c:pt>
                <c:pt idx="1332">
                  <c:v>1333.91</c:v>
                </c:pt>
                <c:pt idx="1333">
                  <c:v>1334.91</c:v>
                </c:pt>
                <c:pt idx="1334">
                  <c:v>1335.92</c:v>
                </c:pt>
                <c:pt idx="1335">
                  <c:v>1336.92</c:v>
                </c:pt>
                <c:pt idx="1336">
                  <c:v>1337.92</c:v>
                </c:pt>
                <c:pt idx="1337">
                  <c:v>1338.92</c:v>
                </c:pt>
                <c:pt idx="1338">
                  <c:v>1339.92</c:v>
                </c:pt>
                <c:pt idx="1339">
                  <c:v>1340.92</c:v>
                </c:pt>
                <c:pt idx="1340">
                  <c:v>1341.92</c:v>
                </c:pt>
                <c:pt idx="1341">
                  <c:v>1342.93</c:v>
                </c:pt>
                <c:pt idx="1342">
                  <c:v>1343.93</c:v>
                </c:pt>
                <c:pt idx="1343">
                  <c:v>1344.93</c:v>
                </c:pt>
                <c:pt idx="1344">
                  <c:v>1345.93</c:v>
                </c:pt>
                <c:pt idx="1345">
                  <c:v>1346.93</c:v>
                </c:pt>
                <c:pt idx="1346">
                  <c:v>1347.93</c:v>
                </c:pt>
                <c:pt idx="1347">
                  <c:v>1348.93</c:v>
                </c:pt>
                <c:pt idx="1348">
                  <c:v>1349.94</c:v>
                </c:pt>
                <c:pt idx="1349">
                  <c:v>1350.94</c:v>
                </c:pt>
                <c:pt idx="1350">
                  <c:v>1351.94</c:v>
                </c:pt>
                <c:pt idx="1351">
                  <c:v>1352.94</c:v>
                </c:pt>
                <c:pt idx="1352">
                  <c:v>1353.94</c:v>
                </c:pt>
                <c:pt idx="1353">
                  <c:v>1354.94</c:v>
                </c:pt>
                <c:pt idx="1354">
                  <c:v>1355.94</c:v>
                </c:pt>
                <c:pt idx="1355">
                  <c:v>1356.95</c:v>
                </c:pt>
                <c:pt idx="1356">
                  <c:v>1357.95</c:v>
                </c:pt>
                <c:pt idx="1357">
                  <c:v>1358.95</c:v>
                </c:pt>
                <c:pt idx="1358">
                  <c:v>1359.95</c:v>
                </c:pt>
                <c:pt idx="1359">
                  <c:v>1360.95</c:v>
                </c:pt>
                <c:pt idx="1360">
                  <c:v>1361.95</c:v>
                </c:pt>
                <c:pt idx="1361">
                  <c:v>1362.95</c:v>
                </c:pt>
                <c:pt idx="1362">
                  <c:v>1363.96</c:v>
                </c:pt>
                <c:pt idx="1363">
                  <c:v>1364.96</c:v>
                </c:pt>
                <c:pt idx="1364">
                  <c:v>1365.96</c:v>
                </c:pt>
                <c:pt idx="1365">
                  <c:v>1366.96</c:v>
                </c:pt>
                <c:pt idx="1366">
                  <c:v>1367.96</c:v>
                </c:pt>
                <c:pt idx="1367">
                  <c:v>1368.96</c:v>
                </c:pt>
                <c:pt idx="1368">
                  <c:v>1369.96</c:v>
                </c:pt>
                <c:pt idx="1369">
                  <c:v>1370.97</c:v>
                </c:pt>
                <c:pt idx="1370">
                  <c:v>1371.97</c:v>
                </c:pt>
                <c:pt idx="1371">
                  <c:v>1372.97</c:v>
                </c:pt>
                <c:pt idx="1372">
                  <c:v>1373.97</c:v>
                </c:pt>
                <c:pt idx="1373">
                  <c:v>1374.97</c:v>
                </c:pt>
                <c:pt idx="1374">
                  <c:v>1375.97</c:v>
                </c:pt>
                <c:pt idx="1375">
                  <c:v>1376.97</c:v>
                </c:pt>
                <c:pt idx="1376">
                  <c:v>1377.98</c:v>
                </c:pt>
                <c:pt idx="1377">
                  <c:v>1378.98</c:v>
                </c:pt>
                <c:pt idx="1378">
                  <c:v>1379.98</c:v>
                </c:pt>
                <c:pt idx="1379">
                  <c:v>1380.98</c:v>
                </c:pt>
                <c:pt idx="1380">
                  <c:v>1381.98</c:v>
                </c:pt>
                <c:pt idx="1381">
                  <c:v>1382.98</c:v>
                </c:pt>
                <c:pt idx="1382">
                  <c:v>1383.98</c:v>
                </c:pt>
                <c:pt idx="1383">
                  <c:v>1384.99</c:v>
                </c:pt>
                <c:pt idx="1384">
                  <c:v>1385.99</c:v>
                </c:pt>
                <c:pt idx="1385">
                  <c:v>1386.99</c:v>
                </c:pt>
                <c:pt idx="1386">
                  <c:v>1387.99</c:v>
                </c:pt>
                <c:pt idx="1387">
                  <c:v>1388.99</c:v>
                </c:pt>
                <c:pt idx="1388">
                  <c:v>1389.99</c:v>
                </c:pt>
                <c:pt idx="1389">
                  <c:v>1390.99</c:v>
                </c:pt>
                <c:pt idx="1390">
                  <c:v>1392.0</c:v>
                </c:pt>
                <c:pt idx="1391">
                  <c:v>1393.0</c:v>
                </c:pt>
                <c:pt idx="1392">
                  <c:v>1394.0</c:v>
                </c:pt>
                <c:pt idx="1393">
                  <c:v>1395.0</c:v>
                </c:pt>
                <c:pt idx="1394">
                  <c:v>1396.0</c:v>
                </c:pt>
                <c:pt idx="1395">
                  <c:v>1397.0</c:v>
                </c:pt>
                <c:pt idx="1396">
                  <c:v>1398.0</c:v>
                </c:pt>
                <c:pt idx="1397">
                  <c:v>1399.01</c:v>
                </c:pt>
                <c:pt idx="1398">
                  <c:v>1400.01</c:v>
                </c:pt>
                <c:pt idx="1399">
                  <c:v>1401.01</c:v>
                </c:pt>
                <c:pt idx="1400">
                  <c:v>1402.01</c:v>
                </c:pt>
                <c:pt idx="1401">
                  <c:v>1403.01</c:v>
                </c:pt>
                <c:pt idx="1402">
                  <c:v>1404.01</c:v>
                </c:pt>
                <c:pt idx="1403">
                  <c:v>1405.01</c:v>
                </c:pt>
                <c:pt idx="1404">
                  <c:v>1406.02</c:v>
                </c:pt>
                <c:pt idx="1405">
                  <c:v>1407.02</c:v>
                </c:pt>
                <c:pt idx="1406">
                  <c:v>1408.02</c:v>
                </c:pt>
                <c:pt idx="1407">
                  <c:v>1409.02</c:v>
                </c:pt>
                <c:pt idx="1408">
                  <c:v>1410.02</c:v>
                </c:pt>
                <c:pt idx="1409">
                  <c:v>1411.02</c:v>
                </c:pt>
                <c:pt idx="1410">
                  <c:v>1412.02</c:v>
                </c:pt>
                <c:pt idx="1411">
                  <c:v>1413.03</c:v>
                </c:pt>
                <c:pt idx="1412">
                  <c:v>1414.03</c:v>
                </c:pt>
                <c:pt idx="1413">
                  <c:v>1415.03</c:v>
                </c:pt>
                <c:pt idx="1414">
                  <c:v>1416.03</c:v>
                </c:pt>
                <c:pt idx="1415">
                  <c:v>1417.03</c:v>
                </c:pt>
                <c:pt idx="1416">
                  <c:v>1418.03</c:v>
                </c:pt>
                <c:pt idx="1417">
                  <c:v>1419.03</c:v>
                </c:pt>
                <c:pt idx="1418">
                  <c:v>1420.04</c:v>
                </c:pt>
                <c:pt idx="1419">
                  <c:v>1421.04</c:v>
                </c:pt>
                <c:pt idx="1420">
                  <c:v>1422.04</c:v>
                </c:pt>
                <c:pt idx="1421">
                  <c:v>1423.04</c:v>
                </c:pt>
                <c:pt idx="1422">
                  <c:v>1424.04</c:v>
                </c:pt>
                <c:pt idx="1423">
                  <c:v>1425.04</c:v>
                </c:pt>
                <c:pt idx="1424">
                  <c:v>1426.04</c:v>
                </c:pt>
                <c:pt idx="1425">
                  <c:v>1427.05</c:v>
                </c:pt>
                <c:pt idx="1426">
                  <c:v>1428.05</c:v>
                </c:pt>
                <c:pt idx="1427">
                  <c:v>1429.05</c:v>
                </c:pt>
                <c:pt idx="1428">
                  <c:v>1430.05</c:v>
                </c:pt>
                <c:pt idx="1429">
                  <c:v>1431.05</c:v>
                </c:pt>
                <c:pt idx="1430">
                  <c:v>1432.05</c:v>
                </c:pt>
                <c:pt idx="1431">
                  <c:v>1433.05</c:v>
                </c:pt>
                <c:pt idx="1432">
                  <c:v>1434.06</c:v>
                </c:pt>
                <c:pt idx="1433">
                  <c:v>1435.06</c:v>
                </c:pt>
                <c:pt idx="1434">
                  <c:v>1436.06</c:v>
                </c:pt>
                <c:pt idx="1435">
                  <c:v>1437.06</c:v>
                </c:pt>
                <c:pt idx="1436">
                  <c:v>1438.06</c:v>
                </c:pt>
                <c:pt idx="1437">
                  <c:v>1439.06</c:v>
                </c:pt>
                <c:pt idx="1438">
                  <c:v>1440.06</c:v>
                </c:pt>
                <c:pt idx="1439">
                  <c:v>1441.07</c:v>
                </c:pt>
                <c:pt idx="1440">
                  <c:v>1442.07</c:v>
                </c:pt>
                <c:pt idx="1441">
                  <c:v>1443.07</c:v>
                </c:pt>
                <c:pt idx="1442">
                  <c:v>1444.07</c:v>
                </c:pt>
                <c:pt idx="1443">
                  <c:v>1445.07</c:v>
                </c:pt>
                <c:pt idx="1444">
                  <c:v>1446.07</c:v>
                </c:pt>
                <c:pt idx="1445">
                  <c:v>1447.07</c:v>
                </c:pt>
                <c:pt idx="1446">
                  <c:v>1448.08</c:v>
                </c:pt>
                <c:pt idx="1447">
                  <c:v>1449.08</c:v>
                </c:pt>
                <c:pt idx="1448">
                  <c:v>1450.08</c:v>
                </c:pt>
                <c:pt idx="1449">
                  <c:v>1451.08</c:v>
                </c:pt>
                <c:pt idx="1450">
                  <c:v>1452.08</c:v>
                </c:pt>
                <c:pt idx="1451">
                  <c:v>1453.08</c:v>
                </c:pt>
                <c:pt idx="1452">
                  <c:v>1454.08</c:v>
                </c:pt>
                <c:pt idx="1453">
                  <c:v>1455.09</c:v>
                </c:pt>
                <c:pt idx="1454">
                  <c:v>1456.09</c:v>
                </c:pt>
                <c:pt idx="1455">
                  <c:v>1457.09</c:v>
                </c:pt>
                <c:pt idx="1456">
                  <c:v>1458.09</c:v>
                </c:pt>
                <c:pt idx="1457">
                  <c:v>1459.09</c:v>
                </c:pt>
                <c:pt idx="1458">
                  <c:v>1460.09</c:v>
                </c:pt>
                <c:pt idx="1459">
                  <c:v>1461.1</c:v>
                </c:pt>
                <c:pt idx="1460">
                  <c:v>1462.1</c:v>
                </c:pt>
                <c:pt idx="1461">
                  <c:v>1463.1</c:v>
                </c:pt>
                <c:pt idx="1462">
                  <c:v>1464.1</c:v>
                </c:pt>
                <c:pt idx="1463">
                  <c:v>1465.1</c:v>
                </c:pt>
                <c:pt idx="1464">
                  <c:v>1466.1</c:v>
                </c:pt>
                <c:pt idx="1465">
                  <c:v>1467.1</c:v>
                </c:pt>
                <c:pt idx="1466">
                  <c:v>1468.11</c:v>
                </c:pt>
                <c:pt idx="1467">
                  <c:v>1469.11</c:v>
                </c:pt>
                <c:pt idx="1468">
                  <c:v>1470.11</c:v>
                </c:pt>
                <c:pt idx="1469">
                  <c:v>1471.11</c:v>
                </c:pt>
                <c:pt idx="1470">
                  <c:v>1472.11</c:v>
                </c:pt>
                <c:pt idx="1471">
                  <c:v>1473.11</c:v>
                </c:pt>
                <c:pt idx="1472">
                  <c:v>1474.11</c:v>
                </c:pt>
                <c:pt idx="1473">
                  <c:v>1475.119999999999</c:v>
                </c:pt>
                <c:pt idx="1474">
                  <c:v>1476.119999999999</c:v>
                </c:pt>
                <c:pt idx="1475">
                  <c:v>1477.119999999999</c:v>
                </c:pt>
                <c:pt idx="1476">
                  <c:v>1478.119999999999</c:v>
                </c:pt>
                <c:pt idx="1477">
                  <c:v>1479.119999999999</c:v>
                </c:pt>
                <c:pt idx="1478">
                  <c:v>1480.119999999999</c:v>
                </c:pt>
                <c:pt idx="1479">
                  <c:v>1481.119999999999</c:v>
                </c:pt>
                <c:pt idx="1480">
                  <c:v>1482.13</c:v>
                </c:pt>
                <c:pt idx="1481">
                  <c:v>1483.13</c:v>
                </c:pt>
                <c:pt idx="1482">
                  <c:v>1484.13</c:v>
                </c:pt>
                <c:pt idx="1483">
                  <c:v>1485.13</c:v>
                </c:pt>
                <c:pt idx="1484">
                  <c:v>1486.13</c:v>
                </c:pt>
                <c:pt idx="1485">
                  <c:v>1487.13</c:v>
                </c:pt>
                <c:pt idx="1486">
                  <c:v>1488.13</c:v>
                </c:pt>
                <c:pt idx="1487">
                  <c:v>1489.14</c:v>
                </c:pt>
                <c:pt idx="1488">
                  <c:v>1490.14</c:v>
                </c:pt>
                <c:pt idx="1489">
                  <c:v>1491.14</c:v>
                </c:pt>
                <c:pt idx="1490">
                  <c:v>1492.14</c:v>
                </c:pt>
                <c:pt idx="1491">
                  <c:v>1493.14</c:v>
                </c:pt>
                <c:pt idx="1492">
                  <c:v>1494.14</c:v>
                </c:pt>
                <c:pt idx="1493">
                  <c:v>1495.14</c:v>
                </c:pt>
                <c:pt idx="1494">
                  <c:v>1496.15</c:v>
                </c:pt>
                <c:pt idx="1495">
                  <c:v>1497.15</c:v>
                </c:pt>
                <c:pt idx="1496">
                  <c:v>1498.15</c:v>
                </c:pt>
                <c:pt idx="1497">
                  <c:v>1499.15</c:v>
                </c:pt>
                <c:pt idx="1498">
                  <c:v>1500.15</c:v>
                </c:pt>
                <c:pt idx="1499">
                  <c:v>1501.15</c:v>
                </c:pt>
                <c:pt idx="1500">
                  <c:v>1502.15</c:v>
                </c:pt>
                <c:pt idx="1501">
                  <c:v>1503.159999999999</c:v>
                </c:pt>
                <c:pt idx="1502">
                  <c:v>1504.159999999999</c:v>
                </c:pt>
                <c:pt idx="1503">
                  <c:v>1505.159999999999</c:v>
                </c:pt>
                <c:pt idx="1504">
                  <c:v>1506.159999999999</c:v>
                </c:pt>
                <c:pt idx="1505">
                  <c:v>1507.159999999999</c:v>
                </c:pt>
                <c:pt idx="1506">
                  <c:v>1508.159999999999</c:v>
                </c:pt>
                <c:pt idx="1507">
                  <c:v>1509.159999999999</c:v>
                </c:pt>
                <c:pt idx="1508">
                  <c:v>1510.17</c:v>
                </c:pt>
                <c:pt idx="1509">
                  <c:v>1511.17</c:v>
                </c:pt>
                <c:pt idx="1510">
                  <c:v>1512.17</c:v>
                </c:pt>
                <c:pt idx="1511">
                  <c:v>1513.17</c:v>
                </c:pt>
                <c:pt idx="1512">
                  <c:v>1514.17</c:v>
                </c:pt>
                <c:pt idx="1513">
                  <c:v>1515.17</c:v>
                </c:pt>
                <c:pt idx="1514">
                  <c:v>1516.17</c:v>
                </c:pt>
                <c:pt idx="1515">
                  <c:v>1517.18</c:v>
                </c:pt>
                <c:pt idx="1516">
                  <c:v>1518.18</c:v>
                </c:pt>
                <c:pt idx="1517">
                  <c:v>1519.18</c:v>
                </c:pt>
                <c:pt idx="1518">
                  <c:v>1520.18</c:v>
                </c:pt>
                <c:pt idx="1519">
                  <c:v>1521.18</c:v>
                </c:pt>
                <c:pt idx="1520">
                  <c:v>1522.18</c:v>
                </c:pt>
                <c:pt idx="1521">
                  <c:v>1523.18</c:v>
                </c:pt>
                <c:pt idx="1522">
                  <c:v>1524.19</c:v>
                </c:pt>
                <c:pt idx="1523">
                  <c:v>1525.19</c:v>
                </c:pt>
                <c:pt idx="1524">
                  <c:v>1526.19</c:v>
                </c:pt>
                <c:pt idx="1525">
                  <c:v>1527.19</c:v>
                </c:pt>
                <c:pt idx="1526">
                  <c:v>1528.19</c:v>
                </c:pt>
                <c:pt idx="1527">
                  <c:v>1529.19</c:v>
                </c:pt>
                <c:pt idx="1528">
                  <c:v>1530.19</c:v>
                </c:pt>
                <c:pt idx="1529">
                  <c:v>1531.2</c:v>
                </c:pt>
                <c:pt idx="1530">
                  <c:v>1532.2</c:v>
                </c:pt>
                <c:pt idx="1531">
                  <c:v>1533.2</c:v>
                </c:pt>
                <c:pt idx="1532">
                  <c:v>1534.2</c:v>
                </c:pt>
                <c:pt idx="1533">
                  <c:v>1535.2</c:v>
                </c:pt>
                <c:pt idx="1534">
                  <c:v>1536.2</c:v>
                </c:pt>
                <c:pt idx="1535">
                  <c:v>1537.2</c:v>
                </c:pt>
                <c:pt idx="1536">
                  <c:v>1538.21</c:v>
                </c:pt>
                <c:pt idx="1537">
                  <c:v>1539.21</c:v>
                </c:pt>
                <c:pt idx="1538">
                  <c:v>1540.21</c:v>
                </c:pt>
                <c:pt idx="1539">
                  <c:v>1541.21</c:v>
                </c:pt>
                <c:pt idx="1540">
                  <c:v>1542.21</c:v>
                </c:pt>
                <c:pt idx="1541">
                  <c:v>1543.21</c:v>
                </c:pt>
                <c:pt idx="1542">
                  <c:v>1544.21</c:v>
                </c:pt>
                <c:pt idx="1543">
                  <c:v>1545.22</c:v>
                </c:pt>
                <c:pt idx="1544">
                  <c:v>1546.22</c:v>
                </c:pt>
                <c:pt idx="1545">
                  <c:v>1547.22</c:v>
                </c:pt>
                <c:pt idx="1546">
                  <c:v>1548.22</c:v>
                </c:pt>
                <c:pt idx="1547">
                  <c:v>1549.22</c:v>
                </c:pt>
                <c:pt idx="1548">
                  <c:v>1550.22</c:v>
                </c:pt>
                <c:pt idx="1549">
                  <c:v>1551.22</c:v>
                </c:pt>
                <c:pt idx="1550">
                  <c:v>1552.23</c:v>
                </c:pt>
                <c:pt idx="1551">
                  <c:v>1553.23</c:v>
                </c:pt>
                <c:pt idx="1552">
                  <c:v>1554.23</c:v>
                </c:pt>
                <c:pt idx="1553">
                  <c:v>1555.23</c:v>
                </c:pt>
                <c:pt idx="1554">
                  <c:v>1556.23</c:v>
                </c:pt>
                <c:pt idx="1555">
                  <c:v>1557.23</c:v>
                </c:pt>
                <c:pt idx="1556">
                  <c:v>1558.23</c:v>
                </c:pt>
                <c:pt idx="1557">
                  <c:v>1559.24</c:v>
                </c:pt>
                <c:pt idx="1558">
                  <c:v>1560.24</c:v>
                </c:pt>
                <c:pt idx="1559">
                  <c:v>1561.24</c:v>
                </c:pt>
                <c:pt idx="1560">
                  <c:v>1562.24</c:v>
                </c:pt>
                <c:pt idx="1561">
                  <c:v>1563.24</c:v>
                </c:pt>
                <c:pt idx="1562">
                  <c:v>1564.24</c:v>
                </c:pt>
                <c:pt idx="1563">
                  <c:v>1565.24</c:v>
                </c:pt>
                <c:pt idx="1564">
                  <c:v>1566.25</c:v>
                </c:pt>
                <c:pt idx="1565">
                  <c:v>1567.25</c:v>
                </c:pt>
                <c:pt idx="1566">
                  <c:v>1568.25</c:v>
                </c:pt>
                <c:pt idx="1567">
                  <c:v>1569.25</c:v>
                </c:pt>
                <c:pt idx="1568">
                  <c:v>1570.25</c:v>
                </c:pt>
                <c:pt idx="1569">
                  <c:v>1571.25</c:v>
                </c:pt>
                <c:pt idx="1570">
                  <c:v>1572.25</c:v>
                </c:pt>
                <c:pt idx="1571">
                  <c:v>1573.26</c:v>
                </c:pt>
                <c:pt idx="1572">
                  <c:v>1574.26</c:v>
                </c:pt>
                <c:pt idx="1573">
                  <c:v>1575.26</c:v>
                </c:pt>
                <c:pt idx="1574">
                  <c:v>1576.26</c:v>
                </c:pt>
                <c:pt idx="1575">
                  <c:v>1577.26</c:v>
                </c:pt>
                <c:pt idx="1576">
                  <c:v>1578.26</c:v>
                </c:pt>
                <c:pt idx="1577">
                  <c:v>1579.26</c:v>
                </c:pt>
                <c:pt idx="1578">
                  <c:v>1580.27</c:v>
                </c:pt>
                <c:pt idx="1579">
                  <c:v>1581.27</c:v>
                </c:pt>
                <c:pt idx="1580">
                  <c:v>1582.27</c:v>
                </c:pt>
                <c:pt idx="1581">
                  <c:v>1583.27</c:v>
                </c:pt>
                <c:pt idx="1582">
                  <c:v>1584.27</c:v>
                </c:pt>
                <c:pt idx="1583">
                  <c:v>1585.27</c:v>
                </c:pt>
                <c:pt idx="1584">
                  <c:v>1586.28</c:v>
                </c:pt>
                <c:pt idx="1585">
                  <c:v>1587.28</c:v>
                </c:pt>
                <c:pt idx="1586">
                  <c:v>1588.28</c:v>
                </c:pt>
                <c:pt idx="1587">
                  <c:v>1589.28</c:v>
                </c:pt>
                <c:pt idx="1588">
                  <c:v>1590.28</c:v>
                </c:pt>
                <c:pt idx="1589">
                  <c:v>1591.28</c:v>
                </c:pt>
                <c:pt idx="1590">
                  <c:v>1592.28</c:v>
                </c:pt>
                <c:pt idx="1591">
                  <c:v>1593.29</c:v>
                </c:pt>
                <c:pt idx="1592">
                  <c:v>1594.29</c:v>
                </c:pt>
                <c:pt idx="1593">
                  <c:v>1595.29</c:v>
                </c:pt>
                <c:pt idx="1594">
                  <c:v>1596.29</c:v>
                </c:pt>
                <c:pt idx="1595">
                  <c:v>1597.29</c:v>
                </c:pt>
                <c:pt idx="1596">
                  <c:v>1598.29</c:v>
                </c:pt>
                <c:pt idx="1597">
                  <c:v>1599.29</c:v>
                </c:pt>
                <c:pt idx="1598">
                  <c:v>1600.3</c:v>
                </c:pt>
                <c:pt idx="1599">
                  <c:v>1601.3</c:v>
                </c:pt>
                <c:pt idx="1600">
                  <c:v>1602.3</c:v>
                </c:pt>
                <c:pt idx="1601">
                  <c:v>1603.3</c:v>
                </c:pt>
                <c:pt idx="1602">
                  <c:v>1604.3</c:v>
                </c:pt>
                <c:pt idx="1603">
                  <c:v>1605.3</c:v>
                </c:pt>
                <c:pt idx="1604">
                  <c:v>1606.3</c:v>
                </c:pt>
                <c:pt idx="1605">
                  <c:v>1607.31</c:v>
                </c:pt>
                <c:pt idx="1606">
                  <c:v>1608.31</c:v>
                </c:pt>
                <c:pt idx="1607">
                  <c:v>1609.31</c:v>
                </c:pt>
                <c:pt idx="1608">
                  <c:v>1610.31</c:v>
                </c:pt>
                <c:pt idx="1609">
                  <c:v>1611.31</c:v>
                </c:pt>
                <c:pt idx="1610">
                  <c:v>1612.31</c:v>
                </c:pt>
                <c:pt idx="1611">
                  <c:v>1613.31</c:v>
                </c:pt>
                <c:pt idx="1612">
                  <c:v>1614.32</c:v>
                </c:pt>
                <c:pt idx="1613">
                  <c:v>1615.32</c:v>
                </c:pt>
                <c:pt idx="1614">
                  <c:v>1616.32</c:v>
                </c:pt>
                <c:pt idx="1615">
                  <c:v>1617.32</c:v>
                </c:pt>
                <c:pt idx="1616">
                  <c:v>1618.32</c:v>
                </c:pt>
                <c:pt idx="1617">
                  <c:v>1619.32</c:v>
                </c:pt>
                <c:pt idx="1618">
                  <c:v>1620.32</c:v>
                </c:pt>
                <c:pt idx="1619">
                  <c:v>1621.33</c:v>
                </c:pt>
                <c:pt idx="1620">
                  <c:v>1622.33</c:v>
                </c:pt>
                <c:pt idx="1621">
                  <c:v>1623.33</c:v>
                </c:pt>
                <c:pt idx="1622">
                  <c:v>1624.33</c:v>
                </c:pt>
                <c:pt idx="1623">
                  <c:v>1625.33</c:v>
                </c:pt>
                <c:pt idx="1624">
                  <c:v>1626.33</c:v>
                </c:pt>
                <c:pt idx="1625">
                  <c:v>1627.33</c:v>
                </c:pt>
                <c:pt idx="1626">
                  <c:v>1628.34</c:v>
                </c:pt>
                <c:pt idx="1627">
                  <c:v>1629.34</c:v>
                </c:pt>
                <c:pt idx="1628">
                  <c:v>1630.34</c:v>
                </c:pt>
                <c:pt idx="1629">
                  <c:v>1631.34</c:v>
                </c:pt>
                <c:pt idx="1630">
                  <c:v>1632.34</c:v>
                </c:pt>
                <c:pt idx="1631">
                  <c:v>1633.34</c:v>
                </c:pt>
                <c:pt idx="1632">
                  <c:v>1634.34</c:v>
                </c:pt>
                <c:pt idx="1633">
                  <c:v>1635.35</c:v>
                </c:pt>
                <c:pt idx="1634">
                  <c:v>1636.35</c:v>
                </c:pt>
                <c:pt idx="1635">
                  <c:v>1637.35</c:v>
                </c:pt>
                <c:pt idx="1636">
                  <c:v>1638.35</c:v>
                </c:pt>
                <c:pt idx="1637">
                  <c:v>1639.35</c:v>
                </c:pt>
                <c:pt idx="1638">
                  <c:v>1640.35</c:v>
                </c:pt>
                <c:pt idx="1639">
                  <c:v>1641.35</c:v>
                </c:pt>
                <c:pt idx="1640">
                  <c:v>1642.36</c:v>
                </c:pt>
                <c:pt idx="1641">
                  <c:v>1643.36</c:v>
                </c:pt>
                <c:pt idx="1642">
                  <c:v>1644.36</c:v>
                </c:pt>
                <c:pt idx="1643">
                  <c:v>1645.36</c:v>
                </c:pt>
                <c:pt idx="1644">
                  <c:v>1646.36</c:v>
                </c:pt>
                <c:pt idx="1645">
                  <c:v>1647.36</c:v>
                </c:pt>
                <c:pt idx="1646">
                  <c:v>1648.36</c:v>
                </c:pt>
                <c:pt idx="1647">
                  <c:v>1649.369999999999</c:v>
                </c:pt>
                <c:pt idx="1648">
                  <c:v>1650.369999999999</c:v>
                </c:pt>
                <c:pt idx="1649">
                  <c:v>1651.369999999999</c:v>
                </c:pt>
                <c:pt idx="1650">
                  <c:v>1652.369999999999</c:v>
                </c:pt>
                <c:pt idx="1651">
                  <c:v>1653.369999999999</c:v>
                </c:pt>
                <c:pt idx="1652">
                  <c:v>1654.369999999999</c:v>
                </c:pt>
                <c:pt idx="1653">
                  <c:v>1655.369999999999</c:v>
                </c:pt>
                <c:pt idx="1654">
                  <c:v>1656.38</c:v>
                </c:pt>
                <c:pt idx="1655">
                  <c:v>1657.38</c:v>
                </c:pt>
                <c:pt idx="1656">
                  <c:v>1658.38</c:v>
                </c:pt>
                <c:pt idx="1657">
                  <c:v>1659.38</c:v>
                </c:pt>
                <c:pt idx="1658">
                  <c:v>1660.38</c:v>
                </c:pt>
                <c:pt idx="1659">
                  <c:v>1661.38</c:v>
                </c:pt>
                <c:pt idx="1660">
                  <c:v>1662.38</c:v>
                </c:pt>
                <c:pt idx="1661">
                  <c:v>1663.39</c:v>
                </c:pt>
                <c:pt idx="1662">
                  <c:v>1664.39</c:v>
                </c:pt>
                <c:pt idx="1663">
                  <c:v>1665.39</c:v>
                </c:pt>
                <c:pt idx="1664">
                  <c:v>1666.39</c:v>
                </c:pt>
                <c:pt idx="1665">
                  <c:v>1667.39</c:v>
                </c:pt>
                <c:pt idx="1666">
                  <c:v>1668.39</c:v>
                </c:pt>
                <c:pt idx="1667">
                  <c:v>1669.39</c:v>
                </c:pt>
                <c:pt idx="1668">
                  <c:v>1670.4</c:v>
                </c:pt>
                <c:pt idx="1669">
                  <c:v>1671.4</c:v>
                </c:pt>
                <c:pt idx="1670">
                  <c:v>1672.4</c:v>
                </c:pt>
                <c:pt idx="1671">
                  <c:v>1673.4</c:v>
                </c:pt>
                <c:pt idx="1672">
                  <c:v>1674.4</c:v>
                </c:pt>
                <c:pt idx="1673">
                  <c:v>1675.4</c:v>
                </c:pt>
                <c:pt idx="1674">
                  <c:v>1676.4</c:v>
                </c:pt>
                <c:pt idx="1675">
                  <c:v>1677.41</c:v>
                </c:pt>
                <c:pt idx="1676">
                  <c:v>1678.41</c:v>
                </c:pt>
                <c:pt idx="1677">
                  <c:v>1679.41</c:v>
                </c:pt>
                <c:pt idx="1678">
                  <c:v>1680.41</c:v>
                </c:pt>
                <c:pt idx="1679">
                  <c:v>1681.41</c:v>
                </c:pt>
                <c:pt idx="1680">
                  <c:v>1682.41</c:v>
                </c:pt>
                <c:pt idx="1681">
                  <c:v>1683.41</c:v>
                </c:pt>
                <c:pt idx="1682">
                  <c:v>1684.42</c:v>
                </c:pt>
                <c:pt idx="1683">
                  <c:v>1685.42</c:v>
                </c:pt>
                <c:pt idx="1684">
                  <c:v>1686.42</c:v>
                </c:pt>
                <c:pt idx="1685">
                  <c:v>1687.42</c:v>
                </c:pt>
                <c:pt idx="1686">
                  <c:v>1688.42</c:v>
                </c:pt>
                <c:pt idx="1687">
                  <c:v>1689.42</c:v>
                </c:pt>
                <c:pt idx="1688">
                  <c:v>1690.42</c:v>
                </c:pt>
                <c:pt idx="1689">
                  <c:v>1691.43</c:v>
                </c:pt>
                <c:pt idx="1690">
                  <c:v>1692.43</c:v>
                </c:pt>
                <c:pt idx="1691">
                  <c:v>1693.43</c:v>
                </c:pt>
                <c:pt idx="1692">
                  <c:v>1694.43</c:v>
                </c:pt>
                <c:pt idx="1693">
                  <c:v>1695.43</c:v>
                </c:pt>
                <c:pt idx="1694">
                  <c:v>1696.43</c:v>
                </c:pt>
                <c:pt idx="1695">
                  <c:v>1697.43</c:v>
                </c:pt>
                <c:pt idx="1696">
                  <c:v>1698.44</c:v>
                </c:pt>
                <c:pt idx="1697">
                  <c:v>1699.44</c:v>
                </c:pt>
                <c:pt idx="1698">
                  <c:v>1700.44</c:v>
                </c:pt>
                <c:pt idx="1699">
                  <c:v>1701.44</c:v>
                </c:pt>
                <c:pt idx="1700">
                  <c:v>1702.44</c:v>
                </c:pt>
                <c:pt idx="1701">
                  <c:v>1703.44</c:v>
                </c:pt>
                <c:pt idx="1702">
                  <c:v>1704.44</c:v>
                </c:pt>
                <c:pt idx="1703">
                  <c:v>1705.45</c:v>
                </c:pt>
                <c:pt idx="1704">
                  <c:v>1706.45</c:v>
                </c:pt>
                <c:pt idx="1705">
                  <c:v>1707.45</c:v>
                </c:pt>
                <c:pt idx="1706">
                  <c:v>1708.45</c:v>
                </c:pt>
                <c:pt idx="1707">
                  <c:v>1709.45</c:v>
                </c:pt>
                <c:pt idx="1708">
                  <c:v>1710.45</c:v>
                </c:pt>
                <c:pt idx="1709">
                  <c:v>1711.46</c:v>
                </c:pt>
                <c:pt idx="1710">
                  <c:v>1712.46</c:v>
                </c:pt>
                <c:pt idx="1711">
                  <c:v>1713.46</c:v>
                </c:pt>
                <c:pt idx="1712">
                  <c:v>1714.46</c:v>
                </c:pt>
                <c:pt idx="1713">
                  <c:v>1715.46</c:v>
                </c:pt>
                <c:pt idx="1714">
                  <c:v>1716.46</c:v>
                </c:pt>
                <c:pt idx="1715">
                  <c:v>1717.46</c:v>
                </c:pt>
                <c:pt idx="1716">
                  <c:v>1718.47</c:v>
                </c:pt>
                <c:pt idx="1717">
                  <c:v>1719.47</c:v>
                </c:pt>
                <c:pt idx="1718">
                  <c:v>1720.47</c:v>
                </c:pt>
                <c:pt idx="1719">
                  <c:v>1721.47</c:v>
                </c:pt>
                <c:pt idx="1720">
                  <c:v>1722.47</c:v>
                </c:pt>
                <c:pt idx="1721">
                  <c:v>1723.47</c:v>
                </c:pt>
                <c:pt idx="1722">
                  <c:v>1724.47</c:v>
                </c:pt>
                <c:pt idx="1723">
                  <c:v>1725.48</c:v>
                </c:pt>
                <c:pt idx="1724">
                  <c:v>1726.48</c:v>
                </c:pt>
                <c:pt idx="1725">
                  <c:v>1727.48</c:v>
                </c:pt>
                <c:pt idx="1726">
                  <c:v>1728.48</c:v>
                </c:pt>
                <c:pt idx="1727">
                  <c:v>1729.48</c:v>
                </c:pt>
                <c:pt idx="1728">
                  <c:v>1730.48</c:v>
                </c:pt>
                <c:pt idx="1729">
                  <c:v>1731.48</c:v>
                </c:pt>
                <c:pt idx="1730">
                  <c:v>1732.49</c:v>
                </c:pt>
                <c:pt idx="1731">
                  <c:v>1733.49</c:v>
                </c:pt>
                <c:pt idx="1732">
                  <c:v>1734.49</c:v>
                </c:pt>
                <c:pt idx="1733">
                  <c:v>1735.49</c:v>
                </c:pt>
                <c:pt idx="1734">
                  <c:v>1736.49</c:v>
                </c:pt>
                <c:pt idx="1735">
                  <c:v>1737.49</c:v>
                </c:pt>
                <c:pt idx="1736">
                  <c:v>1738.49</c:v>
                </c:pt>
                <c:pt idx="1737">
                  <c:v>1739.5</c:v>
                </c:pt>
                <c:pt idx="1738">
                  <c:v>1740.5</c:v>
                </c:pt>
                <c:pt idx="1739">
                  <c:v>1741.5</c:v>
                </c:pt>
                <c:pt idx="1740">
                  <c:v>1742.5</c:v>
                </c:pt>
                <c:pt idx="1741">
                  <c:v>1743.5</c:v>
                </c:pt>
                <c:pt idx="1742">
                  <c:v>1744.5</c:v>
                </c:pt>
                <c:pt idx="1743">
                  <c:v>1745.5</c:v>
                </c:pt>
                <c:pt idx="1744">
                  <c:v>1746.51</c:v>
                </c:pt>
                <c:pt idx="1745">
                  <c:v>1747.51</c:v>
                </c:pt>
                <c:pt idx="1746">
                  <c:v>1748.51</c:v>
                </c:pt>
                <c:pt idx="1747">
                  <c:v>1749.51</c:v>
                </c:pt>
                <c:pt idx="1748">
                  <c:v>1750.51</c:v>
                </c:pt>
                <c:pt idx="1749">
                  <c:v>1751.51</c:v>
                </c:pt>
                <c:pt idx="1750">
                  <c:v>1752.51</c:v>
                </c:pt>
                <c:pt idx="1751">
                  <c:v>1753.52</c:v>
                </c:pt>
                <c:pt idx="1752">
                  <c:v>1754.52</c:v>
                </c:pt>
                <c:pt idx="1753">
                  <c:v>1755.52</c:v>
                </c:pt>
                <c:pt idx="1754">
                  <c:v>1756.52</c:v>
                </c:pt>
                <c:pt idx="1755">
                  <c:v>1757.52</c:v>
                </c:pt>
                <c:pt idx="1756">
                  <c:v>1758.52</c:v>
                </c:pt>
                <c:pt idx="1757">
                  <c:v>1759.52</c:v>
                </c:pt>
                <c:pt idx="1758">
                  <c:v>1760.53</c:v>
                </c:pt>
                <c:pt idx="1759">
                  <c:v>1761.53</c:v>
                </c:pt>
                <c:pt idx="1760">
                  <c:v>1762.53</c:v>
                </c:pt>
                <c:pt idx="1761">
                  <c:v>1763.53</c:v>
                </c:pt>
                <c:pt idx="1762">
                  <c:v>1764.53</c:v>
                </c:pt>
                <c:pt idx="1763">
                  <c:v>1765.53</c:v>
                </c:pt>
                <c:pt idx="1764">
                  <c:v>1766.53</c:v>
                </c:pt>
                <c:pt idx="1765">
                  <c:v>1767.54</c:v>
                </c:pt>
                <c:pt idx="1766">
                  <c:v>1768.54</c:v>
                </c:pt>
                <c:pt idx="1767">
                  <c:v>1769.54</c:v>
                </c:pt>
                <c:pt idx="1768">
                  <c:v>1770.54</c:v>
                </c:pt>
                <c:pt idx="1769">
                  <c:v>1771.54</c:v>
                </c:pt>
                <c:pt idx="1770">
                  <c:v>1772.54</c:v>
                </c:pt>
                <c:pt idx="1771">
                  <c:v>1773.54</c:v>
                </c:pt>
                <c:pt idx="1772">
                  <c:v>1774.55</c:v>
                </c:pt>
                <c:pt idx="1773">
                  <c:v>1775.55</c:v>
                </c:pt>
                <c:pt idx="1774">
                  <c:v>1776.55</c:v>
                </c:pt>
                <c:pt idx="1775">
                  <c:v>1777.55</c:v>
                </c:pt>
                <c:pt idx="1776">
                  <c:v>1778.55</c:v>
                </c:pt>
                <c:pt idx="1777">
                  <c:v>1779.55</c:v>
                </c:pt>
                <c:pt idx="1778">
                  <c:v>1780.55</c:v>
                </c:pt>
                <c:pt idx="1779">
                  <c:v>1781.56</c:v>
                </c:pt>
                <c:pt idx="1780">
                  <c:v>1782.56</c:v>
                </c:pt>
                <c:pt idx="1781">
                  <c:v>1783.56</c:v>
                </c:pt>
                <c:pt idx="1782">
                  <c:v>1784.56</c:v>
                </c:pt>
                <c:pt idx="1783">
                  <c:v>1785.56</c:v>
                </c:pt>
                <c:pt idx="1784">
                  <c:v>1786.56</c:v>
                </c:pt>
                <c:pt idx="1785">
                  <c:v>1787.56</c:v>
                </c:pt>
                <c:pt idx="1786">
                  <c:v>1788.57</c:v>
                </c:pt>
                <c:pt idx="1787">
                  <c:v>1789.57</c:v>
                </c:pt>
                <c:pt idx="1788">
                  <c:v>1790.57</c:v>
                </c:pt>
                <c:pt idx="1789">
                  <c:v>1791.57</c:v>
                </c:pt>
                <c:pt idx="1790">
                  <c:v>1792.57</c:v>
                </c:pt>
                <c:pt idx="1791">
                  <c:v>1793.57</c:v>
                </c:pt>
                <c:pt idx="1792">
                  <c:v>1794.57</c:v>
                </c:pt>
                <c:pt idx="1793">
                  <c:v>1795.58</c:v>
                </c:pt>
                <c:pt idx="1794">
                  <c:v>1796.58</c:v>
                </c:pt>
                <c:pt idx="1795">
                  <c:v>1797.58</c:v>
                </c:pt>
                <c:pt idx="1796">
                  <c:v>1798.58</c:v>
                </c:pt>
                <c:pt idx="1797">
                  <c:v>1799.58</c:v>
                </c:pt>
                <c:pt idx="1798">
                  <c:v>1800.58</c:v>
                </c:pt>
                <c:pt idx="1799">
                  <c:v>1801.58</c:v>
                </c:pt>
                <c:pt idx="1800">
                  <c:v>1802.59</c:v>
                </c:pt>
                <c:pt idx="1801">
                  <c:v>1803.59</c:v>
                </c:pt>
                <c:pt idx="1802">
                  <c:v>1804.59</c:v>
                </c:pt>
                <c:pt idx="1803">
                  <c:v>1805.59</c:v>
                </c:pt>
                <c:pt idx="1804">
                  <c:v>1806.59</c:v>
                </c:pt>
                <c:pt idx="1805">
                  <c:v>1807.59</c:v>
                </c:pt>
                <c:pt idx="1806">
                  <c:v>1808.59</c:v>
                </c:pt>
                <c:pt idx="1807">
                  <c:v>1809.6</c:v>
                </c:pt>
                <c:pt idx="1808">
                  <c:v>1810.6</c:v>
                </c:pt>
                <c:pt idx="1809">
                  <c:v>1811.6</c:v>
                </c:pt>
                <c:pt idx="1810">
                  <c:v>1812.6</c:v>
                </c:pt>
                <c:pt idx="1811">
                  <c:v>1813.6</c:v>
                </c:pt>
                <c:pt idx="1812">
                  <c:v>1814.6</c:v>
                </c:pt>
                <c:pt idx="1813">
                  <c:v>1815.6</c:v>
                </c:pt>
                <c:pt idx="1814">
                  <c:v>1816.61</c:v>
                </c:pt>
                <c:pt idx="1815">
                  <c:v>1817.61</c:v>
                </c:pt>
                <c:pt idx="1816">
                  <c:v>1818.61</c:v>
                </c:pt>
                <c:pt idx="1817">
                  <c:v>1819.61</c:v>
                </c:pt>
                <c:pt idx="1818">
                  <c:v>1820.61</c:v>
                </c:pt>
                <c:pt idx="1819">
                  <c:v>1821.61</c:v>
                </c:pt>
                <c:pt idx="1820">
                  <c:v>1822.61</c:v>
                </c:pt>
                <c:pt idx="1821">
                  <c:v>1823.619999999999</c:v>
                </c:pt>
                <c:pt idx="1822">
                  <c:v>1824.619999999999</c:v>
                </c:pt>
                <c:pt idx="1823">
                  <c:v>1825.619999999999</c:v>
                </c:pt>
                <c:pt idx="1824">
                  <c:v>1826.619999999999</c:v>
                </c:pt>
                <c:pt idx="1825">
                  <c:v>1827.619999999999</c:v>
                </c:pt>
                <c:pt idx="1826">
                  <c:v>1828.619999999999</c:v>
                </c:pt>
                <c:pt idx="1827">
                  <c:v>1829.63</c:v>
                </c:pt>
                <c:pt idx="1828">
                  <c:v>1830.63</c:v>
                </c:pt>
                <c:pt idx="1829">
                  <c:v>1831.63</c:v>
                </c:pt>
                <c:pt idx="1830">
                  <c:v>1832.63</c:v>
                </c:pt>
                <c:pt idx="1831">
                  <c:v>1833.63</c:v>
                </c:pt>
                <c:pt idx="1832">
                  <c:v>1834.63</c:v>
                </c:pt>
                <c:pt idx="1833">
                  <c:v>1835.63</c:v>
                </c:pt>
                <c:pt idx="1834">
                  <c:v>1836.64</c:v>
                </c:pt>
                <c:pt idx="1835">
                  <c:v>1837.64</c:v>
                </c:pt>
                <c:pt idx="1836">
                  <c:v>1838.64</c:v>
                </c:pt>
                <c:pt idx="1837">
                  <c:v>1839.64</c:v>
                </c:pt>
                <c:pt idx="1838">
                  <c:v>1840.64</c:v>
                </c:pt>
                <c:pt idx="1839">
                  <c:v>1841.64</c:v>
                </c:pt>
                <c:pt idx="1840">
                  <c:v>1842.64</c:v>
                </c:pt>
                <c:pt idx="1841">
                  <c:v>1843.65</c:v>
                </c:pt>
                <c:pt idx="1842">
                  <c:v>1844.65</c:v>
                </c:pt>
                <c:pt idx="1843">
                  <c:v>1845.65</c:v>
                </c:pt>
                <c:pt idx="1844">
                  <c:v>1846.65</c:v>
                </c:pt>
                <c:pt idx="1845">
                  <c:v>1847.65</c:v>
                </c:pt>
                <c:pt idx="1846">
                  <c:v>1848.65</c:v>
                </c:pt>
                <c:pt idx="1847">
                  <c:v>1849.65</c:v>
                </c:pt>
                <c:pt idx="1848">
                  <c:v>1850.659999999999</c:v>
                </c:pt>
                <c:pt idx="1849">
                  <c:v>1851.659999999999</c:v>
                </c:pt>
                <c:pt idx="1850">
                  <c:v>1852.659999999999</c:v>
                </c:pt>
                <c:pt idx="1851">
                  <c:v>1853.659999999999</c:v>
                </c:pt>
                <c:pt idx="1852">
                  <c:v>1854.659999999999</c:v>
                </c:pt>
                <c:pt idx="1853">
                  <c:v>1855.659999999999</c:v>
                </c:pt>
                <c:pt idx="1854">
                  <c:v>1856.659999999999</c:v>
                </c:pt>
                <c:pt idx="1855">
                  <c:v>1857.67</c:v>
                </c:pt>
                <c:pt idx="1856">
                  <c:v>1858.67</c:v>
                </c:pt>
                <c:pt idx="1857">
                  <c:v>1859.67</c:v>
                </c:pt>
                <c:pt idx="1858">
                  <c:v>1860.67</c:v>
                </c:pt>
                <c:pt idx="1859">
                  <c:v>1861.67</c:v>
                </c:pt>
                <c:pt idx="1860">
                  <c:v>1862.67</c:v>
                </c:pt>
                <c:pt idx="1861">
                  <c:v>1863.67</c:v>
                </c:pt>
                <c:pt idx="1862">
                  <c:v>1864.68</c:v>
                </c:pt>
                <c:pt idx="1863">
                  <c:v>1865.68</c:v>
                </c:pt>
                <c:pt idx="1864">
                  <c:v>1866.68</c:v>
                </c:pt>
                <c:pt idx="1865">
                  <c:v>1867.68</c:v>
                </c:pt>
                <c:pt idx="1866">
                  <c:v>1868.68</c:v>
                </c:pt>
                <c:pt idx="1867">
                  <c:v>1869.68</c:v>
                </c:pt>
                <c:pt idx="1868">
                  <c:v>1870.68</c:v>
                </c:pt>
                <c:pt idx="1869">
                  <c:v>1871.69</c:v>
                </c:pt>
                <c:pt idx="1870">
                  <c:v>1872.69</c:v>
                </c:pt>
                <c:pt idx="1871">
                  <c:v>1873.69</c:v>
                </c:pt>
                <c:pt idx="1872">
                  <c:v>1874.69</c:v>
                </c:pt>
                <c:pt idx="1873">
                  <c:v>1875.69</c:v>
                </c:pt>
                <c:pt idx="1874">
                  <c:v>1876.69</c:v>
                </c:pt>
                <c:pt idx="1875">
                  <c:v>1877.69</c:v>
                </c:pt>
                <c:pt idx="1876">
                  <c:v>1878.7</c:v>
                </c:pt>
                <c:pt idx="1877">
                  <c:v>1879.7</c:v>
                </c:pt>
                <c:pt idx="1878">
                  <c:v>1880.7</c:v>
                </c:pt>
                <c:pt idx="1879">
                  <c:v>1881.7</c:v>
                </c:pt>
                <c:pt idx="1880">
                  <c:v>1882.7</c:v>
                </c:pt>
                <c:pt idx="1881">
                  <c:v>1883.7</c:v>
                </c:pt>
                <c:pt idx="1882">
                  <c:v>1884.7</c:v>
                </c:pt>
                <c:pt idx="1883">
                  <c:v>1885.71</c:v>
                </c:pt>
                <c:pt idx="1884">
                  <c:v>1886.71</c:v>
                </c:pt>
                <c:pt idx="1885">
                  <c:v>1887.71</c:v>
                </c:pt>
                <c:pt idx="1886">
                  <c:v>1888.71</c:v>
                </c:pt>
                <c:pt idx="1887">
                  <c:v>1889.71</c:v>
                </c:pt>
                <c:pt idx="1888">
                  <c:v>1890.71</c:v>
                </c:pt>
                <c:pt idx="1889">
                  <c:v>1891.71</c:v>
                </c:pt>
                <c:pt idx="1890">
                  <c:v>1892.72</c:v>
                </c:pt>
                <c:pt idx="1891">
                  <c:v>1893.72</c:v>
                </c:pt>
                <c:pt idx="1892">
                  <c:v>1894.72</c:v>
                </c:pt>
                <c:pt idx="1893">
                  <c:v>1895.72</c:v>
                </c:pt>
                <c:pt idx="1894">
                  <c:v>1896.72</c:v>
                </c:pt>
                <c:pt idx="1895">
                  <c:v>1897.72</c:v>
                </c:pt>
                <c:pt idx="1896">
                  <c:v>1898.72</c:v>
                </c:pt>
                <c:pt idx="1897">
                  <c:v>1899.73</c:v>
                </c:pt>
                <c:pt idx="1898">
                  <c:v>1900.73</c:v>
                </c:pt>
                <c:pt idx="1899">
                  <c:v>1901.73</c:v>
                </c:pt>
                <c:pt idx="1900">
                  <c:v>1902.73</c:v>
                </c:pt>
                <c:pt idx="1901">
                  <c:v>1903.73</c:v>
                </c:pt>
                <c:pt idx="1902">
                  <c:v>1904.73</c:v>
                </c:pt>
                <c:pt idx="1903">
                  <c:v>1905.73</c:v>
                </c:pt>
                <c:pt idx="1904">
                  <c:v>1906.74</c:v>
                </c:pt>
                <c:pt idx="1905">
                  <c:v>1907.74</c:v>
                </c:pt>
                <c:pt idx="1906">
                  <c:v>1908.74</c:v>
                </c:pt>
                <c:pt idx="1907">
                  <c:v>1909.74</c:v>
                </c:pt>
                <c:pt idx="1908">
                  <c:v>1910.74</c:v>
                </c:pt>
                <c:pt idx="1909">
                  <c:v>1911.74</c:v>
                </c:pt>
                <c:pt idx="1910">
                  <c:v>1912.74</c:v>
                </c:pt>
                <c:pt idx="1911">
                  <c:v>1913.75</c:v>
                </c:pt>
                <c:pt idx="1912">
                  <c:v>1914.75</c:v>
                </c:pt>
                <c:pt idx="1913">
                  <c:v>1915.75</c:v>
                </c:pt>
                <c:pt idx="1914">
                  <c:v>1916.75</c:v>
                </c:pt>
                <c:pt idx="1915">
                  <c:v>1917.75</c:v>
                </c:pt>
                <c:pt idx="1916">
                  <c:v>1918.75</c:v>
                </c:pt>
                <c:pt idx="1917">
                  <c:v>1919.75</c:v>
                </c:pt>
                <c:pt idx="1918">
                  <c:v>1920.76</c:v>
                </c:pt>
                <c:pt idx="1919">
                  <c:v>1921.76</c:v>
                </c:pt>
                <c:pt idx="1920">
                  <c:v>1922.76</c:v>
                </c:pt>
                <c:pt idx="1921">
                  <c:v>1923.76</c:v>
                </c:pt>
                <c:pt idx="1922">
                  <c:v>1924.76</c:v>
                </c:pt>
                <c:pt idx="1923">
                  <c:v>1925.76</c:v>
                </c:pt>
                <c:pt idx="1924">
                  <c:v>1926.76</c:v>
                </c:pt>
                <c:pt idx="1925">
                  <c:v>1927.77</c:v>
                </c:pt>
                <c:pt idx="1926">
                  <c:v>1928.77</c:v>
                </c:pt>
                <c:pt idx="1927">
                  <c:v>1929.77</c:v>
                </c:pt>
                <c:pt idx="1928">
                  <c:v>1930.77</c:v>
                </c:pt>
                <c:pt idx="1929">
                  <c:v>1931.77</c:v>
                </c:pt>
                <c:pt idx="1930">
                  <c:v>1932.77</c:v>
                </c:pt>
                <c:pt idx="1931">
                  <c:v>1933.77</c:v>
                </c:pt>
                <c:pt idx="1932">
                  <c:v>1934.78</c:v>
                </c:pt>
                <c:pt idx="1933">
                  <c:v>1935.78</c:v>
                </c:pt>
                <c:pt idx="1934">
                  <c:v>1936.78</c:v>
                </c:pt>
                <c:pt idx="1935">
                  <c:v>1937.78</c:v>
                </c:pt>
                <c:pt idx="1936">
                  <c:v>1938.78</c:v>
                </c:pt>
                <c:pt idx="1937">
                  <c:v>1939.78</c:v>
                </c:pt>
                <c:pt idx="1938">
                  <c:v>1940.78</c:v>
                </c:pt>
                <c:pt idx="1939">
                  <c:v>1941.79</c:v>
                </c:pt>
                <c:pt idx="1940">
                  <c:v>1942.79</c:v>
                </c:pt>
                <c:pt idx="1941">
                  <c:v>1943.79</c:v>
                </c:pt>
                <c:pt idx="1942">
                  <c:v>1944.79</c:v>
                </c:pt>
                <c:pt idx="1943">
                  <c:v>1945.79</c:v>
                </c:pt>
                <c:pt idx="1944">
                  <c:v>1946.79</c:v>
                </c:pt>
                <c:pt idx="1945">
                  <c:v>1947.79</c:v>
                </c:pt>
                <c:pt idx="1946">
                  <c:v>1948.8</c:v>
                </c:pt>
                <c:pt idx="1947">
                  <c:v>1949.8</c:v>
                </c:pt>
                <c:pt idx="1948">
                  <c:v>1950.8</c:v>
                </c:pt>
                <c:pt idx="1949">
                  <c:v>1951.8</c:v>
                </c:pt>
                <c:pt idx="1950">
                  <c:v>1952.8</c:v>
                </c:pt>
                <c:pt idx="1951">
                  <c:v>1953.8</c:v>
                </c:pt>
                <c:pt idx="1952">
                  <c:v>1954.8</c:v>
                </c:pt>
                <c:pt idx="1953">
                  <c:v>1955.81</c:v>
                </c:pt>
                <c:pt idx="1954">
                  <c:v>1956.81</c:v>
                </c:pt>
                <c:pt idx="1955">
                  <c:v>1957.81</c:v>
                </c:pt>
                <c:pt idx="1956">
                  <c:v>1958.81</c:v>
                </c:pt>
                <c:pt idx="1957">
                  <c:v>1959.81</c:v>
                </c:pt>
                <c:pt idx="1958">
                  <c:v>1960.81</c:v>
                </c:pt>
                <c:pt idx="1959">
                  <c:v>1961.82</c:v>
                </c:pt>
                <c:pt idx="1960">
                  <c:v>1962.82</c:v>
                </c:pt>
                <c:pt idx="1961">
                  <c:v>1963.82</c:v>
                </c:pt>
                <c:pt idx="1962">
                  <c:v>1964.82</c:v>
                </c:pt>
                <c:pt idx="1963">
                  <c:v>1965.82</c:v>
                </c:pt>
                <c:pt idx="1964">
                  <c:v>1966.82</c:v>
                </c:pt>
                <c:pt idx="1965">
                  <c:v>1967.82</c:v>
                </c:pt>
                <c:pt idx="1966">
                  <c:v>1968.83</c:v>
                </c:pt>
                <c:pt idx="1967">
                  <c:v>1969.83</c:v>
                </c:pt>
                <c:pt idx="1968">
                  <c:v>1970.83</c:v>
                </c:pt>
                <c:pt idx="1969">
                  <c:v>1971.83</c:v>
                </c:pt>
                <c:pt idx="1970">
                  <c:v>1972.83</c:v>
                </c:pt>
                <c:pt idx="1971">
                  <c:v>1973.83</c:v>
                </c:pt>
                <c:pt idx="1972">
                  <c:v>1974.83</c:v>
                </c:pt>
                <c:pt idx="1973">
                  <c:v>1975.84</c:v>
                </c:pt>
                <c:pt idx="1974">
                  <c:v>1976.84</c:v>
                </c:pt>
                <c:pt idx="1975">
                  <c:v>1977.84</c:v>
                </c:pt>
                <c:pt idx="1976">
                  <c:v>1978.84</c:v>
                </c:pt>
                <c:pt idx="1977">
                  <c:v>1979.84</c:v>
                </c:pt>
                <c:pt idx="1978">
                  <c:v>1980.84</c:v>
                </c:pt>
                <c:pt idx="1979">
                  <c:v>1981.84</c:v>
                </c:pt>
                <c:pt idx="1980">
                  <c:v>1982.85</c:v>
                </c:pt>
                <c:pt idx="1981">
                  <c:v>1983.85</c:v>
                </c:pt>
                <c:pt idx="1982">
                  <c:v>1984.85</c:v>
                </c:pt>
                <c:pt idx="1983">
                  <c:v>1985.85</c:v>
                </c:pt>
                <c:pt idx="1984">
                  <c:v>1986.85</c:v>
                </c:pt>
                <c:pt idx="1985">
                  <c:v>1987.85</c:v>
                </c:pt>
                <c:pt idx="1986">
                  <c:v>1988.85</c:v>
                </c:pt>
                <c:pt idx="1987">
                  <c:v>1989.86</c:v>
                </c:pt>
                <c:pt idx="1988">
                  <c:v>1990.86</c:v>
                </c:pt>
                <c:pt idx="1989">
                  <c:v>1991.86</c:v>
                </c:pt>
                <c:pt idx="1990">
                  <c:v>1992.86</c:v>
                </c:pt>
                <c:pt idx="1991">
                  <c:v>1993.86</c:v>
                </c:pt>
                <c:pt idx="1992">
                  <c:v>1994.86</c:v>
                </c:pt>
                <c:pt idx="1993">
                  <c:v>1995.86</c:v>
                </c:pt>
                <c:pt idx="1994">
                  <c:v>1996.869999999999</c:v>
                </c:pt>
                <c:pt idx="1995">
                  <c:v>1997.869999999999</c:v>
                </c:pt>
                <c:pt idx="1996">
                  <c:v>1998.869999999999</c:v>
                </c:pt>
              </c:numCache>
            </c:numRef>
          </c:xVal>
          <c:yVal>
            <c:numRef>
              <c:f>final!$E$2:$E$1998</c:f>
              <c:numCache>
                <c:formatCode>0.0</c:formatCode>
                <c:ptCount val="1997"/>
                <c:pt idx="0">
                  <c:v>-0.154208416833664</c:v>
                </c:pt>
                <c:pt idx="1">
                  <c:v>-0.126430639055886</c:v>
                </c:pt>
                <c:pt idx="2">
                  <c:v>-0.0642084168336638</c:v>
                </c:pt>
                <c:pt idx="3">
                  <c:v>0.00488249225724502</c:v>
                </c:pt>
                <c:pt idx="4">
                  <c:v>0.0457915831663354</c:v>
                </c:pt>
                <c:pt idx="5">
                  <c:v>0.0650223523971046</c:v>
                </c:pt>
                <c:pt idx="6">
                  <c:v>0.11007729745205</c:v>
                </c:pt>
                <c:pt idx="7">
                  <c:v>0.162458249833003</c:v>
                </c:pt>
                <c:pt idx="8">
                  <c:v>0.255791583166336</c:v>
                </c:pt>
                <c:pt idx="9">
                  <c:v>0.389124916499669</c:v>
                </c:pt>
                <c:pt idx="10">
                  <c:v>0.455791583166335</c:v>
                </c:pt>
                <c:pt idx="11">
                  <c:v>0.469124916499668</c:v>
                </c:pt>
                <c:pt idx="12">
                  <c:v>0.429124916499668</c:v>
                </c:pt>
                <c:pt idx="13">
                  <c:v>0.402458249833001</c:v>
                </c:pt>
                <c:pt idx="14">
                  <c:v>0.349124916499668</c:v>
                </c:pt>
                <c:pt idx="15">
                  <c:v>0.295791583166335</c:v>
                </c:pt>
                <c:pt idx="16">
                  <c:v>0.282458249833002</c:v>
                </c:pt>
                <c:pt idx="17">
                  <c:v>0.282458249833002</c:v>
                </c:pt>
                <c:pt idx="18">
                  <c:v>0.269124916499669</c:v>
                </c:pt>
                <c:pt idx="19">
                  <c:v>0.295791583166337</c:v>
                </c:pt>
                <c:pt idx="20">
                  <c:v>0.30912491649967</c:v>
                </c:pt>
                <c:pt idx="21">
                  <c:v>0.26912491649967</c:v>
                </c:pt>
                <c:pt idx="22">
                  <c:v>0.18912491649967</c:v>
                </c:pt>
                <c:pt idx="23">
                  <c:v>0.10912491649967</c:v>
                </c:pt>
                <c:pt idx="24">
                  <c:v>-0.0375417501669962</c:v>
                </c:pt>
                <c:pt idx="25">
                  <c:v>-0.130875083500329</c:v>
                </c:pt>
                <c:pt idx="26">
                  <c:v>-0.184208416833663</c:v>
                </c:pt>
                <c:pt idx="27">
                  <c:v>-0.197541750166996</c:v>
                </c:pt>
                <c:pt idx="28">
                  <c:v>-0.25087508350033</c:v>
                </c:pt>
                <c:pt idx="29">
                  <c:v>-0.277541750166996</c:v>
                </c:pt>
                <c:pt idx="30">
                  <c:v>-0.357541750166996</c:v>
                </c:pt>
                <c:pt idx="31">
                  <c:v>-0.464208416833664</c:v>
                </c:pt>
                <c:pt idx="32">
                  <c:v>-0.61087508350033</c:v>
                </c:pt>
                <c:pt idx="33">
                  <c:v>-0.797541750166997</c:v>
                </c:pt>
                <c:pt idx="34">
                  <c:v>-0.984208416833664</c:v>
                </c:pt>
                <c:pt idx="35">
                  <c:v>-1.144208416833664</c:v>
                </c:pt>
                <c:pt idx="36">
                  <c:v>-1.277541750166997</c:v>
                </c:pt>
                <c:pt idx="37">
                  <c:v>-1.357541750166998</c:v>
                </c:pt>
                <c:pt idx="38">
                  <c:v>-1.384208416833665</c:v>
                </c:pt>
                <c:pt idx="39">
                  <c:v>-1.357541750166998</c:v>
                </c:pt>
                <c:pt idx="40">
                  <c:v>-1.370875083500331</c:v>
                </c:pt>
                <c:pt idx="41">
                  <c:v>-1.384208416833665</c:v>
                </c:pt>
                <c:pt idx="42">
                  <c:v>-1.397541750166997</c:v>
                </c:pt>
                <c:pt idx="43">
                  <c:v>-1.397541750166997</c:v>
                </c:pt>
                <c:pt idx="44">
                  <c:v>-1.437541750166997</c:v>
                </c:pt>
                <c:pt idx="45">
                  <c:v>-1.437541750166997</c:v>
                </c:pt>
                <c:pt idx="46">
                  <c:v>-1.450875083500331</c:v>
                </c:pt>
                <c:pt idx="47">
                  <c:v>-1.410875083500331</c:v>
                </c:pt>
                <c:pt idx="48">
                  <c:v>-1.344208416833664</c:v>
                </c:pt>
                <c:pt idx="49">
                  <c:v>-1.250875083500331</c:v>
                </c:pt>
                <c:pt idx="50">
                  <c:v>-1.144208416833664</c:v>
                </c:pt>
                <c:pt idx="51">
                  <c:v>-1.024208416833664</c:v>
                </c:pt>
                <c:pt idx="52">
                  <c:v>-0.957541750166997</c:v>
                </c:pt>
                <c:pt idx="53">
                  <c:v>-0.904208416833663</c:v>
                </c:pt>
                <c:pt idx="54">
                  <c:v>-0.89087508350033</c:v>
                </c:pt>
                <c:pt idx="55">
                  <c:v>-0.864208416833664</c:v>
                </c:pt>
                <c:pt idx="56">
                  <c:v>-0.864208416833664</c:v>
                </c:pt>
                <c:pt idx="57">
                  <c:v>-0.824208416833664</c:v>
                </c:pt>
                <c:pt idx="58">
                  <c:v>-0.784208416833663</c:v>
                </c:pt>
                <c:pt idx="59">
                  <c:v>-0.704208416833663</c:v>
                </c:pt>
                <c:pt idx="60">
                  <c:v>-0.65087508350033</c:v>
                </c:pt>
                <c:pt idx="61">
                  <c:v>-0.557541750166997</c:v>
                </c:pt>
                <c:pt idx="62">
                  <c:v>-0.544208416833664</c:v>
                </c:pt>
                <c:pt idx="63">
                  <c:v>-0.517541750166997</c:v>
                </c:pt>
                <c:pt idx="64">
                  <c:v>-0.610875083500331</c:v>
                </c:pt>
                <c:pt idx="65">
                  <c:v>-0.744208416833665</c:v>
                </c:pt>
                <c:pt idx="66">
                  <c:v>-0.890875083500332</c:v>
                </c:pt>
                <c:pt idx="67">
                  <c:v>-0.997541750166998</c:v>
                </c:pt>
                <c:pt idx="68">
                  <c:v>-1.130875083500332</c:v>
                </c:pt>
                <c:pt idx="69">
                  <c:v>-1.170875083500332</c:v>
                </c:pt>
                <c:pt idx="70">
                  <c:v>-1.157541750166998</c:v>
                </c:pt>
                <c:pt idx="71">
                  <c:v>-1.117541750166998</c:v>
                </c:pt>
                <c:pt idx="72">
                  <c:v>-1.117541750166999</c:v>
                </c:pt>
                <c:pt idx="73">
                  <c:v>-1.130875083500332</c:v>
                </c:pt>
                <c:pt idx="74">
                  <c:v>-1.157541750166999</c:v>
                </c:pt>
                <c:pt idx="75">
                  <c:v>-1.210875083500332</c:v>
                </c:pt>
                <c:pt idx="76">
                  <c:v>-1.264208416833665</c:v>
                </c:pt>
                <c:pt idx="77">
                  <c:v>-1.224208416833665</c:v>
                </c:pt>
                <c:pt idx="78">
                  <c:v>-1.170875083500332</c:v>
                </c:pt>
                <c:pt idx="79">
                  <c:v>-1.050875083500331</c:v>
                </c:pt>
                <c:pt idx="80">
                  <c:v>-0.877541750166998</c:v>
                </c:pt>
                <c:pt idx="81">
                  <c:v>-0.717541750166997</c:v>
                </c:pt>
                <c:pt idx="82">
                  <c:v>-0.597541750166998</c:v>
                </c:pt>
                <c:pt idx="83">
                  <c:v>-0.49087508350033</c:v>
                </c:pt>
                <c:pt idx="84">
                  <c:v>-0.464208416833664</c:v>
                </c:pt>
                <c:pt idx="85">
                  <c:v>-0.49087508350033</c:v>
                </c:pt>
                <c:pt idx="86">
                  <c:v>-0.544208416833664</c:v>
                </c:pt>
                <c:pt idx="87">
                  <c:v>-0.557541750166997</c:v>
                </c:pt>
                <c:pt idx="88">
                  <c:v>-0.53087508350033</c:v>
                </c:pt>
                <c:pt idx="89">
                  <c:v>-0.53087508350033</c:v>
                </c:pt>
                <c:pt idx="90">
                  <c:v>-0.504208416833663</c:v>
                </c:pt>
                <c:pt idx="91">
                  <c:v>-0.49087508350033</c:v>
                </c:pt>
                <c:pt idx="92">
                  <c:v>-0.557541750166997</c:v>
                </c:pt>
                <c:pt idx="93">
                  <c:v>-0.65087508350033</c:v>
                </c:pt>
                <c:pt idx="94">
                  <c:v>-0.677541750166997</c:v>
                </c:pt>
                <c:pt idx="95">
                  <c:v>-0.73087508350033</c:v>
                </c:pt>
                <c:pt idx="96">
                  <c:v>-0.77087508350033</c:v>
                </c:pt>
                <c:pt idx="97">
                  <c:v>-0.81087508350033</c:v>
                </c:pt>
                <c:pt idx="98">
                  <c:v>-0.837541750166997</c:v>
                </c:pt>
                <c:pt idx="99">
                  <c:v>-0.864208416833664</c:v>
                </c:pt>
                <c:pt idx="100">
                  <c:v>-0.877541750166998</c:v>
                </c:pt>
                <c:pt idx="101">
                  <c:v>-0.850875083500331</c:v>
                </c:pt>
                <c:pt idx="102">
                  <c:v>-0.824208416833664</c:v>
                </c:pt>
                <c:pt idx="103">
                  <c:v>-0.824208416833664</c:v>
                </c:pt>
                <c:pt idx="104">
                  <c:v>-0.797541750166998</c:v>
                </c:pt>
                <c:pt idx="105">
                  <c:v>-0.730875083500331</c:v>
                </c:pt>
                <c:pt idx="106">
                  <c:v>-0.704208416833664</c:v>
                </c:pt>
                <c:pt idx="107">
                  <c:v>-0.664208416833665</c:v>
                </c:pt>
                <c:pt idx="108">
                  <c:v>-0.610875083500331</c:v>
                </c:pt>
                <c:pt idx="109">
                  <c:v>-0.584208416833665</c:v>
                </c:pt>
                <c:pt idx="110">
                  <c:v>-0.637541750166998</c:v>
                </c:pt>
                <c:pt idx="111">
                  <c:v>-0.704208416833665</c:v>
                </c:pt>
                <c:pt idx="112">
                  <c:v>-0.717541750166998</c:v>
                </c:pt>
                <c:pt idx="113">
                  <c:v>-0.730875083500332</c:v>
                </c:pt>
                <c:pt idx="114">
                  <c:v>-0.744208416833665</c:v>
                </c:pt>
                <c:pt idx="115">
                  <c:v>-0.717541750166998</c:v>
                </c:pt>
                <c:pt idx="116">
                  <c:v>-0.677541750166998</c:v>
                </c:pt>
                <c:pt idx="117">
                  <c:v>-0.677541750166998</c:v>
                </c:pt>
                <c:pt idx="118">
                  <c:v>-0.650875083500332</c:v>
                </c:pt>
                <c:pt idx="119">
                  <c:v>-0.597541750166999</c:v>
                </c:pt>
                <c:pt idx="120">
                  <c:v>-0.597541750166999</c:v>
                </c:pt>
                <c:pt idx="121">
                  <c:v>-0.544208416833665</c:v>
                </c:pt>
                <c:pt idx="122">
                  <c:v>-0.490875083500332</c:v>
                </c:pt>
                <c:pt idx="123">
                  <c:v>-0.424208416833666</c:v>
                </c:pt>
                <c:pt idx="124">
                  <c:v>-0.397541750166999</c:v>
                </c:pt>
                <c:pt idx="125">
                  <c:v>-0.277541750166999</c:v>
                </c:pt>
                <c:pt idx="126">
                  <c:v>-0.170875083500332</c:v>
                </c:pt>
                <c:pt idx="127">
                  <c:v>-0.0908750835003322</c:v>
                </c:pt>
                <c:pt idx="128">
                  <c:v>-0.0508750835003317</c:v>
                </c:pt>
                <c:pt idx="129">
                  <c:v>-0.0508750835003317</c:v>
                </c:pt>
                <c:pt idx="130">
                  <c:v>-0.0775417501669978</c:v>
                </c:pt>
                <c:pt idx="131">
                  <c:v>-0.117541750166998</c:v>
                </c:pt>
                <c:pt idx="132">
                  <c:v>-0.104208416833664</c:v>
                </c:pt>
                <c:pt idx="133">
                  <c:v>-0.144208416833664</c:v>
                </c:pt>
                <c:pt idx="134">
                  <c:v>-0.170875083500331</c:v>
                </c:pt>
                <c:pt idx="135">
                  <c:v>-0.210875083500331</c:v>
                </c:pt>
                <c:pt idx="136">
                  <c:v>-0.290875083500331</c:v>
                </c:pt>
                <c:pt idx="137">
                  <c:v>-0.397541750166997</c:v>
                </c:pt>
                <c:pt idx="138">
                  <c:v>-0.504208416833664</c:v>
                </c:pt>
                <c:pt idx="139">
                  <c:v>-0.637541750166998</c:v>
                </c:pt>
                <c:pt idx="140">
                  <c:v>-0.770875083500331</c:v>
                </c:pt>
                <c:pt idx="141">
                  <c:v>-0.877541750166997</c:v>
                </c:pt>
                <c:pt idx="142">
                  <c:v>-0.984208416833664</c:v>
                </c:pt>
                <c:pt idx="143">
                  <c:v>-1.037541750166997</c:v>
                </c:pt>
                <c:pt idx="144">
                  <c:v>-1.010875083500331</c:v>
                </c:pt>
                <c:pt idx="145">
                  <c:v>-0.997541750166998</c:v>
                </c:pt>
                <c:pt idx="146">
                  <c:v>-0.997541750166998</c:v>
                </c:pt>
                <c:pt idx="147">
                  <c:v>-0.997541750166998</c:v>
                </c:pt>
                <c:pt idx="148">
                  <c:v>-0.917541750166998</c:v>
                </c:pt>
                <c:pt idx="149">
                  <c:v>-0.864208416833665</c:v>
                </c:pt>
                <c:pt idx="150">
                  <c:v>-0.744208416833665</c:v>
                </c:pt>
                <c:pt idx="151">
                  <c:v>-0.610875083500332</c:v>
                </c:pt>
                <c:pt idx="152">
                  <c:v>-0.437541750166999</c:v>
                </c:pt>
                <c:pt idx="153">
                  <c:v>-0.317541750166998</c:v>
                </c:pt>
                <c:pt idx="154">
                  <c:v>-0.157541750166998</c:v>
                </c:pt>
                <c:pt idx="155">
                  <c:v>-0.0375417501669981</c:v>
                </c:pt>
                <c:pt idx="156">
                  <c:v>0.0824582498330017</c:v>
                </c:pt>
                <c:pt idx="157">
                  <c:v>0.189124916499668</c:v>
                </c:pt>
                <c:pt idx="158">
                  <c:v>0.255791583166335</c:v>
                </c:pt>
                <c:pt idx="159">
                  <c:v>0.295791583166335</c:v>
                </c:pt>
                <c:pt idx="160">
                  <c:v>0.362458249833002</c:v>
                </c:pt>
                <c:pt idx="161">
                  <c:v>0.415791583166335</c:v>
                </c:pt>
                <c:pt idx="162">
                  <c:v>0.415791583166335</c:v>
                </c:pt>
                <c:pt idx="163">
                  <c:v>0.415791583166335</c:v>
                </c:pt>
                <c:pt idx="164">
                  <c:v>0.429124916499669</c:v>
                </c:pt>
                <c:pt idx="165">
                  <c:v>0.349124916499668</c:v>
                </c:pt>
                <c:pt idx="166">
                  <c:v>0.282458249833002</c:v>
                </c:pt>
                <c:pt idx="167">
                  <c:v>0.215791583166336</c:v>
                </c:pt>
                <c:pt idx="168">
                  <c:v>0.175791583166335</c:v>
                </c:pt>
                <c:pt idx="169">
                  <c:v>0.109124916499668</c:v>
                </c:pt>
                <c:pt idx="170">
                  <c:v>0.0691249164996681</c:v>
                </c:pt>
                <c:pt idx="171">
                  <c:v>0.0557915831663351</c:v>
                </c:pt>
                <c:pt idx="172">
                  <c:v>0.0291249164996685</c:v>
                </c:pt>
                <c:pt idx="173">
                  <c:v>-0.0108750835003316</c:v>
                </c:pt>
                <c:pt idx="174">
                  <c:v>-0.0508750835003317</c:v>
                </c:pt>
                <c:pt idx="175">
                  <c:v>-0.0908750835003317</c:v>
                </c:pt>
                <c:pt idx="176">
                  <c:v>-0.130875083500331</c:v>
                </c:pt>
                <c:pt idx="177">
                  <c:v>-0.117541750166998</c:v>
                </c:pt>
                <c:pt idx="178">
                  <c:v>-0.117541750166998</c:v>
                </c:pt>
                <c:pt idx="179">
                  <c:v>-0.117541750166997</c:v>
                </c:pt>
                <c:pt idx="180">
                  <c:v>-0.0908750835003308</c:v>
                </c:pt>
                <c:pt idx="181">
                  <c:v>-0.0508750835003307</c:v>
                </c:pt>
                <c:pt idx="182">
                  <c:v>0.015791583166336</c:v>
                </c:pt>
                <c:pt idx="183">
                  <c:v>0.10912491649967</c:v>
                </c:pt>
                <c:pt idx="184">
                  <c:v>0.26912491649967</c:v>
                </c:pt>
                <c:pt idx="185">
                  <c:v>0.455791583166336</c:v>
                </c:pt>
                <c:pt idx="186">
                  <c:v>0.602458249833003</c:v>
                </c:pt>
                <c:pt idx="187">
                  <c:v>0.749124916499669</c:v>
                </c:pt>
                <c:pt idx="188">
                  <c:v>0.895791583166336</c:v>
                </c:pt>
                <c:pt idx="189">
                  <c:v>0.962458249833003</c:v>
                </c:pt>
                <c:pt idx="190">
                  <c:v>1.015791583166336</c:v>
                </c:pt>
                <c:pt idx="191">
                  <c:v>1.069124916499669</c:v>
                </c:pt>
                <c:pt idx="192">
                  <c:v>1.095791583166336</c:v>
                </c:pt>
                <c:pt idx="193">
                  <c:v>1.095791583166336</c:v>
                </c:pt>
                <c:pt idx="194">
                  <c:v>1.095791583166336</c:v>
                </c:pt>
                <c:pt idx="195">
                  <c:v>1.095791583166336</c:v>
                </c:pt>
                <c:pt idx="196">
                  <c:v>1.109124916499669</c:v>
                </c:pt>
                <c:pt idx="197">
                  <c:v>1.082458249833003</c:v>
                </c:pt>
                <c:pt idx="198">
                  <c:v>1.055791583166336</c:v>
                </c:pt>
                <c:pt idx="199">
                  <c:v>0.975791583166336</c:v>
                </c:pt>
                <c:pt idx="200">
                  <c:v>0.882458249833003</c:v>
                </c:pt>
                <c:pt idx="201">
                  <c:v>0.749124916499669</c:v>
                </c:pt>
                <c:pt idx="202">
                  <c:v>0.629124916499669</c:v>
                </c:pt>
                <c:pt idx="203">
                  <c:v>0.549124916499669</c:v>
                </c:pt>
                <c:pt idx="204">
                  <c:v>0.549124916499669</c:v>
                </c:pt>
                <c:pt idx="205">
                  <c:v>0.535791583166335</c:v>
                </c:pt>
                <c:pt idx="206">
                  <c:v>0.509124916499668</c:v>
                </c:pt>
                <c:pt idx="207">
                  <c:v>0.482458249833002</c:v>
                </c:pt>
                <c:pt idx="208">
                  <c:v>0.402458249833002</c:v>
                </c:pt>
                <c:pt idx="209">
                  <c:v>0.322458249833002</c:v>
                </c:pt>
                <c:pt idx="210">
                  <c:v>0.269124916499669</c:v>
                </c:pt>
                <c:pt idx="211">
                  <c:v>0.242458249833002</c:v>
                </c:pt>
                <c:pt idx="212">
                  <c:v>0.215791583166335</c:v>
                </c:pt>
                <c:pt idx="213">
                  <c:v>0.229124916499668</c:v>
                </c:pt>
                <c:pt idx="214">
                  <c:v>0.282458249833002</c:v>
                </c:pt>
                <c:pt idx="215">
                  <c:v>0.322458249833001</c:v>
                </c:pt>
                <c:pt idx="216">
                  <c:v>0.415791583166334</c:v>
                </c:pt>
                <c:pt idx="217">
                  <c:v>0.509124916499669</c:v>
                </c:pt>
                <c:pt idx="218">
                  <c:v>0.535791583166336</c:v>
                </c:pt>
                <c:pt idx="219">
                  <c:v>0.535791583166336</c:v>
                </c:pt>
                <c:pt idx="220">
                  <c:v>0.54912491649967</c:v>
                </c:pt>
                <c:pt idx="221">
                  <c:v>0.562458249833004</c:v>
                </c:pt>
                <c:pt idx="222">
                  <c:v>0.602458249833004</c:v>
                </c:pt>
                <c:pt idx="223">
                  <c:v>0.722458249833004</c:v>
                </c:pt>
                <c:pt idx="224">
                  <c:v>0.775791583166337</c:v>
                </c:pt>
                <c:pt idx="225">
                  <c:v>0.82912491649967</c:v>
                </c:pt>
                <c:pt idx="226">
                  <c:v>0.82912491649967</c:v>
                </c:pt>
                <c:pt idx="227">
                  <c:v>0.82912491649967</c:v>
                </c:pt>
                <c:pt idx="228">
                  <c:v>0.802458249833003</c:v>
                </c:pt>
                <c:pt idx="229">
                  <c:v>0.735791583166336</c:v>
                </c:pt>
                <c:pt idx="230">
                  <c:v>0.655791583166336</c:v>
                </c:pt>
                <c:pt idx="231">
                  <c:v>0.575791583166336</c:v>
                </c:pt>
                <c:pt idx="232">
                  <c:v>0.495791583166335</c:v>
                </c:pt>
                <c:pt idx="233">
                  <c:v>0.429124916499668</c:v>
                </c:pt>
                <c:pt idx="234">
                  <c:v>0.362458249833001</c:v>
                </c:pt>
                <c:pt idx="235">
                  <c:v>0.269124916499668</c:v>
                </c:pt>
                <c:pt idx="236">
                  <c:v>0.175791583166334</c:v>
                </c:pt>
                <c:pt idx="237">
                  <c:v>0.0557915831663341</c:v>
                </c:pt>
                <c:pt idx="238">
                  <c:v>-0.0375417501669986</c:v>
                </c:pt>
                <c:pt idx="239">
                  <c:v>-0.0242084168336651</c:v>
                </c:pt>
                <c:pt idx="240">
                  <c:v>-0.0242084168336651</c:v>
                </c:pt>
                <c:pt idx="241">
                  <c:v>-0.0642084168336647</c:v>
                </c:pt>
                <c:pt idx="242">
                  <c:v>-0.0775417501669982</c:v>
                </c:pt>
                <c:pt idx="243">
                  <c:v>-0.144208416833664</c:v>
                </c:pt>
                <c:pt idx="244">
                  <c:v>-0.184208416833664</c:v>
                </c:pt>
                <c:pt idx="245">
                  <c:v>-0.197541750166997</c:v>
                </c:pt>
                <c:pt idx="246">
                  <c:v>-0.17087508350033</c:v>
                </c:pt>
                <c:pt idx="247">
                  <c:v>-0.144208416833663</c:v>
                </c:pt>
                <c:pt idx="248">
                  <c:v>-0.0775417501669963</c:v>
                </c:pt>
                <c:pt idx="249">
                  <c:v>-0.0242084168336627</c:v>
                </c:pt>
                <c:pt idx="250">
                  <c:v>0.0157915831663369</c:v>
                </c:pt>
                <c:pt idx="251">
                  <c:v>0.06912491649967</c:v>
                </c:pt>
                <c:pt idx="252">
                  <c:v>0.122458249833003</c:v>
                </c:pt>
                <c:pt idx="253">
                  <c:v>0.10912491649967</c:v>
                </c:pt>
                <c:pt idx="254">
                  <c:v>0.0557915831663361</c:v>
                </c:pt>
                <c:pt idx="255">
                  <c:v>0.042458249833003</c:v>
                </c:pt>
                <c:pt idx="256">
                  <c:v>0.0824582498330031</c:v>
                </c:pt>
                <c:pt idx="257">
                  <c:v>0.10912491649967</c:v>
                </c:pt>
                <c:pt idx="258">
                  <c:v>0.162458249833003</c:v>
                </c:pt>
                <c:pt idx="259">
                  <c:v>0.215791583166336</c:v>
                </c:pt>
                <c:pt idx="260">
                  <c:v>0.242458249833003</c:v>
                </c:pt>
                <c:pt idx="261">
                  <c:v>0.242458249833003</c:v>
                </c:pt>
                <c:pt idx="262">
                  <c:v>0.242458249833003</c:v>
                </c:pt>
                <c:pt idx="263">
                  <c:v>0.255791583166336</c:v>
                </c:pt>
                <c:pt idx="264">
                  <c:v>0.26912491649967</c:v>
                </c:pt>
                <c:pt idx="265">
                  <c:v>0.375791583166336</c:v>
                </c:pt>
                <c:pt idx="266">
                  <c:v>0.46912491649967</c:v>
                </c:pt>
                <c:pt idx="267">
                  <c:v>0.575791583166336</c:v>
                </c:pt>
                <c:pt idx="268">
                  <c:v>0.70912491649967</c:v>
                </c:pt>
                <c:pt idx="269">
                  <c:v>0.842458249833003</c:v>
                </c:pt>
                <c:pt idx="270">
                  <c:v>0.882458249833004</c:v>
                </c:pt>
                <c:pt idx="271">
                  <c:v>0.90912491649967</c:v>
                </c:pt>
                <c:pt idx="272">
                  <c:v>0.882458249833004</c:v>
                </c:pt>
                <c:pt idx="273">
                  <c:v>0.815791583166337</c:v>
                </c:pt>
                <c:pt idx="274">
                  <c:v>0.695791583166337</c:v>
                </c:pt>
                <c:pt idx="275">
                  <c:v>0.602458249833003</c:v>
                </c:pt>
                <c:pt idx="276">
                  <c:v>0.46912491649967</c:v>
                </c:pt>
                <c:pt idx="277">
                  <c:v>0.335791583166336</c:v>
                </c:pt>
                <c:pt idx="278">
                  <c:v>0.175791583166336</c:v>
                </c:pt>
                <c:pt idx="279">
                  <c:v>0.0824582498330026</c:v>
                </c:pt>
                <c:pt idx="280">
                  <c:v>-0.0508750835003307</c:v>
                </c:pt>
                <c:pt idx="281">
                  <c:v>-0.117541750166997</c:v>
                </c:pt>
                <c:pt idx="282">
                  <c:v>-0.157541750166997</c:v>
                </c:pt>
                <c:pt idx="283">
                  <c:v>-0.197541750166998</c:v>
                </c:pt>
                <c:pt idx="284">
                  <c:v>-0.264208416833664</c:v>
                </c:pt>
                <c:pt idx="285">
                  <c:v>-0.277541750166998</c:v>
                </c:pt>
                <c:pt idx="286">
                  <c:v>-0.290875083500332</c:v>
                </c:pt>
                <c:pt idx="287">
                  <c:v>-0.277541750166999</c:v>
                </c:pt>
                <c:pt idx="288">
                  <c:v>-0.184208416833666</c:v>
                </c:pt>
                <c:pt idx="289">
                  <c:v>-0.0242084168336656</c:v>
                </c:pt>
                <c:pt idx="290">
                  <c:v>0.0691249164996681</c:v>
                </c:pt>
                <c:pt idx="291">
                  <c:v>0.122458249833001</c:v>
                </c:pt>
                <c:pt idx="292">
                  <c:v>0.149124916499668</c:v>
                </c:pt>
                <c:pt idx="293">
                  <c:v>0.135791583166335</c:v>
                </c:pt>
                <c:pt idx="294">
                  <c:v>0.029124916499668</c:v>
                </c:pt>
                <c:pt idx="295">
                  <c:v>-0.0508750835003321</c:v>
                </c:pt>
                <c:pt idx="296">
                  <c:v>-0.170875083500332</c:v>
                </c:pt>
                <c:pt idx="297">
                  <c:v>-0.290875083500332</c:v>
                </c:pt>
                <c:pt idx="298">
                  <c:v>-0.450875083500333</c:v>
                </c:pt>
                <c:pt idx="299">
                  <c:v>-0.570875083500333</c:v>
                </c:pt>
                <c:pt idx="300">
                  <c:v>-0.690875083500332</c:v>
                </c:pt>
                <c:pt idx="301">
                  <c:v>-0.810875083500332</c:v>
                </c:pt>
                <c:pt idx="302">
                  <c:v>-0.930875083500332</c:v>
                </c:pt>
                <c:pt idx="303">
                  <c:v>-1.010875083500332</c:v>
                </c:pt>
                <c:pt idx="304">
                  <c:v>-1.117541750166999</c:v>
                </c:pt>
                <c:pt idx="305">
                  <c:v>-1.184208416833666</c:v>
                </c:pt>
                <c:pt idx="306">
                  <c:v>-1.170875083500332</c:v>
                </c:pt>
                <c:pt idx="307">
                  <c:v>-1.090875083500332</c:v>
                </c:pt>
                <c:pt idx="308">
                  <c:v>-0.997541750166999</c:v>
                </c:pt>
                <c:pt idx="309">
                  <c:v>-0.864208416833666</c:v>
                </c:pt>
                <c:pt idx="310">
                  <c:v>-0.770875083500332</c:v>
                </c:pt>
                <c:pt idx="311">
                  <c:v>-0.704208416833665</c:v>
                </c:pt>
                <c:pt idx="312">
                  <c:v>-0.690875083500332</c:v>
                </c:pt>
                <c:pt idx="313">
                  <c:v>-0.637541750166999</c:v>
                </c:pt>
                <c:pt idx="314">
                  <c:v>-0.610875083500332</c:v>
                </c:pt>
                <c:pt idx="315">
                  <c:v>-0.610875083500332</c:v>
                </c:pt>
                <c:pt idx="316">
                  <c:v>-0.624208416833665</c:v>
                </c:pt>
                <c:pt idx="317">
                  <c:v>-0.624208416833665</c:v>
                </c:pt>
                <c:pt idx="318">
                  <c:v>-0.690875083500332</c:v>
                </c:pt>
                <c:pt idx="319">
                  <c:v>-0.744208416833665</c:v>
                </c:pt>
                <c:pt idx="320">
                  <c:v>-0.770875083500332</c:v>
                </c:pt>
                <c:pt idx="321">
                  <c:v>-0.784208416833665</c:v>
                </c:pt>
                <c:pt idx="322">
                  <c:v>-0.850875083500332</c:v>
                </c:pt>
                <c:pt idx="323">
                  <c:v>-0.890875083500332</c:v>
                </c:pt>
                <c:pt idx="324">
                  <c:v>-0.944208416833665</c:v>
                </c:pt>
                <c:pt idx="325">
                  <c:v>-1.037541750166998</c:v>
                </c:pt>
                <c:pt idx="326">
                  <c:v>-1.130875083500332</c:v>
                </c:pt>
                <c:pt idx="327">
                  <c:v>-1.237541750166997</c:v>
                </c:pt>
                <c:pt idx="328">
                  <c:v>-1.357541750166997</c:v>
                </c:pt>
                <c:pt idx="329">
                  <c:v>-1.450875083500331</c:v>
                </c:pt>
                <c:pt idx="330">
                  <c:v>-1.424208416833664</c:v>
                </c:pt>
                <c:pt idx="331">
                  <c:v>-1.384208416833664</c:v>
                </c:pt>
                <c:pt idx="332">
                  <c:v>-1.304208416833664</c:v>
                </c:pt>
                <c:pt idx="333">
                  <c:v>-1.264208416833664</c:v>
                </c:pt>
                <c:pt idx="334">
                  <c:v>-1.264208416833664</c:v>
                </c:pt>
                <c:pt idx="335">
                  <c:v>-1.344208416833663</c:v>
                </c:pt>
                <c:pt idx="336">
                  <c:v>-1.477541750166996</c:v>
                </c:pt>
                <c:pt idx="337">
                  <c:v>-1.61087508350033</c:v>
                </c:pt>
                <c:pt idx="338">
                  <c:v>-1.757541750166996</c:v>
                </c:pt>
                <c:pt idx="339">
                  <c:v>-1.85087508350033</c:v>
                </c:pt>
                <c:pt idx="340">
                  <c:v>-1.957541750166996</c:v>
                </c:pt>
                <c:pt idx="341">
                  <c:v>-2.037541750166997</c:v>
                </c:pt>
                <c:pt idx="342">
                  <c:v>-2.064208416833663</c:v>
                </c:pt>
                <c:pt idx="343">
                  <c:v>-2.064208416833663</c:v>
                </c:pt>
                <c:pt idx="344">
                  <c:v>-2.117541750166998</c:v>
                </c:pt>
                <c:pt idx="345">
                  <c:v>-2.197541750166998</c:v>
                </c:pt>
                <c:pt idx="346">
                  <c:v>-2.317541750166998</c:v>
                </c:pt>
                <c:pt idx="347">
                  <c:v>-2.490875083500331</c:v>
                </c:pt>
                <c:pt idx="348">
                  <c:v>-2.610875083500332</c:v>
                </c:pt>
                <c:pt idx="349">
                  <c:v>-2.717541750167</c:v>
                </c:pt>
                <c:pt idx="350">
                  <c:v>-2.770875083500332</c:v>
                </c:pt>
                <c:pt idx="351">
                  <c:v>-2.744208416833663</c:v>
                </c:pt>
                <c:pt idx="352">
                  <c:v>-2.690875083500332</c:v>
                </c:pt>
                <c:pt idx="353">
                  <c:v>-2.637541750166998</c:v>
                </c:pt>
                <c:pt idx="354">
                  <c:v>-2.637541750167</c:v>
                </c:pt>
                <c:pt idx="355">
                  <c:v>-2.597541750166998</c:v>
                </c:pt>
                <c:pt idx="356">
                  <c:v>-2.610875083500331</c:v>
                </c:pt>
                <c:pt idx="357">
                  <c:v>-2.637541750166998</c:v>
                </c:pt>
                <c:pt idx="358">
                  <c:v>-2.704208416833663</c:v>
                </c:pt>
                <c:pt idx="359">
                  <c:v>-2.690875083500331</c:v>
                </c:pt>
                <c:pt idx="360">
                  <c:v>-2.730875083500331</c:v>
                </c:pt>
                <c:pt idx="361">
                  <c:v>-2.704208416833663</c:v>
                </c:pt>
                <c:pt idx="362">
                  <c:v>-2.690875083500331</c:v>
                </c:pt>
                <c:pt idx="363">
                  <c:v>-2.73087508350033</c:v>
                </c:pt>
                <c:pt idx="364">
                  <c:v>-2.797541750166998</c:v>
                </c:pt>
                <c:pt idx="365">
                  <c:v>-2.837541750166998</c:v>
                </c:pt>
                <c:pt idx="366">
                  <c:v>-2.957541750166998</c:v>
                </c:pt>
                <c:pt idx="367">
                  <c:v>-3.077541750166998</c:v>
                </c:pt>
                <c:pt idx="368">
                  <c:v>-3.144208416833663</c:v>
                </c:pt>
                <c:pt idx="369">
                  <c:v>-3.144208416833663</c:v>
                </c:pt>
                <c:pt idx="370">
                  <c:v>-3.157541750166998</c:v>
                </c:pt>
                <c:pt idx="371">
                  <c:v>-3.077541750166997</c:v>
                </c:pt>
                <c:pt idx="372">
                  <c:v>-3.024208416833662</c:v>
                </c:pt>
                <c:pt idx="373">
                  <c:v>-2.944208416833657</c:v>
                </c:pt>
                <c:pt idx="374">
                  <c:v>-2.93087508350033</c:v>
                </c:pt>
                <c:pt idx="375">
                  <c:v>-2.904208416833657</c:v>
                </c:pt>
                <c:pt idx="376">
                  <c:v>-2.917541750166997</c:v>
                </c:pt>
                <c:pt idx="377">
                  <c:v>-2.877541750166997</c:v>
                </c:pt>
                <c:pt idx="378">
                  <c:v>-2.864208416833657</c:v>
                </c:pt>
                <c:pt idx="379">
                  <c:v>-2.81087508350033</c:v>
                </c:pt>
                <c:pt idx="380">
                  <c:v>-2.784208416833664</c:v>
                </c:pt>
                <c:pt idx="381">
                  <c:v>-2.757541750166998</c:v>
                </c:pt>
                <c:pt idx="382">
                  <c:v>-2.730875083500331</c:v>
                </c:pt>
                <c:pt idx="383">
                  <c:v>-2.664208416833663</c:v>
                </c:pt>
                <c:pt idx="384">
                  <c:v>-2.584208416833663</c:v>
                </c:pt>
                <c:pt idx="385">
                  <c:v>-2.450875083500331</c:v>
                </c:pt>
                <c:pt idx="386">
                  <c:v>-2.344208416833656</c:v>
                </c:pt>
                <c:pt idx="387">
                  <c:v>-2.224208416833664</c:v>
                </c:pt>
                <c:pt idx="388">
                  <c:v>-2.157541750167</c:v>
                </c:pt>
                <c:pt idx="389">
                  <c:v>-2.090875083500332</c:v>
                </c:pt>
                <c:pt idx="390">
                  <c:v>-2.064208416833663</c:v>
                </c:pt>
                <c:pt idx="391">
                  <c:v>-2.050875083500332</c:v>
                </c:pt>
                <c:pt idx="392">
                  <c:v>-2.064208416833663</c:v>
                </c:pt>
                <c:pt idx="393">
                  <c:v>-1.984208416833666</c:v>
                </c:pt>
                <c:pt idx="394">
                  <c:v>-1.970875083500332</c:v>
                </c:pt>
                <c:pt idx="395">
                  <c:v>-1.944208416833665</c:v>
                </c:pt>
                <c:pt idx="396">
                  <c:v>-1.864208416833665</c:v>
                </c:pt>
                <c:pt idx="397">
                  <c:v>-1.810875083500332</c:v>
                </c:pt>
                <c:pt idx="398">
                  <c:v>-1.864208416833665</c:v>
                </c:pt>
                <c:pt idx="399">
                  <c:v>-1.944208416833664</c:v>
                </c:pt>
                <c:pt idx="400">
                  <c:v>-2.050875083500331</c:v>
                </c:pt>
                <c:pt idx="401">
                  <c:v>-2.237541750166998</c:v>
                </c:pt>
                <c:pt idx="402">
                  <c:v>-2.397541750166998</c:v>
                </c:pt>
                <c:pt idx="403">
                  <c:v>-2.49087508350033</c:v>
                </c:pt>
                <c:pt idx="404">
                  <c:v>-2.557541750166998</c:v>
                </c:pt>
                <c:pt idx="405">
                  <c:v>-2.624208416833662</c:v>
                </c:pt>
                <c:pt idx="406">
                  <c:v>-2.637541750166997</c:v>
                </c:pt>
                <c:pt idx="407">
                  <c:v>-2.677541750166997</c:v>
                </c:pt>
                <c:pt idx="408">
                  <c:v>-2.797541750166998</c:v>
                </c:pt>
                <c:pt idx="409">
                  <c:v>-2.877541750166997</c:v>
                </c:pt>
                <c:pt idx="410">
                  <c:v>-2.957541750166997</c:v>
                </c:pt>
                <c:pt idx="411">
                  <c:v>-3.050875083500331</c:v>
                </c:pt>
                <c:pt idx="412">
                  <c:v>-3.117541750166998</c:v>
                </c:pt>
                <c:pt idx="413">
                  <c:v>-3.130875083500331</c:v>
                </c:pt>
                <c:pt idx="414">
                  <c:v>-3.157541750166998</c:v>
                </c:pt>
                <c:pt idx="415">
                  <c:v>-3.197541750166998</c:v>
                </c:pt>
                <c:pt idx="416">
                  <c:v>-3.197541750167</c:v>
                </c:pt>
                <c:pt idx="417">
                  <c:v>-3.210875083500332</c:v>
                </c:pt>
                <c:pt idx="418">
                  <c:v>-3.264208416833664</c:v>
                </c:pt>
                <c:pt idx="419">
                  <c:v>-3.33087508350033</c:v>
                </c:pt>
                <c:pt idx="420">
                  <c:v>-3.344208416833656</c:v>
                </c:pt>
                <c:pt idx="421">
                  <c:v>-3.37087508350033</c:v>
                </c:pt>
                <c:pt idx="422">
                  <c:v>-3.384208416833657</c:v>
                </c:pt>
                <c:pt idx="423">
                  <c:v>-3.277541750167</c:v>
                </c:pt>
                <c:pt idx="424">
                  <c:v>-3.130875083500332</c:v>
                </c:pt>
                <c:pt idx="425">
                  <c:v>-2.944208416833657</c:v>
                </c:pt>
                <c:pt idx="426">
                  <c:v>-2.770875083500333</c:v>
                </c:pt>
                <c:pt idx="427">
                  <c:v>-2.530875083500332</c:v>
                </c:pt>
                <c:pt idx="428">
                  <c:v>-2.33087508350033</c:v>
                </c:pt>
                <c:pt idx="429">
                  <c:v>-2.117541750167</c:v>
                </c:pt>
                <c:pt idx="430">
                  <c:v>-1.944208416833665</c:v>
                </c:pt>
                <c:pt idx="431">
                  <c:v>-1.730875083500332</c:v>
                </c:pt>
                <c:pt idx="432">
                  <c:v>-1.544208416833664</c:v>
                </c:pt>
                <c:pt idx="433">
                  <c:v>-1.344208416833664</c:v>
                </c:pt>
                <c:pt idx="434">
                  <c:v>-1.130875083500331</c:v>
                </c:pt>
                <c:pt idx="435">
                  <c:v>-0.904208416833664</c:v>
                </c:pt>
                <c:pt idx="436">
                  <c:v>-0.664208416833665</c:v>
                </c:pt>
                <c:pt idx="437">
                  <c:v>-0.424208416833665</c:v>
                </c:pt>
                <c:pt idx="438">
                  <c:v>-0.184208416833664</c:v>
                </c:pt>
                <c:pt idx="439">
                  <c:v>0.0557915831663356</c:v>
                </c:pt>
                <c:pt idx="440">
                  <c:v>0.295791583166336</c:v>
                </c:pt>
                <c:pt idx="441">
                  <c:v>0.615791583166336</c:v>
                </c:pt>
                <c:pt idx="442">
                  <c:v>0.922458249833003</c:v>
                </c:pt>
                <c:pt idx="443">
                  <c:v>1.269124916499669</c:v>
                </c:pt>
                <c:pt idx="444">
                  <c:v>1.629124916499669</c:v>
                </c:pt>
                <c:pt idx="445">
                  <c:v>2.002458249833002</c:v>
                </c:pt>
                <c:pt idx="446">
                  <c:v>2.295791583166336</c:v>
                </c:pt>
                <c:pt idx="447">
                  <c:v>2.629124916499669</c:v>
                </c:pt>
                <c:pt idx="448">
                  <c:v>2.882458249833002</c:v>
                </c:pt>
                <c:pt idx="449">
                  <c:v>3.069124916499669</c:v>
                </c:pt>
                <c:pt idx="450">
                  <c:v>3.175791583166336</c:v>
                </c:pt>
                <c:pt idx="451">
                  <c:v>3.202458249833003</c:v>
                </c:pt>
                <c:pt idx="452">
                  <c:v>3.175791583166337</c:v>
                </c:pt>
                <c:pt idx="453">
                  <c:v>3.015791583166336</c:v>
                </c:pt>
                <c:pt idx="454">
                  <c:v>2.762458249833003</c:v>
                </c:pt>
                <c:pt idx="455">
                  <c:v>2.469124916499669</c:v>
                </c:pt>
                <c:pt idx="456">
                  <c:v>2.055791583166337</c:v>
                </c:pt>
                <c:pt idx="457">
                  <c:v>1.549124916499669</c:v>
                </c:pt>
                <c:pt idx="458">
                  <c:v>1.042458249833003</c:v>
                </c:pt>
                <c:pt idx="459">
                  <c:v>0.562458249833003</c:v>
                </c:pt>
                <c:pt idx="460">
                  <c:v>0.0824582498330026</c:v>
                </c:pt>
                <c:pt idx="461">
                  <c:v>-0.330875083500331</c:v>
                </c:pt>
                <c:pt idx="462">
                  <c:v>-0.757541750166998</c:v>
                </c:pt>
                <c:pt idx="463">
                  <c:v>-1.117541750166998</c:v>
                </c:pt>
                <c:pt idx="464">
                  <c:v>-1.464208416833665</c:v>
                </c:pt>
                <c:pt idx="465">
                  <c:v>-1.784208416833665</c:v>
                </c:pt>
                <c:pt idx="466">
                  <c:v>-2.037541750167</c:v>
                </c:pt>
                <c:pt idx="467">
                  <c:v>-2.237541750167</c:v>
                </c:pt>
                <c:pt idx="468">
                  <c:v>-2.370875083500332</c:v>
                </c:pt>
                <c:pt idx="469">
                  <c:v>-2.450875083500332</c:v>
                </c:pt>
                <c:pt idx="470">
                  <c:v>-2.544208416833662</c:v>
                </c:pt>
                <c:pt idx="471">
                  <c:v>-2.637541750167</c:v>
                </c:pt>
                <c:pt idx="472">
                  <c:v>-2.664208416833663</c:v>
                </c:pt>
                <c:pt idx="473">
                  <c:v>-2.690875083500332</c:v>
                </c:pt>
                <c:pt idx="474">
                  <c:v>-2.770875083500333</c:v>
                </c:pt>
                <c:pt idx="475">
                  <c:v>-2.797541750167</c:v>
                </c:pt>
                <c:pt idx="476">
                  <c:v>-2.824208416833656</c:v>
                </c:pt>
                <c:pt idx="477">
                  <c:v>-2.89087508350033</c:v>
                </c:pt>
                <c:pt idx="478">
                  <c:v>-2.957541750167</c:v>
                </c:pt>
                <c:pt idx="479">
                  <c:v>-2.970875083500331</c:v>
                </c:pt>
                <c:pt idx="480">
                  <c:v>-2.944208416833657</c:v>
                </c:pt>
                <c:pt idx="481">
                  <c:v>-2.957541750166998</c:v>
                </c:pt>
                <c:pt idx="482">
                  <c:v>-2.957541750166997</c:v>
                </c:pt>
                <c:pt idx="483">
                  <c:v>-2.97087508350033</c:v>
                </c:pt>
                <c:pt idx="484">
                  <c:v>-2.93087508350033</c:v>
                </c:pt>
                <c:pt idx="485">
                  <c:v>-2.93087508350033</c:v>
                </c:pt>
                <c:pt idx="486">
                  <c:v>-2.877541750166997</c:v>
                </c:pt>
                <c:pt idx="487">
                  <c:v>-2.864208416833657</c:v>
                </c:pt>
                <c:pt idx="488">
                  <c:v>-2.85087508350033</c:v>
                </c:pt>
                <c:pt idx="489">
                  <c:v>-2.89087508350033</c:v>
                </c:pt>
                <c:pt idx="490">
                  <c:v>-2.997541750166997</c:v>
                </c:pt>
                <c:pt idx="491">
                  <c:v>-3.090875083500328</c:v>
                </c:pt>
                <c:pt idx="492">
                  <c:v>-3.117541750166997</c:v>
                </c:pt>
                <c:pt idx="493">
                  <c:v>-3.130875083500328</c:v>
                </c:pt>
                <c:pt idx="494">
                  <c:v>-3.104208416833663</c:v>
                </c:pt>
                <c:pt idx="495">
                  <c:v>-3.024208416833662</c:v>
                </c:pt>
                <c:pt idx="496">
                  <c:v>-2.944208416833657</c:v>
                </c:pt>
                <c:pt idx="497">
                  <c:v>-2.904208416833657</c:v>
                </c:pt>
                <c:pt idx="498">
                  <c:v>-2.904208416833657</c:v>
                </c:pt>
                <c:pt idx="499">
                  <c:v>-2.97087508350033</c:v>
                </c:pt>
                <c:pt idx="500">
                  <c:v>-2.984208416833662</c:v>
                </c:pt>
                <c:pt idx="501">
                  <c:v>-2.984208416833662</c:v>
                </c:pt>
                <c:pt idx="502">
                  <c:v>-2.944208416833657</c:v>
                </c:pt>
                <c:pt idx="503">
                  <c:v>-2.850875083500326</c:v>
                </c:pt>
                <c:pt idx="504">
                  <c:v>-2.690875083500328</c:v>
                </c:pt>
                <c:pt idx="505">
                  <c:v>-2.464208416833662</c:v>
                </c:pt>
                <c:pt idx="506">
                  <c:v>-2.264208416833663</c:v>
                </c:pt>
                <c:pt idx="507">
                  <c:v>-2.117541750166997</c:v>
                </c:pt>
                <c:pt idx="508">
                  <c:v>-1.970875083500329</c:v>
                </c:pt>
                <c:pt idx="509">
                  <c:v>-1.877541750166996</c:v>
                </c:pt>
                <c:pt idx="510">
                  <c:v>-1.904208416833663</c:v>
                </c:pt>
                <c:pt idx="511">
                  <c:v>-1.930875083500329</c:v>
                </c:pt>
                <c:pt idx="512">
                  <c:v>-1.944208416833663</c:v>
                </c:pt>
                <c:pt idx="513">
                  <c:v>-1.957541750166996</c:v>
                </c:pt>
                <c:pt idx="514">
                  <c:v>-1.970875083500331</c:v>
                </c:pt>
                <c:pt idx="515">
                  <c:v>-1.957541750166998</c:v>
                </c:pt>
                <c:pt idx="516">
                  <c:v>-1.970875083500332</c:v>
                </c:pt>
                <c:pt idx="517">
                  <c:v>-2.010875083500332</c:v>
                </c:pt>
                <c:pt idx="518">
                  <c:v>-2.130875083500332</c:v>
                </c:pt>
                <c:pt idx="519">
                  <c:v>-2.224208416833664</c:v>
                </c:pt>
                <c:pt idx="520">
                  <c:v>-2.37087508350033</c:v>
                </c:pt>
                <c:pt idx="521">
                  <c:v>-2.504208416833662</c:v>
                </c:pt>
                <c:pt idx="522">
                  <c:v>-2.597541750167</c:v>
                </c:pt>
                <c:pt idx="523">
                  <c:v>-2.677541750167</c:v>
                </c:pt>
                <c:pt idx="524">
                  <c:v>-2.784208416833664</c:v>
                </c:pt>
                <c:pt idx="525">
                  <c:v>-2.837541750167</c:v>
                </c:pt>
                <c:pt idx="526">
                  <c:v>-2.877541750167</c:v>
                </c:pt>
                <c:pt idx="527">
                  <c:v>-2.890875083500332</c:v>
                </c:pt>
                <c:pt idx="528">
                  <c:v>-2.850875083500332</c:v>
                </c:pt>
                <c:pt idx="529">
                  <c:v>-2.784208416833664</c:v>
                </c:pt>
                <c:pt idx="530">
                  <c:v>-2.757541750167</c:v>
                </c:pt>
                <c:pt idx="531">
                  <c:v>-2.704208416833663</c:v>
                </c:pt>
                <c:pt idx="532">
                  <c:v>-2.650875083500332</c:v>
                </c:pt>
                <c:pt idx="533">
                  <c:v>-2.557541750167</c:v>
                </c:pt>
                <c:pt idx="534">
                  <c:v>-2.477541750167</c:v>
                </c:pt>
                <c:pt idx="535">
                  <c:v>-2.397541750167</c:v>
                </c:pt>
                <c:pt idx="536">
                  <c:v>-2.317541750167</c:v>
                </c:pt>
                <c:pt idx="537">
                  <c:v>-2.264208416833664</c:v>
                </c:pt>
                <c:pt idx="538">
                  <c:v>-2.250875083500333</c:v>
                </c:pt>
                <c:pt idx="539">
                  <c:v>-2.210875083500333</c:v>
                </c:pt>
                <c:pt idx="540">
                  <c:v>-2.184208416833663</c:v>
                </c:pt>
                <c:pt idx="541">
                  <c:v>-2.144208416833666</c:v>
                </c:pt>
                <c:pt idx="542">
                  <c:v>-2.104208416833666</c:v>
                </c:pt>
                <c:pt idx="543">
                  <c:v>-2.077541750167</c:v>
                </c:pt>
                <c:pt idx="544">
                  <c:v>-2.077541750167</c:v>
                </c:pt>
                <c:pt idx="545">
                  <c:v>-2.024208416833666</c:v>
                </c:pt>
                <c:pt idx="546">
                  <c:v>-2.010875083500332</c:v>
                </c:pt>
                <c:pt idx="547">
                  <c:v>-2.010875083500331</c:v>
                </c:pt>
                <c:pt idx="548">
                  <c:v>-2.064208416833663</c:v>
                </c:pt>
                <c:pt idx="549">
                  <c:v>-2.117541750166998</c:v>
                </c:pt>
                <c:pt idx="550">
                  <c:v>-2.170875083500331</c:v>
                </c:pt>
                <c:pt idx="551">
                  <c:v>-2.224208416833664</c:v>
                </c:pt>
                <c:pt idx="552">
                  <c:v>-2.237541750166998</c:v>
                </c:pt>
                <c:pt idx="553">
                  <c:v>-2.197541750166998</c:v>
                </c:pt>
                <c:pt idx="554">
                  <c:v>-2.157541750167</c:v>
                </c:pt>
                <c:pt idx="555">
                  <c:v>-2.104208416833663</c:v>
                </c:pt>
                <c:pt idx="556">
                  <c:v>-2.050875083500331</c:v>
                </c:pt>
                <c:pt idx="557">
                  <c:v>-2.024208416833662</c:v>
                </c:pt>
                <c:pt idx="558">
                  <c:v>-1.984208416833664</c:v>
                </c:pt>
                <c:pt idx="559">
                  <c:v>-1.944208416833663</c:v>
                </c:pt>
                <c:pt idx="560">
                  <c:v>-1.930875083500329</c:v>
                </c:pt>
                <c:pt idx="561">
                  <c:v>-1.904208416833664</c:v>
                </c:pt>
                <c:pt idx="562">
                  <c:v>-1.877541750166997</c:v>
                </c:pt>
                <c:pt idx="563">
                  <c:v>-1.824208416833664</c:v>
                </c:pt>
                <c:pt idx="564">
                  <c:v>-1.784208416833664</c:v>
                </c:pt>
                <c:pt idx="565">
                  <c:v>-1.704208416833663</c:v>
                </c:pt>
                <c:pt idx="566">
                  <c:v>-1.65087508350033</c:v>
                </c:pt>
                <c:pt idx="567">
                  <c:v>-1.597541750166996</c:v>
                </c:pt>
                <c:pt idx="568">
                  <c:v>-1.61087508350033</c:v>
                </c:pt>
                <c:pt idx="569">
                  <c:v>-1.650875083500328</c:v>
                </c:pt>
                <c:pt idx="570">
                  <c:v>-1.744208416833662</c:v>
                </c:pt>
                <c:pt idx="571">
                  <c:v>-1.864208416833662</c:v>
                </c:pt>
                <c:pt idx="572">
                  <c:v>-1.930875083500328</c:v>
                </c:pt>
                <c:pt idx="573">
                  <c:v>-1.984208416833662</c:v>
                </c:pt>
                <c:pt idx="574">
                  <c:v>-2.037541750166995</c:v>
                </c:pt>
                <c:pt idx="575">
                  <c:v>-2.077541750166997</c:v>
                </c:pt>
                <c:pt idx="576">
                  <c:v>-2.104208416833659</c:v>
                </c:pt>
                <c:pt idx="577">
                  <c:v>-2.144208416833662</c:v>
                </c:pt>
                <c:pt idx="578">
                  <c:v>-2.197541750166998</c:v>
                </c:pt>
                <c:pt idx="579">
                  <c:v>-2.210875083500331</c:v>
                </c:pt>
                <c:pt idx="580">
                  <c:v>-2.237541750166998</c:v>
                </c:pt>
                <c:pt idx="581">
                  <c:v>-2.224208416833664</c:v>
                </c:pt>
                <c:pt idx="582">
                  <c:v>-2.224208416833664</c:v>
                </c:pt>
                <c:pt idx="583">
                  <c:v>-2.170875083500332</c:v>
                </c:pt>
                <c:pt idx="584">
                  <c:v>-2.090875083500331</c:v>
                </c:pt>
                <c:pt idx="585">
                  <c:v>-1.984208416833664</c:v>
                </c:pt>
                <c:pt idx="586">
                  <c:v>-1.864208416833664</c:v>
                </c:pt>
                <c:pt idx="587">
                  <c:v>-1.824208416833664</c:v>
                </c:pt>
                <c:pt idx="588">
                  <c:v>-1.824208416833665</c:v>
                </c:pt>
                <c:pt idx="589">
                  <c:v>-1.810875083500332</c:v>
                </c:pt>
                <c:pt idx="590">
                  <c:v>-1.770875083500332</c:v>
                </c:pt>
                <c:pt idx="591">
                  <c:v>-1.717541750166998</c:v>
                </c:pt>
                <c:pt idx="592">
                  <c:v>-1.584208416833665</c:v>
                </c:pt>
                <c:pt idx="593">
                  <c:v>-1.45087508350033</c:v>
                </c:pt>
                <c:pt idx="594">
                  <c:v>-1.357541750166996</c:v>
                </c:pt>
                <c:pt idx="595">
                  <c:v>-1.317541750166997</c:v>
                </c:pt>
                <c:pt idx="596">
                  <c:v>-1.357541750166996</c:v>
                </c:pt>
                <c:pt idx="597">
                  <c:v>-1.464208416833663</c:v>
                </c:pt>
                <c:pt idx="598">
                  <c:v>-1.584208416833663</c:v>
                </c:pt>
                <c:pt idx="599">
                  <c:v>-1.704208416833663</c:v>
                </c:pt>
                <c:pt idx="600">
                  <c:v>-1.757541750166996</c:v>
                </c:pt>
                <c:pt idx="601">
                  <c:v>-1.717541750166997</c:v>
                </c:pt>
                <c:pt idx="602">
                  <c:v>-1.584208416833664</c:v>
                </c:pt>
                <c:pt idx="603">
                  <c:v>-1.397541750166997</c:v>
                </c:pt>
                <c:pt idx="604">
                  <c:v>-1.17087508350033</c:v>
                </c:pt>
                <c:pt idx="605">
                  <c:v>-1.024208416833664</c:v>
                </c:pt>
                <c:pt idx="606">
                  <c:v>-0.944208416833664</c:v>
                </c:pt>
                <c:pt idx="607">
                  <c:v>-0.944208416833665</c:v>
                </c:pt>
                <c:pt idx="608">
                  <c:v>-0.904208416833665</c:v>
                </c:pt>
                <c:pt idx="609">
                  <c:v>-0.890875083500332</c:v>
                </c:pt>
                <c:pt idx="610">
                  <c:v>-0.837541750166998</c:v>
                </c:pt>
                <c:pt idx="611">
                  <c:v>-0.730875083500331</c:v>
                </c:pt>
                <c:pt idx="612">
                  <c:v>-0.544208416833665</c:v>
                </c:pt>
                <c:pt idx="613">
                  <c:v>-0.357541750166999</c:v>
                </c:pt>
                <c:pt idx="614">
                  <c:v>-0.170875083500333</c:v>
                </c:pt>
                <c:pt idx="615">
                  <c:v>0.00245824983300006</c:v>
                </c:pt>
                <c:pt idx="616">
                  <c:v>0.0824582498330002</c:v>
                </c:pt>
                <c:pt idx="617">
                  <c:v>0.0957915831663328</c:v>
                </c:pt>
                <c:pt idx="618">
                  <c:v>0.0557915831663332</c:v>
                </c:pt>
                <c:pt idx="619">
                  <c:v>-0.0108750835003335</c:v>
                </c:pt>
                <c:pt idx="620">
                  <c:v>-0.0908750835003336</c:v>
                </c:pt>
                <c:pt idx="621">
                  <c:v>-0.0908750835003336</c:v>
                </c:pt>
                <c:pt idx="622">
                  <c:v>-0.0775417501670001</c:v>
                </c:pt>
                <c:pt idx="623">
                  <c:v>-0.0908750835003336</c:v>
                </c:pt>
                <c:pt idx="624">
                  <c:v>-0.104208416833667</c:v>
                </c:pt>
                <c:pt idx="625">
                  <c:v>-0.104208416833668</c:v>
                </c:pt>
                <c:pt idx="626">
                  <c:v>-0.130875083500335</c:v>
                </c:pt>
                <c:pt idx="627">
                  <c:v>-0.157541750167</c:v>
                </c:pt>
                <c:pt idx="628">
                  <c:v>-0.184208416833665</c:v>
                </c:pt>
                <c:pt idx="629">
                  <c:v>-0.197541750166999</c:v>
                </c:pt>
                <c:pt idx="630">
                  <c:v>-0.224208416833666</c:v>
                </c:pt>
                <c:pt idx="631">
                  <c:v>-0.197541750166999</c:v>
                </c:pt>
                <c:pt idx="632">
                  <c:v>-0.170875083500331</c:v>
                </c:pt>
                <c:pt idx="633">
                  <c:v>-0.117541750166998</c:v>
                </c:pt>
                <c:pt idx="634">
                  <c:v>-0.0375417501669977</c:v>
                </c:pt>
                <c:pt idx="635">
                  <c:v>0.0691249164996696</c:v>
                </c:pt>
                <c:pt idx="636">
                  <c:v>0.135791583166336</c:v>
                </c:pt>
                <c:pt idx="637">
                  <c:v>0.255791583166336</c:v>
                </c:pt>
                <c:pt idx="638">
                  <c:v>0.362458249833003</c:v>
                </c:pt>
                <c:pt idx="639">
                  <c:v>0.482458249833004</c:v>
                </c:pt>
                <c:pt idx="640">
                  <c:v>0.589124916499671</c:v>
                </c:pt>
                <c:pt idx="641">
                  <c:v>0.695791583166338</c:v>
                </c:pt>
                <c:pt idx="642">
                  <c:v>0.735791583166337</c:v>
                </c:pt>
                <c:pt idx="643">
                  <c:v>0.802458249833003</c:v>
                </c:pt>
                <c:pt idx="644">
                  <c:v>0.86912491649967</c:v>
                </c:pt>
                <c:pt idx="645">
                  <c:v>0.94912491649967</c:v>
                </c:pt>
                <c:pt idx="646">
                  <c:v>0.989124916499669</c:v>
                </c:pt>
                <c:pt idx="647">
                  <c:v>1.082458249833002</c:v>
                </c:pt>
                <c:pt idx="648">
                  <c:v>1.122458249833002</c:v>
                </c:pt>
                <c:pt idx="649">
                  <c:v>1.135791583166334</c:v>
                </c:pt>
                <c:pt idx="650">
                  <c:v>1.135791583166334</c:v>
                </c:pt>
                <c:pt idx="651">
                  <c:v>1.135791583166334</c:v>
                </c:pt>
                <c:pt idx="652">
                  <c:v>1.109124916499668</c:v>
                </c:pt>
                <c:pt idx="653">
                  <c:v>1.149124916499668</c:v>
                </c:pt>
                <c:pt idx="654">
                  <c:v>1.189124916499668</c:v>
                </c:pt>
                <c:pt idx="655">
                  <c:v>1.295791583166334</c:v>
                </c:pt>
                <c:pt idx="656">
                  <c:v>1.429124916499667</c:v>
                </c:pt>
                <c:pt idx="657">
                  <c:v>1.562458249833</c:v>
                </c:pt>
                <c:pt idx="658">
                  <c:v>1.682458249833</c:v>
                </c:pt>
                <c:pt idx="659">
                  <c:v>1.789124916499666</c:v>
                </c:pt>
                <c:pt idx="660">
                  <c:v>1.842458249833001</c:v>
                </c:pt>
                <c:pt idx="661">
                  <c:v>1.922458249833001</c:v>
                </c:pt>
                <c:pt idx="662">
                  <c:v>1.989124916499667</c:v>
                </c:pt>
                <c:pt idx="663">
                  <c:v>2.042458249833</c:v>
                </c:pt>
                <c:pt idx="664">
                  <c:v>2.109124916499668</c:v>
                </c:pt>
                <c:pt idx="665">
                  <c:v>2.175791583166335</c:v>
                </c:pt>
                <c:pt idx="666">
                  <c:v>2.255791583166335</c:v>
                </c:pt>
                <c:pt idx="667">
                  <c:v>2.335791583166335</c:v>
                </c:pt>
                <c:pt idx="668">
                  <c:v>2.455791583166336</c:v>
                </c:pt>
                <c:pt idx="669">
                  <c:v>2.58912491649967</c:v>
                </c:pt>
                <c:pt idx="670">
                  <c:v>2.709124916499668</c:v>
                </c:pt>
                <c:pt idx="671">
                  <c:v>2.829124916499669</c:v>
                </c:pt>
                <c:pt idx="672">
                  <c:v>2.975791583166337</c:v>
                </c:pt>
                <c:pt idx="673">
                  <c:v>3.042458249833003</c:v>
                </c:pt>
                <c:pt idx="674">
                  <c:v>3.082458249833003</c:v>
                </c:pt>
                <c:pt idx="675">
                  <c:v>3.135791583166337</c:v>
                </c:pt>
                <c:pt idx="676">
                  <c:v>3.175791583166336</c:v>
                </c:pt>
                <c:pt idx="677">
                  <c:v>3.202458249833001</c:v>
                </c:pt>
                <c:pt idx="678">
                  <c:v>3.309124916499668</c:v>
                </c:pt>
                <c:pt idx="679">
                  <c:v>3.415791583166336</c:v>
                </c:pt>
                <c:pt idx="680">
                  <c:v>3.575791583166336</c:v>
                </c:pt>
                <c:pt idx="681">
                  <c:v>3.70912491649967</c:v>
                </c:pt>
                <c:pt idx="682">
                  <c:v>3.829124916499669</c:v>
                </c:pt>
                <c:pt idx="683">
                  <c:v>3.895791583166336</c:v>
                </c:pt>
                <c:pt idx="684">
                  <c:v>3.962458249833002</c:v>
                </c:pt>
                <c:pt idx="685">
                  <c:v>4.002458249832975</c:v>
                </c:pt>
                <c:pt idx="686">
                  <c:v>4.042458249832984</c:v>
                </c:pt>
                <c:pt idx="687">
                  <c:v>4.082458249833</c:v>
                </c:pt>
                <c:pt idx="688">
                  <c:v>4.135791583166334</c:v>
                </c:pt>
                <c:pt idx="689">
                  <c:v>4.202458249833001</c:v>
                </c:pt>
                <c:pt idx="690">
                  <c:v>4.202458249833001</c:v>
                </c:pt>
                <c:pt idx="691">
                  <c:v>4.229124916499668</c:v>
                </c:pt>
                <c:pt idx="692">
                  <c:v>4.255791583166335</c:v>
                </c:pt>
                <c:pt idx="693">
                  <c:v>4.269124916499669</c:v>
                </c:pt>
                <c:pt idx="694">
                  <c:v>4.255791583166335</c:v>
                </c:pt>
                <c:pt idx="695">
                  <c:v>4.269124916499669</c:v>
                </c:pt>
                <c:pt idx="696">
                  <c:v>4.269124916499669</c:v>
                </c:pt>
                <c:pt idx="697">
                  <c:v>4.295791583166335</c:v>
                </c:pt>
                <c:pt idx="698">
                  <c:v>4.309124916499669</c:v>
                </c:pt>
                <c:pt idx="699">
                  <c:v>4.309124916499669</c:v>
                </c:pt>
                <c:pt idx="700">
                  <c:v>4.269124916499669</c:v>
                </c:pt>
                <c:pt idx="701">
                  <c:v>4.242458249833001</c:v>
                </c:pt>
                <c:pt idx="702">
                  <c:v>4.189124916499669</c:v>
                </c:pt>
                <c:pt idx="703">
                  <c:v>4.162458249832934</c:v>
                </c:pt>
                <c:pt idx="704">
                  <c:v>4.162458249832934</c:v>
                </c:pt>
                <c:pt idx="705">
                  <c:v>4.269124916499669</c:v>
                </c:pt>
                <c:pt idx="706">
                  <c:v>4.349124916499668</c:v>
                </c:pt>
                <c:pt idx="707">
                  <c:v>4.415791583166337</c:v>
                </c:pt>
                <c:pt idx="708">
                  <c:v>4.482458249833003</c:v>
                </c:pt>
                <c:pt idx="709">
                  <c:v>4.562458249832964</c:v>
                </c:pt>
                <c:pt idx="710">
                  <c:v>4.549124916499668</c:v>
                </c:pt>
                <c:pt idx="711">
                  <c:v>4.562458249832964</c:v>
                </c:pt>
                <c:pt idx="712">
                  <c:v>4.642458249832964</c:v>
                </c:pt>
                <c:pt idx="713">
                  <c:v>4.73579158316634</c:v>
                </c:pt>
                <c:pt idx="714">
                  <c:v>4.842458249832974</c:v>
                </c:pt>
                <c:pt idx="715">
                  <c:v>4.989124916499668</c:v>
                </c:pt>
                <c:pt idx="716">
                  <c:v>5.122458249832934</c:v>
                </c:pt>
                <c:pt idx="717">
                  <c:v>5.242458249833001</c:v>
                </c:pt>
                <c:pt idx="718">
                  <c:v>5.362458249832944</c:v>
                </c:pt>
                <c:pt idx="719">
                  <c:v>5.482458249833002</c:v>
                </c:pt>
                <c:pt idx="720">
                  <c:v>5.589124916499666</c:v>
                </c:pt>
                <c:pt idx="721">
                  <c:v>5.682458249832964</c:v>
                </c:pt>
                <c:pt idx="722">
                  <c:v>5.802458249832965</c:v>
                </c:pt>
                <c:pt idx="723">
                  <c:v>5.935791583166333</c:v>
                </c:pt>
                <c:pt idx="724">
                  <c:v>6.095791583166332</c:v>
                </c:pt>
                <c:pt idx="725">
                  <c:v>6.269124916499665</c:v>
                </c:pt>
                <c:pt idx="726">
                  <c:v>6.415791583166336</c:v>
                </c:pt>
                <c:pt idx="727">
                  <c:v>6.482458249832995</c:v>
                </c:pt>
                <c:pt idx="728">
                  <c:v>6.495791583166333</c:v>
                </c:pt>
                <c:pt idx="729">
                  <c:v>6.442458249832995</c:v>
                </c:pt>
                <c:pt idx="730">
                  <c:v>6.429124916499668</c:v>
                </c:pt>
                <c:pt idx="731">
                  <c:v>6.442458249832995</c:v>
                </c:pt>
                <c:pt idx="732">
                  <c:v>6.469124916499667</c:v>
                </c:pt>
                <c:pt idx="733">
                  <c:v>6.495791583166337</c:v>
                </c:pt>
                <c:pt idx="734">
                  <c:v>6.549124916499668</c:v>
                </c:pt>
                <c:pt idx="735">
                  <c:v>6.535791583166338</c:v>
                </c:pt>
                <c:pt idx="736">
                  <c:v>6.509124916499669</c:v>
                </c:pt>
                <c:pt idx="737">
                  <c:v>6.429124916499668</c:v>
                </c:pt>
                <c:pt idx="738">
                  <c:v>6.362458249832944</c:v>
                </c:pt>
                <c:pt idx="739">
                  <c:v>6.255791583166335</c:v>
                </c:pt>
                <c:pt idx="740">
                  <c:v>6.229124916499668</c:v>
                </c:pt>
                <c:pt idx="741">
                  <c:v>6.295791583166335</c:v>
                </c:pt>
                <c:pt idx="742">
                  <c:v>6.402458249833002</c:v>
                </c:pt>
                <c:pt idx="743">
                  <c:v>6.509124916499669</c:v>
                </c:pt>
                <c:pt idx="744">
                  <c:v>6.722458249832965</c:v>
                </c:pt>
                <c:pt idx="745">
                  <c:v>6.855791583166335</c:v>
                </c:pt>
                <c:pt idx="746">
                  <c:v>6.909124916499668</c:v>
                </c:pt>
                <c:pt idx="747">
                  <c:v>7.002458249832975</c:v>
                </c:pt>
                <c:pt idx="748">
                  <c:v>7.122458249832934</c:v>
                </c:pt>
                <c:pt idx="749">
                  <c:v>7.162458249832934</c:v>
                </c:pt>
                <c:pt idx="750">
                  <c:v>7.22912491649967</c:v>
                </c:pt>
                <c:pt idx="751">
                  <c:v>7.322458249832943</c:v>
                </c:pt>
                <c:pt idx="752">
                  <c:v>7.442458249833002</c:v>
                </c:pt>
                <c:pt idx="753">
                  <c:v>7.535791583166338</c:v>
                </c:pt>
                <c:pt idx="754">
                  <c:v>7.655791583166335</c:v>
                </c:pt>
                <c:pt idx="755">
                  <c:v>7.722458249832965</c:v>
                </c:pt>
                <c:pt idx="756">
                  <c:v>7.722458249832965</c:v>
                </c:pt>
                <c:pt idx="757">
                  <c:v>7.629124916499665</c:v>
                </c:pt>
                <c:pt idx="758">
                  <c:v>7.575791583166332</c:v>
                </c:pt>
                <c:pt idx="759">
                  <c:v>7.482458249832995</c:v>
                </c:pt>
                <c:pt idx="760">
                  <c:v>7.415791583166331</c:v>
                </c:pt>
                <c:pt idx="761">
                  <c:v>7.415791583166331</c:v>
                </c:pt>
                <c:pt idx="762">
                  <c:v>7.442458249832995</c:v>
                </c:pt>
                <c:pt idx="763">
                  <c:v>7.442458249832995</c:v>
                </c:pt>
                <c:pt idx="764">
                  <c:v>7.45579158316633</c:v>
                </c:pt>
                <c:pt idx="765">
                  <c:v>7.495791583166331</c:v>
                </c:pt>
                <c:pt idx="766">
                  <c:v>7.495791583166331</c:v>
                </c:pt>
                <c:pt idx="767">
                  <c:v>7.535791583166332</c:v>
                </c:pt>
                <c:pt idx="768">
                  <c:v>7.562458249832964</c:v>
                </c:pt>
                <c:pt idx="769">
                  <c:v>7.615791583166333</c:v>
                </c:pt>
                <c:pt idx="770">
                  <c:v>7.669124916499665</c:v>
                </c:pt>
                <c:pt idx="771">
                  <c:v>7.77579158316634</c:v>
                </c:pt>
                <c:pt idx="772">
                  <c:v>7.93579158316634</c:v>
                </c:pt>
                <c:pt idx="773">
                  <c:v>8.06912491649967</c:v>
                </c:pt>
                <c:pt idx="774">
                  <c:v>8.162458249833004</c:v>
                </c:pt>
                <c:pt idx="775">
                  <c:v>8.282458249833004</c:v>
                </c:pt>
                <c:pt idx="776">
                  <c:v>8.38912491649967</c:v>
                </c:pt>
                <c:pt idx="777">
                  <c:v>8.42912491649967</c:v>
                </c:pt>
                <c:pt idx="778">
                  <c:v>8.49579158316634</c:v>
                </c:pt>
                <c:pt idx="779">
                  <c:v>8.615791583166334</c:v>
                </c:pt>
                <c:pt idx="780">
                  <c:v>8.695791583166336</c:v>
                </c:pt>
                <c:pt idx="781">
                  <c:v>8.78912491649967</c:v>
                </c:pt>
                <c:pt idx="782">
                  <c:v>8.842458249833004</c:v>
                </c:pt>
                <c:pt idx="783">
                  <c:v>8.89579158316634</c:v>
                </c:pt>
                <c:pt idx="784">
                  <c:v>8.86912491649967</c:v>
                </c:pt>
                <c:pt idx="785">
                  <c:v>8.842458249833</c:v>
                </c:pt>
                <c:pt idx="786">
                  <c:v>8.722458249833003</c:v>
                </c:pt>
                <c:pt idx="787">
                  <c:v>8.58912491649967</c:v>
                </c:pt>
                <c:pt idx="788">
                  <c:v>8.482458249833006</c:v>
                </c:pt>
                <c:pt idx="789">
                  <c:v>8.442458249833</c:v>
                </c:pt>
                <c:pt idx="790">
                  <c:v>8.415791583166336</c:v>
                </c:pt>
                <c:pt idx="791">
                  <c:v>8.442458249833</c:v>
                </c:pt>
                <c:pt idx="792">
                  <c:v>8.56245824983301</c:v>
                </c:pt>
                <c:pt idx="793">
                  <c:v>8.695791583166334</c:v>
                </c:pt>
                <c:pt idx="794">
                  <c:v>8.78912491649967</c:v>
                </c:pt>
                <c:pt idx="795">
                  <c:v>8.88245824983301</c:v>
                </c:pt>
                <c:pt idx="796">
                  <c:v>9.002458249833004</c:v>
                </c:pt>
                <c:pt idx="797">
                  <c:v>9.10912491649967</c:v>
                </c:pt>
                <c:pt idx="798">
                  <c:v>9.215791583166337</c:v>
                </c:pt>
                <c:pt idx="799">
                  <c:v>9.38912491649967</c:v>
                </c:pt>
                <c:pt idx="800">
                  <c:v>9.57579158316634</c:v>
                </c:pt>
                <c:pt idx="801">
                  <c:v>9.80245824983301</c:v>
                </c:pt>
                <c:pt idx="802">
                  <c:v>10.06912491649967</c:v>
                </c:pt>
                <c:pt idx="803">
                  <c:v>10.32245824983301</c:v>
                </c:pt>
                <c:pt idx="804">
                  <c:v>10.57579158316634</c:v>
                </c:pt>
                <c:pt idx="805">
                  <c:v>10.78912491649967</c:v>
                </c:pt>
                <c:pt idx="806">
                  <c:v>10.98912491649967</c:v>
                </c:pt>
                <c:pt idx="807">
                  <c:v>11.12245824983301</c:v>
                </c:pt>
                <c:pt idx="808">
                  <c:v>11.242458249833</c:v>
                </c:pt>
                <c:pt idx="809">
                  <c:v>11.34912491649967</c:v>
                </c:pt>
                <c:pt idx="810">
                  <c:v>11.46912491649967</c:v>
                </c:pt>
                <c:pt idx="811">
                  <c:v>11.57579158316634</c:v>
                </c:pt>
                <c:pt idx="812">
                  <c:v>11.68245824983301</c:v>
                </c:pt>
                <c:pt idx="813">
                  <c:v>11.82912491649967</c:v>
                </c:pt>
                <c:pt idx="814">
                  <c:v>11.97579158316634</c:v>
                </c:pt>
                <c:pt idx="815">
                  <c:v>12.162458249833</c:v>
                </c:pt>
                <c:pt idx="816">
                  <c:v>12.30912491649967</c:v>
                </c:pt>
                <c:pt idx="817">
                  <c:v>12.402458249833</c:v>
                </c:pt>
                <c:pt idx="818">
                  <c:v>12.442458249833</c:v>
                </c:pt>
                <c:pt idx="819">
                  <c:v>12.41579158316634</c:v>
                </c:pt>
                <c:pt idx="820">
                  <c:v>12.38912491649967</c:v>
                </c:pt>
                <c:pt idx="821">
                  <c:v>12.34912491649967</c:v>
                </c:pt>
                <c:pt idx="822">
                  <c:v>12.32245824983301</c:v>
                </c:pt>
                <c:pt idx="823">
                  <c:v>12.30912491649967</c:v>
                </c:pt>
                <c:pt idx="824">
                  <c:v>12.36245824983301</c:v>
                </c:pt>
                <c:pt idx="825">
                  <c:v>12.442458249833</c:v>
                </c:pt>
                <c:pt idx="826">
                  <c:v>12.54912491649967</c:v>
                </c:pt>
                <c:pt idx="827">
                  <c:v>12.70912491649967</c:v>
                </c:pt>
                <c:pt idx="828">
                  <c:v>12.842458249833</c:v>
                </c:pt>
                <c:pt idx="829">
                  <c:v>12.962458249833</c:v>
                </c:pt>
                <c:pt idx="830">
                  <c:v>13.00245824983301</c:v>
                </c:pt>
                <c:pt idx="831">
                  <c:v>13.05579158316634</c:v>
                </c:pt>
                <c:pt idx="832">
                  <c:v>13.12245824983301</c:v>
                </c:pt>
                <c:pt idx="833">
                  <c:v>13.242458249833</c:v>
                </c:pt>
                <c:pt idx="834">
                  <c:v>13.41579158316634</c:v>
                </c:pt>
                <c:pt idx="835">
                  <c:v>13.62912491649967</c:v>
                </c:pt>
                <c:pt idx="836">
                  <c:v>13.89579158316634</c:v>
                </c:pt>
                <c:pt idx="837">
                  <c:v>14.18912491649967</c:v>
                </c:pt>
                <c:pt idx="838">
                  <c:v>14.45579158316634</c:v>
                </c:pt>
                <c:pt idx="839">
                  <c:v>14.66912491649967</c:v>
                </c:pt>
                <c:pt idx="840">
                  <c:v>14.90912491649967</c:v>
                </c:pt>
                <c:pt idx="841">
                  <c:v>15.10912491649967</c:v>
                </c:pt>
                <c:pt idx="842">
                  <c:v>15.29579158316634</c:v>
                </c:pt>
                <c:pt idx="843">
                  <c:v>15.50912491649967</c:v>
                </c:pt>
                <c:pt idx="844">
                  <c:v>15.73579158316634</c:v>
                </c:pt>
                <c:pt idx="845">
                  <c:v>15.98912491649967</c:v>
                </c:pt>
                <c:pt idx="846">
                  <c:v>16.282458249833</c:v>
                </c:pt>
                <c:pt idx="847">
                  <c:v>16.61579158316632</c:v>
                </c:pt>
                <c:pt idx="848">
                  <c:v>16.97579158316589</c:v>
                </c:pt>
                <c:pt idx="849">
                  <c:v>17.33579158316632</c:v>
                </c:pt>
                <c:pt idx="850">
                  <c:v>17.69579158316628</c:v>
                </c:pt>
                <c:pt idx="851">
                  <c:v>18.002458249833</c:v>
                </c:pt>
                <c:pt idx="852">
                  <c:v>18.282458249833</c:v>
                </c:pt>
                <c:pt idx="853">
                  <c:v>18.57579158316618</c:v>
                </c:pt>
                <c:pt idx="854">
                  <c:v>18.89579158316628</c:v>
                </c:pt>
                <c:pt idx="855">
                  <c:v>19.202458249833</c:v>
                </c:pt>
                <c:pt idx="856">
                  <c:v>19.54912491649967</c:v>
                </c:pt>
                <c:pt idx="857">
                  <c:v>19.89579158316628</c:v>
                </c:pt>
                <c:pt idx="858">
                  <c:v>20.25579158316618</c:v>
                </c:pt>
                <c:pt idx="859">
                  <c:v>20.602458249833</c:v>
                </c:pt>
                <c:pt idx="860">
                  <c:v>20.90912491649967</c:v>
                </c:pt>
                <c:pt idx="861">
                  <c:v>21.21579158316628</c:v>
                </c:pt>
                <c:pt idx="862">
                  <c:v>21.52245824983299</c:v>
                </c:pt>
                <c:pt idx="863">
                  <c:v>21.762458249833</c:v>
                </c:pt>
                <c:pt idx="864">
                  <c:v>21.94912491649967</c:v>
                </c:pt>
                <c:pt idx="865">
                  <c:v>22.10912491649967</c:v>
                </c:pt>
                <c:pt idx="866">
                  <c:v>22.18912491649967</c:v>
                </c:pt>
                <c:pt idx="867">
                  <c:v>22.242458249833</c:v>
                </c:pt>
                <c:pt idx="868">
                  <c:v>22.362458249833</c:v>
                </c:pt>
                <c:pt idx="869">
                  <c:v>22.53579158316628</c:v>
                </c:pt>
                <c:pt idx="870">
                  <c:v>22.69579158316628</c:v>
                </c:pt>
                <c:pt idx="871">
                  <c:v>22.86912491649967</c:v>
                </c:pt>
                <c:pt idx="872">
                  <c:v>23.042458249833</c:v>
                </c:pt>
                <c:pt idx="873">
                  <c:v>23.162458249833</c:v>
                </c:pt>
                <c:pt idx="874">
                  <c:v>23.25579158316618</c:v>
                </c:pt>
                <c:pt idx="875">
                  <c:v>23.45579158316608</c:v>
                </c:pt>
                <c:pt idx="876">
                  <c:v>23.682458249833</c:v>
                </c:pt>
                <c:pt idx="877">
                  <c:v>23.85579158316632</c:v>
                </c:pt>
                <c:pt idx="878">
                  <c:v>24.01579158316632</c:v>
                </c:pt>
                <c:pt idx="879">
                  <c:v>24.242458249833</c:v>
                </c:pt>
                <c:pt idx="880">
                  <c:v>24.41579158316618</c:v>
                </c:pt>
                <c:pt idx="881">
                  <c:v>24.62912491649967</c:v>
                </c:pt>
                <c:pt idx="882">
                  <c:v>24.86912491649968</c:v>
                </c:pt>
                <c:pt idx="883">
                  <c:v>25.05579158316628</c:v>
                </c:pt>
                <c:pt idx="884">
                  <c:v>25.13579158316632</c:v>
                </c:pt>
                <c:pt idx="885">
                  <c:v>25.21579158316628</c:v>
                </c:pt>
                <c:pt idx="886">
                  <c:v>25.282458249833</c:v>
                </c:pt>
                <c:pt idx="887">
                  <c:v>25.37579158316628</c:v>
                </c:pt>
                <c:pt idx="888">
                  <c:v>25.48245824983298</c:v>
                </c:pt>
                <c:pt idx="889">
                  <c:v>25.61579158316632</c:v>
                </c:pt>
                <c:pt idx="890">
                  <c:v>25.722458249833</c:v>
                </c:pt>
                <c:pt idx="891">
                  <c:v>25.842458249833</c:v>
                </c:pt>
                <c:pt idx="892">
                  <c:v>25.96245824983298</c:v>
                </c:pt>
                <c:pt idx="893">
                  <c:v>26.17579158316632</c:v>
                </c:pt>
                <c:pt idx="894">
                  <c:v>26.38912491649967</c:v>
                </c:pt>
                <c:pt idx="895">
                  <c:v>26.682458249833</c:v>
                </c:pt>
                <c:pt idx="896">
                  <c:v>26.98912491649967</c:v>
                </c:pt>
                <c:pt idx="897">
                  <c:v>27.2957915831659</c:v>
                </c:pt>
                <c:pt idx="898">
                  <c:v>27.562458249833</c:v>
                </c:pt>
                <c:pt idx="899">
                  <c:v>27.85579158316632</c:v>
                </c:pt>
                <c:pt idx="900">
                  <c:v>28.09579158316618</c:v>
                </c:pt>
                <c:pt idx="901">
                  <c:v>28.26912491649967</c:v>
                </c:pt>
                <c:pt idx="902">
                  <c:v>28.38912491649967</c:v>
                </c:pt>
                <c:pt idx="903">
                  <c:v>28.53579158316628</c:v>
                </c:pt>
                <c:pt idx="904">
                  <c:v>28.722458249833</c:v>
                </c:pt>
                <c:pt idx="905">
                  <c:v>28.90912491649967</c:v>
                </c:pt>
                <c:pt idx="906">
                  <c:v>29.02912491649967</c:v>
                </c:pt>
                <c:pt idx="907">
                  <c:v>29.21579158316628</c:v>
                </c:pt>
                <c:pt idx="908">
                  <c:v>29.37579158316628</c:v>
                </c:pt>
                <c:pt idx="909">
                  <c:v>29.48245824983298</c:v>
                </c:pt>
                <c:pt idx="910">
                  <c:v>29.57579158316618</c:v>
                </c:pt>
                <c:pt idx="911">
                  <c:v>29.74912491649967</c:v>
                </c:pt>
                <c:pt idx="912">
                  <c:v>29.922458249833</c:v>
                </c:pt>
                <c:pt idx="913">
                  <c:v>30.13579158316632</c:v>
                </c:pt>
                <c:pt idx="914">
                  <c:v>30.38912491649966</c:v>
                </c:pt>
                <c:pt idx="915">
                  <c:v>30.70912491649966</c:v>
                </c:pt>
                <c:pt idx="916">
                  <c:v>31.05579158316628</c:v>
                </c:pt>
                <c:pt idx="917">
                  <c:v>31.46912491649967</c:v>
                </c:pt>
                <c:pt idx="918">
                  <c:v>31.86912491649968</c:v>
                </c:pt>
                <c:pt idx="919">
                  <c:v>32.25579158316629</c:v>
                </c:pt>
                <c:pt idx="920">
                  <c:v>32.64245824983301</c:v>
                </c:pt>
                <c:pt idx="921">
                  <c:v>33.09579158316632</c:v>
                </c:pt>
                <c:pt idx="922">
                  <c:v>33.50912491649967</c:v>
                </c:pt>
                <c:pt idx="923">
                  <c:v>33.94912491649967</c:v>
                </c:pt>
                <c:pt idx="924">
                  <c:v>34.442458249833</c:v>
                </c:pt>
                <c:pt idx="925">
                  <c:v>34.93579158316629</c:v>
                </c:pt>
                <c:pt idx="926">
                  <c:v>35.402458249833</c:v>
                </c:pt>
                <c:pt idx="927">
                  <c:v>35.90912491649967</c:v>
                </c:pt>
                <c:pt idx="928">
                  <c:v>36.46912491649967</c:v>
                </c:pt>
                <c:pt idx="929">
                  <c:v>37.06912491649967</c:v>
                </c:pt>
                <c:pt idx="930">
                  <c:v>37.762458249833</c:v>
                </c:pt>
                <c:pt idx="931">
                  <c:v>38.562458249833</c:v>
                </c:pt>
                <c:pt idx="932">
                  <c:v>39.375791583166</c:v>
                </c:pt>
                <c:pt idx="933">
                  <c:v>40.21579158316634</c:v>
                </c:pt>
                <c:pt idx="934">
                  <c:v>41.13579158316632</c:v>
                </c:pt>
                <c:pt idx="935">
                  <c:v>42.06912491649967</c:v>
                </c:pt>
                <c:pt idx="936">
                  <c:v>43.015791583166</c:v>
                </c:pt>
                <c:pt idx="937">
                  <c:v>44.055791583166</c:v>
                </c:pt>
                <c:pt idx="938">
                  <c:v>45.162458249833</c:v>
                </c:pt>
                <c:pt idx="939">
                  <c:v>46.25579158316629</c:v>
                </c:pt>
                <c:pt idx="940">
                  <c:v>47.415791583166</c:v>
                </c:pt>
                <c:pt idx="941">
                  <c:v>48.62912491649967</c:v>
                </c:pt>
                <c:pt idx="942">
                  <c:v>49.90912491649967</c:v>
                </c:pt>
                <c:pt idx="943">
                  <c:v>51.202458249833</c:v>
                </c:pt>
                <c:pt idx="944">
                  <c:v>52.54912491649966</c:v>
                </c:pt>
                <c:pt idx="945">
                  <c:v>53.842458249833</c:v>
                </c:pt>
                <c:pt idx="946">
                  <c:v>55.122458249833</c:v>
                </c:pt>
                <c:pt idx="947">
                  <c:v>56.415791583166</c:v>
                </c:pt>
                <c:pt idx="948">
                  <c:v>57.74912491649968</c:v>
                </c:pt>
                <c:pt idx="949">
                  <c:v>59.055791583166</c:v>
                </c:pt>
                <c:pt idx="950">
                  <c:v>60.402458249833</c:v>
                </c:pt>
                <c:pt idx="951">
                  <c:v>61.802458249833</c:v>
                </c:pt>
                <c:pt idx="952">
                  <c:v>63.1891249164997</c:v>
                </c:pt>
                <c:pt idx="953">
                  <c:v>64.52245824983301</c:v>
                </c:pt>
                <c:pt idx="954">
                  <c:v>65.92245824983301</c:v>
                </c:pt>
                <c:pt idx="955">
                  <c:v>67.26912491649968</c:v>
                </c:pt>
                <c:pt idx="956">
                  <c:v>68.562458249833</c:v>
                </c:pt>
                <c:pt idx="957">
                  <c:v>69.80245824983301</c:v>
                </c:pt>
                <c:pt idx="958">
                  <c:v>71.02912491649904</c:v>
                </c:pt>
                <c:pt idx="959">
                  <c:v>72.22912491649925</c:v>
                </c:pt>
                <c:pt idx="960">
                  <c:v>73.442458249833</c:v>
                </c:pt>
                <c:pt idx="961">
                  <c:v>74.65579158316538</c:v>
                </c:pt>
                <c:pt idx="962">
                  <c:v>75.84245824983298</c:v>
                </c:pt>
                <c:pt idx="963">
                  <c:v>77.00245824983298</c:v>
                </c:pt>
                <c:pt idx="964">
                  <c:v>78.109124916499</c:v>
                </c:pt>
                <c:pt idx="965">
                  <c:v>79.22912491649925</c:v>
                </c:pt>
                <c:pt idx="966">
                  <c:v>80.26912491649968</c:v>
                </c:pt>
                <c:pt idx="967">
                  <c:v>81.29579158316631</c:v>
                </c:pt>
                <c:pt idx="968">
                  <c:v>82.32245824983298</c:v>
                </c:pt>
                <c:pt idx="969">
                  <c:v>83.26912491649965</c:v>
                </c:pt>
                <c:pt idx="970">
                  <c:v>84.18912491649893</c:v>
                </c:pt>
                <c:pt idx="971">
                  <c:v>85.109124916499</c:v>
                </c:pt>
                <c:pt idx="972">
                  <c:v>85.97579158316569</c:v>
                </c:pt>
                <c:pt idx="973">
                  <c:v>86.77579158316567</c:v>
                </c:pt>
                <c:pt idx="974">
                  <c:v>87.49579158316631</c:v>
                </c:pt>
                <c:pt idx="975">
                  <c:v>88.21579158316631</c:v>
                </c:pt>
                <c:pt idx="976">
                  <c:v>88.86912491649935</c:v>
                </c:pt>
                <c:pt idx="977">
                  <c:v>89.41579158316631</c:v>
                </c:pt>
                <c:pt idx="978">
                  <c:v>89.90912491649968</c:v>
                </c:pt>
                <c:pt idx="979">
                  <c:v>90.37579158316532</c:v>
                </c:pt>
                <c:pt idx="980">
                  <c:v>90.70912491649965</c:v>
                </c:pt>
                <c:pt idx="981">
                  <c:v>90.97579158316572</c:v>
                </c:pt>
                <c:pt idx="982">
                  <c:v>91.22912491649925</c:v>
                </c:pt>
                <c:pt idx="983">
                  <c:v>91.44245824983302</c:v>
                </c:pt>
                <c:pt idx="984">
                  <c:v>91.62912491649875</c:v>
                </c:pt>
                <c:pt idx="985">
                  <c:v>91.72245824983298</c:v>
                </c:pt>
                <c:pt idx="986">
                  <c:v>91.73579158316628</c:v>
                </c:pt>
                <c:pt idx="987">
                  <c:v>91.69579158316569</c:v>
                </c:pt>
                <c:pt idx="988">
                  <c:v>91.58912491649905</c:v>
                </c:pt>
                <c:pt idx="989">
                  <c:v>91.48245824983301</c:v>
                </c:pt>
                <c:pt idx="990">
                  <c:v>91.30912491649904</c:v>
                </c:pt>
                <c:pt idx="991">
                  <c:v>91.12245824983295</c:v>
                </c:pt>
                <c:pt idx="992">
                  <c:v>90.92245824983298</c:v>
                </c:pt>
                <c:pt idx="993">
                  <c:v>90.62912491649874</c:v>
                </c:pt>
                <c:pt idx="994">
                  <c:v>90.21579158316631</c:v>
                </c:pt>
                <c:pt idx="995">
                  <c:v>89.73579158316628</c:v>
                </c:pt>
                <c:pt idx="996">
                  <c:v>89.21579158316631</c:v>
                </c:pt>
                <c:pt idx="997">
                  <c:v>88.61579158316569</c:v>
                </c:pt>
                <c:pt idx="998">
                  <c:v>87.97579158316569</c:v>
                </c:pt>
                <c:pt idx="999">
                  <c:v>87.36245824983301</c:v>
                </c:pt>
                <c:pt idx="1000">
                  <c:v>86.81579158316615</c:v>
                </c:pt>
                <c:pt idx="1001">
                  <c:v>86.242458249833</c:v>
                </c:pt>
                <c:pt idx="1002">
                  <c:v>85.64245824983301</c:v>
                </c:pt>
                <c:pt idx="1003">
                  <c:v>85.08245824983301</c:v>
                </c:pt>
                <c:pt idx="1004">
                  <c:v>84.442458249833</c:v>
                </c:pt>
                <c:pt idx="1005">
                  <c:v>83.73579158316628</c:v>
                </c:pt>
                <c:pt idx="1006">
                  <c:v>83.002458249833</c:v>
                </c:pt>
                <c:pt idx="1007">
                  <c:v>82.26912491649965</c:v>
                </c:pt>
                <c:pt idx="1008">
                  <c:v>81.53579158316595</c:v>
                </c:pt>
                <c:pt idx="1009">
                  <c:v>80.82912491649896</c:v>
                </c:pt>
                <c:pt idx="1010">
                  <c:v>80.13579158316566</c:v>
                </c:pt>
                <c:pt idx="1011">
                  <c:v>79.42912491649965</c:v>
                </c:pt>
                <c:pt idx="1012">
                  <c:v>78.72245824983298</c:v>
                </c:pt>
                <c:pt idx="1013">
                  <c:v>77.98912491649965</c:v>
                </c:pt>
                <c:pt idx="1014">
                  <c:v>77.22912491649925</c:v>
                </c:pt>
                <c:pt idx="1015">
                  <c:v>76.482458249833</c:v>
                </c:pt>
                <c:pt idx="1016">
                  <c:v>75.74912491649965</c:v>
                </c:pt>
                <c:pt idx="1017">
                  <c:v>75.02912491649906</c:v>
                </c:pt>
                <c:pt idx="1018">
                  <c:v>74.33579158316569</c:v>
                </c:pt>
                <c:pt idx="1019">
                  <c:v>73.68245824983298</c:v>
                </c:pt>
                <c:pt idx="1020">
                  <c:v>73.06912491649965</c:v>
                </c:pt>
                <c:pt idx="1021">
                  <c:v>72.45579158316625</c:v>
                </c:pt>
                <c:pt idx="1022">
                  <c:v>71.88245824983298</c:v>
                </c:pt>
                <c:pt idx="1023">
                  <c:v>71.34912491649965</c:v>
                </c:pt>
                <c:pt idx="1024">
                  <c:v>70.81579158316615</c:v>
                </c:pt>
                <c:pt idx="1025">
                  <c:v>70.29579158316635</c:v>
                </c:pt>
                <c:pt idx="1026">
                  <c:v>69.82912491649898</c:v>
                </c:pt>
                <c:pt idx="1027">
                  <c:v>69.32245824983298</c:v>
                </c:pt>
                <c:pt idx="1028">
                  <c:v>68.80245824983301</c:v>
                </c:pt>
                <c:pt idx="1029">
                  <c:v>68.34912491649965</c:v>
                </c:pt>
                <c:pt idx="1030">
                  <c:v>67.89579158316585</c:v>
                </c:pt>
                <c:pt idx="1031">
                  <c:v>67.45579158316625</c:v>
                </c:pt>
                <c:pt idx="1032">
                  <c:v>67.02912491649904</c:v>
                </c:pt>
                <c:pt idx="1033">
                  <c:v>66.5757915831655</c:v>
                </c:pt>
                <c:pt idx="1034">
                  <c:v>66.05579158316569</c:v>
                </c:pt>
                <c:pt idx="1035">
                  <c:v>65.49579158316631</c:v>
                </c:pt>
                <c:pt idx="1036">
                  <c:v>64.90912491649965</c:v>
                </c:pt>
                <c:pt idx="1037">
                  <c:v>64.36245824983298</c:v>
                </c:pt>
                <c:pt idx="1038">
                  <c:v>63.82912491649965</c:v>
                </c:pt>
                <c:pt idx="1039">
                  <c:v>63.38912491649965</c:v>
                </c:pt>
                <c:pt idx="1040">
                  <c:v>62.962458249833</c:v>
                </c:pt>
                <c:pt idx="1041">
                  <c:v>62.562458249833</c:v>
                </c:pt>
                <c:pt idx="1042">
                  <c:v>62.162458249833</c:v>
                </c:pt>
                <c:pt idx="1043">
                  <c:v>61.842458249833</c:v>
                </c:pt>
                <c:pt idx="1044">
                  <c:v>61.442458249833</c:v>
                </c:pt>
                <c:pt idx="1045">
                  <c:v>61.06912491649967</c:v>
                </c:pt>
                <c:pt idx="1046">
                  <c:v>60.69579158316635</c:v>
                </c:pt>
                <c:pt idx="1047">
                  <c:v>60.38912491649968</c:v>
                </c:pt>
                <c:pt idx="1048">
                  <c:v>60.055791583166</c:v>
                </c:pt>
                <c:pt idx="1049">
                  <c:v>59.78912491649968</c:v>
                </c:pt>
                <c:pt idx="1050">
                  <c:v>59.54912491649967</c:v>
                </c:pt>
                <c:pt idx="1051">
                  <c:v>59.375791583166</c:v>
                </c:pt>
                <c:pt idx="1052">
                  <c:v>59.12245824983301</c:v>
                </c:pt>
                <c:pt idx="1053">
                  <c:v>58.89579158316634</c:v>
                </c:pt>
                <c:pt idx="1054">
                  <c:v>58.66912491649967</c:v>
                </c:pt>
                <c:pt idx="1055">
                  <c:v>58.53579158316629</c:v>
                </c:pt>
                <c:pt idx="1056">
                  <c:v>58.38912491649968</c:v>
                </c:pt>
                <c:pt idx="1057">
                  <c:v>58.36245824983301</c:v>
                </c:pt>
                <c:pt idx="1058">
                  <c:v>58.30912491649966</c:v>
                </c:pt>
                <c:pt idx="1059">
                  <c:v>58.242458249833</c:v>
                </c:pt>
                <c:pt idx="1060">
                  <c:v>58.13579158316632</c:v>
                </c:pt>
                <c:pt idx="1061">
                  <c:v>58.04245824983301</c:v>
                </c:pt>
                <c:pt idx="1062">
                  <c:v>57.90912491649967</c:v>
                </c:pt>
                <c:pt idx="1063">
                  <c:v>57.802458249833</c:v>
                </c:pt>
                <c:pt idx="1064">
                  <c:v>57.72245824983303</c:v>
                </c:pt>
                <c:pt idx="1065">
                  <c:v>57.6291249164997</c:v>
                </c:pt>
                <c:pt idx="1066">
                  <c:v>57.54912491649968</c:v>
                </c:pt>
                <c:pt idx="1067">
                  <c:v>57.52245824983301</c:v>
                </c:pt>
                <c:pt idx="1068">
                  <c:v>57.53579158316629</c:v>
                </c:pt>
                <c:pt idx="1069">
                  <c:v>57.58912491649967</c:v>
                </c:pt>
                <c:pt idx="1070">
                  <c:v>57.61579158316619</c:v>
                </c:pt>
                <c:pt idx="1071">
                  <c:v>57.66912491649966</c:v>
                </c:pt>
                <c:pt idx="1072">
                  <c:v>57.642458249833</c:v>
                </c:pt>
                <c:pt idx="1073">
                  <c:v>57.62912491649967</c:v>
                </c:pt>
                <c:pt idx="1074">
                  <c:v>57.65579158316604</c:v>
                </c:pt>
                <c:pt idx="1075">
                  <c:v>57.73579158316635</c:v>
                </c:pt>
                <c:pt idx="1076">
                  <c:v>57.86912491649967</c:v>
                </c:pt>
                <c:pt idx="1077">
                  <c:v>58.055791583166</c:v>
                </c:pt>
                <c:pt idx="1078">
                  <c:v>58.30912491649966</c:v>
                </c:pt>
                <c:pt idx="1079">
                  <c:v>58.62912491649966</c:v>
                </c:pt>
                <c:pt idx="1080">
                  <c:v>59.04245824983301</c:v>
                </c:pt>
                <c:pt idx="1081">
                  <c:v>59.442458249833</c:v>
                </c:pt>
                <c:pt idx="1082">
                  <c:v>59.85579158316599</c:v>
                </c:pt>
                <c:pt idx="1083">
                  <c:v>60.21579158316629</c:v>
                </c:pt>
                <c:pt idx="1084">
                  <c:v>60.45579158316599</c:v>
                </c:pt>
                <c:pt idx="1085">
                  <c:v>60.65579158316604</c:v>
                </c:pt>
                <c:pt idx="1086">
                  <c:v>60.842458249833</c:v>
                </c:pt>
                <c:pt idx="1087">
                  <c:v>61.09579158316632</c:v>
                </c:pt>
                <c:pt idx="1088">
                  <c:v>61.38912491649965</c:v>
                </c:pt>
                <c:pt idx="1089">
                  <c:v>61.73579158316632</c:v>
                </c:pt>
                <c:pt idx="1090">
                  <c:v>62.08245824983301</c:v>
                </c:pt>
                <c:pt idx="1091">
                  <c:v>62.42912491649967</c:v>
                </c:pt>
                <c:pt idx="1092">
                  <c:v>62.80245824983301</c:v>
                </c:pt>
                <c:pt idx="1093">
                  <c:v>63.18912491649967</c:v>
                </c:pt>
                <c:pt idx="1094">
                  <c:v>63.57579158316629</c:v>
                </c:pt>
                <c:pt idx="1095">
                  <c:v>63.97579158316609</c:v>
                </c:pt>
                <c:pt idx="1096">
                  <c:v>64.42912491649965</c:v>
                </c:pt>
                <c:pt idx="1097">
                  <c:v>64.86912491649935</c:v>
                </c:pt>
                <c:pt idx="1098">
                  <c:v>65.34912491649958</c:v>
                </c:pt>
                <c:pt idx="1099">
                  <c:v>65.92245824983298</c:v>
                </c:pt>
                <c:pt idx="1100">
                  <c:v>66.5757915831655</c:v>
                </c:pt>
                <c:pt idx="1101">
                  <c:v>67.26912491649965</c:v>
                </c:pt>
                <c:pt idx="1102">
                  <c:v>67.962458249833</c:v>
                </c:pt>
                <c:pt idx="1103">
                  <c:v>68.60245824983298</c:v>
                </c:pt>
                <c:pt idx="1104">
                  <c:v>69.21579158316631</c:v>
                </c:pt>
                <c:pt idx="1105">
                  <c:v>69.80245824983301</c:v>
                </c:pt>
                <c:pt idx="1106">
                  <c:v>70.36245824983301</c:v>
                </c:pt>
                <c:pt idx="1107">
                  <c:v>70.89579158316585</c:v>
                </c:pt>
                <c:pt idx="1108">
                  <c:v>71.41579158316634</c:v>
                </c:pt>
                <c:pt idx="1109">
                  <c:v>71.90912491649965</c:v>
                </c:pt>
                <c:pt idx="1110">
                  <c:v>72.41579158316634</c:v>
                </c:pt>
                <c:pt idx="1111">
                  <c:v>72.89579158316585</c:v>
                </c:pt>
                <c:pt idx="1112">
                  <c:v>73.442458249833</c:v>
                </c:pt>
                <c:pt idx="1113">
                  <c:v>73.98912491649965</c:v>
                </c:pt>
                <c:pt idx="1114">
                  <c:v>74.52245824983301</c:v>
                </c:pt>
                <c:pt idx="1115">
                  <c:v>74.962458249833</c:v>
                </c:pt>
                <c:pt idx="1116">
                  <c:v>75.402458249833</c:v>
                </c:pt>
                <c:pt idx="1117">
                  <c:v>75.85579158316558</c:v>
                </c:pt>
                <c:pt idx="1118">
                  <c:v>76.36245824983298</c:v>
                </c:pt>
                <c:pt idx="1119">
                  <c:v>76.88245824983298</c:v>
                </c:pt>
                <c:pt idx="1120">
                  <c:v>77.442458249833</c:v>
                </c:pt>
                <c:pt idx="1121">
                  <c:v>77.98912491649965</c:v>
                </c:pt>
                <c:pt idx="1122">
                  <c:v>78.49579158316631</c:v>
                </c:pt>
                <c:pt idx="1123">
                  <c:v>79.00245824983298</c:v>
                </c:pt>
                <c:pt idx="1124">
                  <c:v>79.52245824983301</c:v>
                </c:pt>
                <c:pt idx="1125">
                  <c:v>80.00245824983298</c:v>
                </c:pt>
                <c:pt idx="1126">
                  <c:v>80.53579158316595</c:v>
                </c:pt>
                <c:pt idx="1127">
                  <c:v>81.04245824983303</c:v>
                </c:pt>
                <c:pt idx="1128">
                  <c:v>81.54912491649968</c:v>
                </c:pt>
                <c:pt idx="1129">
                  <c:v>82.09579158316625</c:v>
                </c:pt>
                <c:pt idx="1130">
                  <c:v>82.76245824983301</c:v>
                </c:pt>
                <c:pt idx="1131">
                  <c:v>83.442458249833</c:v>
                </c:pt>
                <c:pt idx="1132">
                  <c:v>84.09579158316625</c:v>
                </c:pt>
                <c:pt idx="1133">
                  <c:v>84.76245824983301</c:v>
                </c:pt>
                <c:pt idx="1134">
                  <c:v>85.42912491649965</c:v>
                </c:pt>
                <c:pt idx="1135">
                  <c:v>86.042458249833</c:v>
                </c:pt>
                <c:pt idx="1136">
                  <c:v>86.62912491649874</c:v>
                </c:pt>
                <c:pt idx="1137">
                  <c:v>87.28245824983301</c:v>
                </c:pt>
                <c:pt idx="1138">
                  <c:v>87.90912491649965</c:v>
                </c:pt>
                <c:pt idx="1139">
                  <c:v>88.52245824983301</c:v>
                </c:pt>
                <c:pt idx="1140">
                  <c:v>89.12245824983295</c:v>
                </c:pt>
                <c:pt idx="1141">
                  <c:v>89.68245824983298</c:v>
                </c:pt>
                <c:pt idx="1142">
                  <c:v>90.20245824983298</c:v>
                </c:pt>
                <c:pt idx="1143">
                  <c:v>90.74912491649965</c:v>
                </c:pt>
                <c:pt idx="1144">
                  <c:v>91.25579158316575</c:v>
                </c:pt>
                <c:pt idx="1145">
                  <c:v>91.70912491649965</c:v>
                </c:pt>
                <c:pt idx="1146">
                  <c:v>92.16245824983298</c:v>
                </c:pt>
                <c:pt idx="1147">
                  <c:v>92.64245824983301</c:v>
                </c:pt>
                <c:pt idx="1148">
                  <c:v>93.05579158316574</c:v>
                </c:pt>
                <c:pt idx="1149">
                  <c:v>93.45579158316625</c:v>
                </c:pt>
                <c:pt idx="1150">
                  <c:v>93.85579158316558</c:v>
                </c:pt>
                <c:pt idx="1151">
                  <c:v>94.30912491649906</c:v>
                </c:pt>
                <c:pt idx="1152">
                  <c:v>94.70912491649965</c:v>
                </c:pt>
                <c:pt idx="1153">
                  <c:v>95.13579158316567</c:v>
                </c:pt>
                <c:pt idx="1154">
                  <c:v>95.52245824983301</c:v>
                </c:pt>
                <c:pt idx="1155">
                  <c:v>95.94912491649967</c:v>
                </c:pt>
                <c:pt idx="1156">
                  <c:v>96.32245824983301</c:v>
                </c:pt>
                <c:pt idx="1157">
                  <c:v>96.76245824983301</c:v>
                </c:pt>
                <c:pt idx="1158">
                  <c:v>97.202458249833</c:v>
                </c:pt>
                <c:pt idx="1159">
                  <c:v>97.72245824983298</c:v>
                </c:pt>
                <c:pt idx="1160">
                  <c:v>98.282458249833</c:v>
                </c:pt>
                <c:pt idx="1161">
                  <c:v>98.842458249833</c:v>
                </c:pt>
                <c:pt idx="1162">
                  <c:v>99.36245824983301</c:v>
                </c:pt>
                <c:pt idx="1163">
                  <c:v>99.88245824983298</c:v>
                </c:pt>
                <c:pt idx="1164">
                  <c:v>100.402458249833</c:v>
                </c:pt>
                <c:pt idx="1165">
                  <c:v>100.962458249833</c:v>
                </c:pt>
                <c:pt idx="1166">
                  <c:v>101.5091249164997</c:v>
                </c:pt>
                <c:pt idx="1167">
                  <c:v>102.0557915831663</c:v>
                </c:pt>
                <c:pt idx="1168">
                  <c:v>102.602458249833</c:v>
                </c:pt>
                <c:pt idx="1169">
                  <c:v>103.162458249833</c:v>
                </c:pt>
                <c:pt idx="1170">
                  <c:v>103.682458249833</c:v>
                </c:pt>
                <c:pt idx="1171">
                  <c:v>104.2291249164997</c:v>
                </c:pt>
                <c:pt idx="1172">
                  <c:v>104.7891249164997</c:v>
                </c:pt>
                <c:pt idx="1173">
                  <c:v>105.322458249833</c:v>
                </c:pt>
                <c:pt idx="1174">
                  <c:v>105.762458249833</c:v>
                </c:pt>
                <c:pt idx="1175">
                  <c:v>106.1491249164997</c:v>
                </c:pt>
                <c:pt idx="1176">
                  <c:v>106.5491249164997</c:v>
                </c:pt>
                <c:pt idx="1177">
                  <c:v>106.9091249164997</c:v>
                </c:pt>
                <c:pt idx="1178">
                  <c:v>107.322458249833</c:v>
                </c:pt>
                <c:pt idx="1179">
                  <c:v>107.7757915831664</c:v>
                </c:pt>
                <c:pt idx="1180">
                  <c:v>108.2157915831664</c:v>
                </c:pt>
                <c:pt idx="1181">
                  <c:v>108.6557915831663</c:v>
                </c:pt>
                <c:pt idx="1182">
                  <c:v>109.1091249164997</c:v>
                </c:pt>
                <c:pt idx="1183">
                  <c:v>109.5357915831663</c:v>
                </c:pt>
                <c:pt idx="1184">
                  <c:v>109.962458249833</c:v>
                </c:pt>
                <c:pt idx="1185">
                  <c:v>110.3491249164997</c:v>
                </c:pt>
                <c:pt idx="1186">
                  <c:v>110.7357915831663</c:v>
                </c:pt>
                <c:pt idx="1187">
                  <c:v>111.082458249833</c:v>
                </c:pt>
                <c:pt idx="1188">
                  <c:v>111.4691249164997</c:v>
                </c:pt>
                <c:pt idx="1189">
                  <c:v>111.922458249833</c:v>
                </c:pt>
                <c:pt idx="1190">
                  <c:v>112.4157915831664</c:v>
                </c:pt>
                <c:pt idx="1191">
                  <c:v>112.8291249164997</c:v>
                </c:pt>
                <c:pt idx="1192">
                  <c:v>113.3091249164997</c:v>
                </c:pt>
                <c:pt idx="1193">
                  <c:v>113.722458249833</c:v>
                </c:pt>
                <c:pt idx="1194">
                  <c:v>114.0291249164997</c:v>
                </c:pt>
                <c:pt idx="1195">
                  <c:v>114.3491249164996</c:v>
                </c:pt>
                <c:pt idx="1196">
                  <c:v>114.7091249164996</c:v>
                </c:pt>
                <c:pt idx="1197">
                  <c:v>115.0157915831663</c:v>
                </c:pt>
                <c:pt idx="1198">
                  <c:v>115.322458249833</c:v>
                </c:pt>
                <c:pt idx="1199">
                  <c:v>115.6157915831663</c:v>
                </c:pt>
                <c:pt idx="1200">
                  <c:v>115.9091249164997</c:v>
                </c:pt>
                <c:pt idx="1201">
                  <c:v>116.202458249833</c:v>
                </c:pt>
                <c:pt idx="1202">
                  <c:v>116.5091249164997</c:v>
                </c:pt>
                <c:pt idx="1203">
                  <c:v>116.7491249164997</c:v>
                </c:pt>
                <c:pt idx="1204">
                  <c:v>116.962458249833</c:v>
                </c:pt>
                <c:pt idx="1205">
                  <c:v>117.1491249164997</c:v>
                </c:pt>
                <c:pt idx="1206">
                  <c:v>117.2957915831663</c:v>
                </c:pt>
                <c:pt idx="1207">
                  <c:v>117.3357915831664</c:v>
                </c:pt>
                <c:pt idx="1208">
                  <c:v>117.4157915831663</c:v>
                </c:pt>
                <c:pt idx="1209">
                  <c:v>117.562458249833</c:v>
                </c:pt>
                <c:pt idx="1210">
                  <c:v>117.642458249833</c:v>
                </c:pt>
                <c:pt idx="1211">
                  <c:v>117.7091249164996</c:v>
                </c:pt>
                <c:pt idx="1212">
                  <c:v>117.842458249833</c:v>
                </c:pt>
                <c:pt idx="1213">
                  <c:v>117.9357915831663</c:v>
                </c:pt>
                <c:pt idx="1214">
                  <c:v>118.0157915831663</c:v>
                </c:pt>
                <c:pt idx="1215">
                  <c:v>118.162458249833</c:v>
                </c:pt>
                <c:pt idx="1216">
                  <c:v>118.3091249164996</c:v>
                </c:pt>
                <c:pt idx="1217">
                  <c:v>118.4557915831663</c:v>
                </c:pt>
                <c:pt idx="1218">
                  <c:v>118.602458249833</c:v>
                </c:pt>
                <c:pt idx="1219">
                  <c:v>118.7091249164996</c:v>
                </c:pt>
                <c:pt idx="1220">
                  <c:v>118.7757915831663</c:v>
                </c:pt>
                <c:pt idx="1221">
                  <c:v>118.8691249164997</c:v>
                </c:pt>
                <c:pt idx="1222">
                  <c:v>119.002458249833</c:v>
                </c:pt>
                <c:pt idx="1223">
                  <c:v>119.0957915831663</c:v>
                </c:pt>
                <c:pt idx="1224">
                  <c:v>119.162458249833</c:v>
                </c:pt>
                <c:pt idx="1225">
                  <c:v>119.2291249164997</c:v>
                </c:pt>
                <c:pt idx="1226">
                  <c:v>119.242458249833</c:v>
                </c:pt>
                <c:pt idx="1227">
                  <c:v>119.2291249164997</c:v>
                </c:pt>
                <c:pt idx="1228">
                  <c:v>119.242458249833</c:v>
                </c:pt>
                <c:pt idx="1229">
                  <c:v>119.282458249833</c:v>
                </c:pt>
                <c:pt idx="1230">
                  <c:v>119.2557915831663</c:v>
                </c:pt>
                <c:pt idx="1231">
                  <c:v>119.2291249164996</c:v>
                </c:pt>
                <c:pt idx="1232">
                  <c:v>119.1357915831663</c:v>
                </c:pt>
                <c:pt idx="1233">
                  <c:v>119.082458249833</c:v>
                </c:pt>
                <c:pt idx="1234">
                  <c:v>118.9757915831663</c:v>
                </c:pt>
                <c:pt idx="1235">
                  <c:v>118.8691249164997</c:v>
                </c:pt>
                <c:pt idx="1236">
                  <c:v>118.7357915831663</c:v>
                </c:pt>
                <c:pt idx="1237">
                  <c:v>118.562458249833</c:v>
                </c:pt>
                <c:pt idx="1238">
                  <c:v>118.3757915831663</c:v>
                </c:pt>
                <c:pt idx="1239">
                  <c:v>118.2291249164996</c:v>
                </c:pt>
                <c:pt idx="1240">
                  <c:v>118.0957915831663</c:v>
                </c:pt>
                <c:pt idx="1241">
                  <c:v>117.962458249833</c:v>
                </c:pt>
                <c:pt idx="1242">
                  <c:v>117.8291249164996</c:v>
                </c:pt>
                <c:pt idx="1243">
                  <c:v>117.6291249164996</c:v>
                </c:pt>
                <c:pt idx="1244">
                  <c:v>117.3491249164996</c:v>
                </c:pt>
                <c:pt idx="1245">
                  <c:v>117.0691249164997</c:v>
                </c:pt>
                <c:pt idx="1246">
                  <c:v>116.7357915831663</c:v>
                </c:pt>
                <c:pt idx="1247">
                  <c:v>116.3891249164997</c:v>
                </c:pt>
                <c:pt idx="1248">
                  <c:v>115.9891249164996</c:v>
                </c:pt>
                <c:pt idx="1249">
                  <c:v>115.602458249833</c:v>
                </c:pt>
                <c:pt idx="1250">
                  <c:v>115.1891249164996</c:v>
                </c:pt>
                <c:pt idx="1251">
                  <c:v>114.8157915831663</c:v>
                </c:pt>
                <c:pt idx="1252">
                  <c:v>114.4957915831663</c:v>
                </c:pt>
                <c:pt idx="1253">
                  <c:v>114.1757915831663</c:v>
                </c:pt>
                <c:pt idx="1254">
                  <c:v>113.7757915831663</c:v>
                </c:pt>
                <c:pt idx="1255">
                  <c:v>113.362458249833</c:v>
                </c:pt>
                <c:pt idx="1256">
                  <c:v>112.962458249833</c:v>
                </c:pt>
                <c:pt idx="1257">
                  <c:v>112.5491249164997</c:v>
                </c:pt>
                <c:pt idx="1258">
                  <c:v>112.242458249833</c:v>
                </c:pt>
                <c:pt idx="1259">
                  <c:v>111.9757915831663</c:v>
                </c:pt>
                <c:pt idx="1260">
                  <c:v>111.7091249164996</c:v>
                </c:pt>
                <c:pt idx="1261">
                  <c:v>111.402458249833</c:v>
                </c:pt>
                <c:pt idx="1262">
                  <c:v>111.0557915831663</c:v>
                </c:pt>
                <c:pt idx="1263">
                  <c:v>110.6291249164997</c:v>
                </c:pt>
                <c:pt idx="1264">
                  <c:v>110.2557915831663</c:v>
                </c:pt>
                <c:pt idx="1265">
                  <c:v>109.8557915831663</c:v>
                </c:pt>
                <c:pt idx="1266">
                  <c:v>109.442458249833</c:v>
                </c:pt>
                <c:pt idx="1267">
                  <c:v>109.002458249833</c:v>
                </c:pt>
                <c:pt idx="1268">
                  <c:v>108.562458249833</c:v>
                </c:pt>
                <c:pt idx="1269">
                  <c:v>108.1491249164997</c:v>
                </c:pt>
                <c:pt idx="1270">
                  <c:v>107.7491249164997</c:v>
                </c:pt>
                <c:pt idx="1271">
                  <c:v>107.3091249164997</c:v>
                </c:pt>
                <c:pt idx="1272">
                  <c:v>106.8557915831663</c:v>
                </c:pt>
                <c:pt idx="1273">
                  <c:v>106.3491249164996</c:v>
                </c:pt>
                <c:pt idx="1274">
                  <c:v>105.802458249833</c:v>
                </c:pt>
                <c:pt idx="1275">
                  <c:v>105.242458249833</c:v>
                </c:pt>
                <c:pt idx="1276">
                  <c:v>104.7357915831663</c:v>
                </c:pt>
                <c:pt idx="1277">
                  <c:v>104.2691249164997</c:v>
                </c:pt>
                <c:pt idx="1278">
                  <c:v>103.882458249833</c:v>
                </c:pt>
                <c:pt idx="1279">
                  <c:v>103.482458249833</c:v>
                </c:pt>
                <c:pt idx="1280">
                  <c:v>103.122458249833</c:v>
                </c:pt>
                <c:pt idx="1281">
                  <c:v>102.762458249833</c:v>
                </c:pt>
                <c:pt idx="1282">
                  <c:v>102.3491249164997</c:v>
                </c:pt>
                <c:pt idx="1283">
                  <c:v>101.882458249833</c:v>
                </c:pt>
                <c:pt idx="1284">
                  <c:v>101.362458249833</c:v>
                </c:pt>
                <c:pt idx="1285">
                  <c:v>100.8291249164997</c:v>
                </c:pt>
                <c:pt idx="1286">
                  <c:v>100.3091249164997</c:v>
                </c:pt>
                <c:pt idx="1287">
                  <c:v>99.82912491649896</c:v>
                </c:pt>
                <c:pt idx="1288">
                  <c:v>99.32245824983298</c:v>
                </c:pt>
                <c:pt idx="1289">
                  <c:v>98.88245824983298</c:v>
                </c:pt>
                <c:pt idx="1290">
                  <c:v>98.442458249833</c:v>
                </c:pt>
                <c:pt idx="1291">
                  <c:v>97.96245824983297</c:v>
                </c:pt>
                <c:pt idx="1292">
                  <c:v>97.45579158316625</c:v>
                </c:pt>
                <c:pt idx="1293">
                  <c:v>96.90912491649965</c:v>
                </c:pt>
                <c:pt idx="1294">
                  <c:v>96.29579158316631</c:v>
                </c:pt>
                <c:pt idx="1295">
                  <c:v>95.65579158316538</c:v>
                </c:pt>
                <c:pt idx="1296">
                  <c:v>95.042458249833</c:v>
                </c:pt>
                <c:pt idx="1297">
                  <c:v>94.49579158316631</c:v>
                </c:pt>
                <c:pt idx="1298">
                  <c:v>94.04245824983303</c:v>
                </c:pt>
                <c:pt idx="1299">
                  <c:v>93.62912491649874</c:v>
                </c:pt>
                <c:pt idx="1300">
                  <c:v>93.21579158316631</c:v>
                </c:pt>
                <c:pt idx="1301">
                  <c:v>92.74912491649965</c:v>
                </c:pt>
                <c:pt idx="1302">
                  <c:v>92.21579158316635</c:v>
                </c:pt>
                <c:pt idx="1303">
                  <c:v>91.68245824983298</c:v>
                </c:pt>
                <c:pt idx="1304">
                  <c:v>91.13579158316566</c:v>
                </c:pt>
                <c:pt idx="1305">
                  <c:v>90.54912491649965</c:v>
                </c:pt>
                <c:pt idx="1306">
                  <c:v>89.98912491649965</c:v>
                </c:pt>
                <c:pt idx="1307">
                  <c:v>89.442458249833</c:v>
                </c:pt>
                <c:pt idx="1308">
                  <c:v>88.962458249833</c:v>
                </c:pt>
                <c:pt idx="1309">
                  <c:v>88.48245824983298</c:v>
                </c:pt>
                <c:pt idx="1310">
                  <c:v>88.06912491649965</c:v>
                </c:pt>
                <c:pt idx="1311">
                  <c:v>87.62912491649874</c:v>
                </c:pt>
                <c:pt idx="1312">
                  <c:v>87.17579158316522</c:v>
                </c:pt>
                <c:pt idx="1313">
                  <c:v>86.62912491649874</c:v>
                </c:pt>
                <c:pt idx="1314">
                  <c:v>86.06912491649965</c:v>
                </c:pt>
                <c:pt idx="1315">
                  <c:v>85.48245824983298</c:v>
                </c:pt>
                <c:pt idx="1316">
                  <c:v>84.922458249833</c:v>
                </c:pt>
                <c:pt idx="1317">
                  <c:v>84.34912491649965</c:v>
                </c:pt>
                <c:pt idx="1318">
                  <c:v>83.78912491649965</c:v>
                </c:pt>
                <c:pt idx="1319">
                  <c:v>83.22912491649925</c:v>
                </c:pt>
                <c:pt idx="1320">
                  <c:v>82.69579158316569</c:v>
                </c:pt>
                <c:pt idx="1321">
                  <c:v>82.16245824983298</c:v>
                </c:pt>
                <c:pt idx="1322">
                  <c:v>81.642458249833</c:v>
                </c:pt>
                <c:pt idx="1323">
                  <c:v>81.042458249833</c:v>
                </c:pt>
                <c:pt idx="1324">
                  <c:v>80.482458249833</c:v>
                </c:pt>
                <c:pt idx="1325">
                  <c:v>79.89579158316585</c:v>
                </c:pt>
                <c:pt idx="1326">
                  <c:v>79.32245824983298</c:v>
                </c:pt>
                <c:pt idx="1327">
                  <c:v>78.80245824983301</c:v>
                </c:pt>
                <c:pt idx="1328">
                  <c:v>78.36245824983301</c:v>
                </c:pt>
                <c:pt idx="1329">
                  <c:v>77.93579158316631</c:v>
                </c:pt>
                <c:pt idx="1330">
                  <c:v>77.50912491649945</c:v>
                </c:pt>
                <c:pt idx="1331">
                  <c:v>77.08245824983301</c:v>
                </c:pt>
                <c:pt idx="1332">
                  <c:v>76.65579158316538</c:v>
                </c:pt>
                <c:pt idx="1333">
                  <c:v>76.242458249833</c:v>
                </c:pt>
                <c:pt idx="1334">
                  <c:v>75.81579158316615</c:v>
                </c:pt>
                <c:pt idx="1335">
                  <c:v>75.36245824983298</c:v>
                </c:pt>
                <c:pt idx="1336">
                  <c:v>74.90912491649965</c:v>
                </c:pt>
                <c:pt idx="1337">
                  <c:v>74.45579158316625</c:v>
                </c:pt>
                <c:pt idx="1338">
                  <c:v>73.98912491649965</c:v>
                </c:pt>
                <c:pt idx="1339">
                  <c:v>73.52245824983301</c:v>
                </c:pt>
                <c:pt idx="1340">
                  <c:v>73.08245824983298</c:v>
                </c:pt>
                <c:pt idx="1341">
                  <c:v>72.642458249833</c:v>
                </c:pt>
                <c:pt idx="1342">
                  <c:v>72.14912491649955</c:v>
                </c:pt>
                <c:pt idx="1343">
                  <c:v>71.642458249833</c:v>
                </c:pt>
                <c:pt idx="1344">
                  <c:v>71.109124916499</c:v>
                </c:pt>
                <c:pt idx="1345">
                  <c:v>70.60245824983298</c:v>
                </c:pt>
                <c:pt idx="1346">
                  <c:v>70.06912491649965</c:v>
                </c:pt>
                <c:pt idx="1347">
                  <c:v>69.54912491649968</c:v>
                </c:pt>
                <c:pt idx="1348">
                  <c:v>69.01579158316628</c:v>
                </c:pt>
                <c:pt idx="1349">
                  <c:v>68.48245824983298</c:v>
                </c:pt>
                <c:pt idx="1350">
                  <c:v>67.962458249833</c:v>
                </c:pt>
                <c:pt idx="1351">
                  <c:v>67.48245824983298</c:v>
                </c:pt>
                <c:pt idx="1352">
                  <c:v>66.98912491649965</c:v>
                </c:pt>
                <c:pt idx="1353">
                  <c:v>66.50912491649945</c:v>
                </c:pt>
                <c:pt idx="1354">
                  <c:v>66.01579158316628</c:v>
                </c:pt>
                <c:pt idx="1355">
                  <c:v>65.50912491649945</c:v>
                </c:pt>
                <c:pt idx="1356">
                  <c:v>64.97579158316572</c:v>
                </c:pt>
                <c:pt idx="1357">
                  <c:v>64.46912491649965</c:v>
                </c:pt>
                <c:pt idx="1358">
                  <c:v>63.94912491649966</c:v>
                </c:pt>
                <c:pt idx="1359">
                  <c:v>63.45579158316599</c:v>
                </c:pt>
                <c:pt idx="1360">
                  <c:v>62.93579158316629</c:v>
                </c:pt>
                <c:pt idx="1361">
                  <c:v>62.442458249833</c:v>
                </c:pt>
                <c:pt idx="1362">
                  <c:v>61.96245824983301</c:v>
                </c:pt>
                <c:pt idx="1363">
                  <c:v>61.49579158316632</c:v>
                </c:pt>
                <c:pt idx="1364">
                  <c:v>61.015791583166</c:v>
                </c:pt>
                <c:pt idx="1365">
                  <c:v>60.54912491649967</c:v>
                </c:pt>
                <c:pt idx="1366">
                  <c:v>60.02912491649968</c:v>
                </c:pt>
                <c:pt idx="1367">
                  <c:v>59.53579158316634</c:v>
                </c:pt>
                <c:pt idx="1368">
                  <c:v>59.06912491649968</c:v>
                </c:pt>
                <c:pt idx="1369">
                  <c:v>58.60245824983301</c:v>
                </c:pt>
                <c:pt idx="1370">
                  <c:v>58.08245824983302</c:v>
                </c:pt>
                <c:pt idx="1371">
                  <c:v>57.57579158316634</c:v>
                </c:pt>
                <c:pt idx="1372">
                  <c:v>56.97579158316609</c:v>
                </c:pt>
                <c:pt idx="1373">
                  <c:v>56.375791583166</c:v>
                </c:pt>
                <c:pt idx="1374">
                  <c:v>55.74912491649968</c:v>
                </c:pt>
                <c:pt idx="1375">
                  <c:v>55.13579158316634</c:v>
                </c:pt>
                <c:pt idx="1376">
                  <c:v>54.57579158316634</c:v>
                </c:pt>
                <c:pt idx="1377">
                  <c:v>54.015791583166</c:v>
                </c:pt>
                <c:pt idx="1378">
                  <c:v>53.42912491649968</c:v>
                </c:pt>
                <c:pt idx="1379">
                  <c:v>52.89579158316629</c:v>
                </c:pt>
                <c:pt idx="1380">
                  <c:v>52.38912491649965</c:v>
                </c:pt>
                <c:pt idx="1381">
                  <c:v>51.882458249833</c:v>
                </c:pt>
                <c:pt idx="1382">
                  <c:v>51.375791583166</c:v>
                </c:pt>
                <c:pt idx="1383">
                  <c:v>50.86912491649967</c:v>
                </c:pt>
                <c:pt idx="1384">
                  <c:v>50.335791583166</c:v>
                </c:pt>
                <c:pt idx="1385">
                  <c:v>49.84245824983301</c:v>
                </c:pt>
                <c:pt idx="1386">
                  <c:v>49.335791583166</c:v>
                </c:pt>
                <c:pt idx="1387">
                  <c:v>48.90912491649966</c:v>
                </c:pt>
                <c:pt idx="1388">
                  <c:v>48.46912491649967</c:v>
                </c:pt>
                <c:pt idx="1389">
                  <c:v>48.06912491649967</c:v>
                </c:pt>
                <c:pt idx="1390">
                  <c:v>47.66912491649967</c:v>
                </c:pt>
                <c:pt idx="1391">
                  <c:v>47.21579158316629</c:v>
                </c:pt>
                <c:pt idx="1392">
                  <c:v>46.77579158316632</c:v>
                </c:pt>
                <c:pt idx="1393">
                  <c:v>46.322458249833</c:v>
                </c:pt>
                <c:pt idx="1394">
                  <c:v>45.762458249833</c:v>
                </c:pt>
                <c:pt idx="1395">
                  <c:v>45.162458249833</c:v>
                </c:pt>
                <c:pt idx="1396">
                  <c:v>44.61579158316619</c:v>
                </c:pt>
                <c:pt idx="1397">
                  <c:v>44.015791583166</c:v>
                </c:pt>
                <c:pt idx="1398">
                  <c:v>43.46912491649968</c:v>
                </c:pt>
                <c:pt idx="1399">
                  <c:v>43.015791583166</c:v>
                </c:pt>
                <c:pt idx="1400">
                  <c:v>42.53579158316629</c:v>
                </c:pt>
                <c:pt idx="1401">
                  <c:v>42.015791583166</c:v>
                </c:pt>
                <c:pt idx="1402">
                  <c:v>41.562458249833</c:v>
                </c:pt>
                <c:pt idx="1403">
                  <c:v>41.122458249833</c:v>
                </c:pt>
                <c:pt idx="1404">
                  <c:v>40.69579158316633</c:v>
                </c:pt>
                <c:pt idx="1405">
                  <c:v>40.335791583166</c:v>
                </c:pt>
                <c:pt idx="1406">
                  <c:v>40.015791583166</c:v>
                </c:pt>
                <c:pt idx="1407">
                  <c:v>39.62912491649967</c:v>
                </c:pt>
                <c:pt idx="1408">
                  <c:v>39.26912491649966</c:v>
                </c:pt>
                <c:pt idx="1409">
                  <c:v>38.90912491649966</c:v>
                </c:pt>
                <c:pt idx="1410">
                  <c:v>38.53579158316629</c:v>
                </c:pt>
                <c:pt idx="1411">
                  <c:v>38.10912491649967</c:v>
                </c:pt>
                <c:pt idx="1412">
                  <c:v>37.78912491649967</c:v>
                </c:pt>
                <c:pt idx="1413">
                  <c:v>37.442458249833</c:v>
                </c:pt>
                <c:pt idx="1414">
                  <c:v>37.04245824983301</c:v>
                </c:pt>
                <c:pt idx="1415">
                  <c:v>36.66912491649967</c:v>
                </c:pt>
                <c:pt idx="1416">
                  <c:v>36.38912491649968</c:v>
                </c:pt>
                <c:pt idx="1417">
                  <c:v>35.94912491649968</c:v>
                </c:pt>
                <c:pt idx="1418">
                  <c:v>35.48245824983301</c:v>
                </c:pt>
                <c:pt idx="1419">
                  <c:v>35.015791583166</c:v>
                </c:pt>
                <c:pt idx="1420">
                  <c:v>34.50912491649968</c:v>
                </c:pt>
                <c:pt idx="1421">
                  <c:v>33.98912491649968</c:v>
                </c:pt>
                <c:pt idx="1422">
                  <c:v>33.54912491649967</c:v>
                </c:pt>
                <c:pt idx="1423">
                  <c:v>33.10912491649968</c:v>
                </c:pt>
                <c:pt idx="1424">
                  <c:v>32.73579158316632</c:v>
                </c:pt>
                <c:pt idx="1425">
                  <c:v>32.415791583166</c:v>
                </c:pt>
                <c:pt idx="1426">
                  <c:v>32.082458249833</c:v>
                </c:pt>
                <c:pt idx="1427">
                  <c:v>31.69579158316628</c:v>
                </c:pt>
                <c:pt idx="1428">
                  <c:v>31.30912491649967</c:v>
                </c:pt>
                <c:pt idx="1429">
                  <c:v>30.93579158316608</c:v>
                </c:pt>
                <c:pt idx="1430">
                  <c:v>30.522458249833</c:v>
                </c:pt>
                <c:pt idx="1431">
                  <c:v>30.082458249833</c:v>
                </c:pt>
                <c:pt idx="1432">
                  <c:v>29.70912491649968</c:v>
                </c:pt>
                <c:pt idx="1433">
                  <c:v>29.34912491649967</c:v>
                </c:pt>
                <c:pt idx="1434">
                  <c:v>28.93579158316608</c:v>
                </c:pt>
                <c:pt idx="1435">
                  <c:v>28.522458249833</c:v>
                </c:pt>
                <c:pt idx="1436">
                  <c:v>28.082458249833</c:v>
                </c:pt>
                <c:pt idx="1437">
                  <c:v>27.602458249833</c:v>
                </c:pt>
                <c:pt idx="1438">
                  <c:v>27.14912491649967</c:v>
                </c:pt>
                <c:pt idx="1439">
                  <c:v>26.69579158316628</c:v>
                </c:pt>
                <c:pt idx="1440">
                  <c:v>26.202458249833</c:v>
                </c:pt>
                <c:pt idx="1441">
                  <c:v>25.77579158316608</c:v>
                </c:pt>
                <c:pt idx="1442">
                  <c:v>25.37579158316628</c:v>
                </c:pt>
                <c:pt idx="1443">
                  <c:v>24.96245824983298</c:v>
                </c:pt>
                <c:pt idx="1444">
                  <c:v>24.54912491649968</c:v>
                </c:pt>
                <c:pt idx="1445">
                  <c:v>24.18912491649968</c:v>
                </c:pt>
                <c:pt idx="1446">
                  <c:v>23.80245824983301</c:v>
                </c:pt>
                <c:pt idx="1447">
                  <c:v>23.42912491649967</c:v>
                </c:pt>
                <c:pt idx="1448">
                  <c:v>23.09579158316618</c:v>
                </c:pt>
                <c:pt idx="1449">
                  <c:v>22.80245824983301</c:v>
                </c:pt>
                <c:pt idx="1450">
                  <c:v>22.50912491649967</c:v>
                </c:pt>
                <c:pt idx="1451">
                  <c:v>22.242458249833</c:v>
                </c:pt>
                <c:pt idx="1452">
                  <c:v>22.02912491649967</c:v>
                </c:pt>
                <c:pt idx="1453">
                  <c:v>21.78912491649967</c:v>
                </c:pt>
                <c:pt idx="1454">
                  <c:v>21.57579158316618</c:v>
                </c:pt>
                <c:pt idx="1455">
                  <c:v>21.38912491649966</c:v>
                </c:pt>
                <c:pt idx="1456">
                  <c:v>21.22912491649967</c:v>
                </c:pt>
                <c:pt idx="1457">
                  <c:v>21.02912491649967</c:v>
                </c:pt>
                <c:pt idx="1458">
                  <c:v>20.82912491649967</c:v>
                </c:pt>
                <c:pt idx="1459">
                  <c:v>20.61579158316632</c:v>
                </c:pt>
                <c:pt idx="1460">
                  <c:v>20.37579158316628</c:v>
                </c:pt>
                <c:pt idx="1461">
                  <c:v>20.13579158316632</c:v>
                </c:pt>
                <c:pt idx="1462">
                  <c:v>19.93579158316608</c:v>
                </c:pt>
                <c:pt idx="1463">
                  <c:v>19.73579158316628</c:v>
                </c:pt>
                <c:pt idx="1464">
                  <c:v>19.602458249833</c:v>
                </c:pt>
                <c:pt idx="1465">
                  <c:v>19.522458249833</c:v>
                </c:pt>
                <c:pt idx="1466">
                  <c:v>19.46912491649967</c:v>
                </c:pt>
                <c:pt idx="1467">
                  <c:v>19.38912491649968</c:v>
                </c:pt>
                <c:pt idx="1468">
                  <c:v>19.322458249833</c:v>
                </c:pt>
                <c:pt idx="1469">
                  <c:v>19.21579158316628</c:v>
                </c:pt>
                <c:pt idx="1470">
                  <c:v>19.082458249833</c:v>
                </c:pt>
                <c:pt idx="1471">
                  <c:v>18.86912491649968</c:v>
                </c:pt>
                <c:pt idx="1472">
                  <c:v>18.682458249833</c:v>
                </c:pt>
                <c:pt idx="1473">
                  <c:v>18.53579158316628</c:v>
                </c:pt>
                <c:pt idx="1474">
                  <c:v>18.402458249833</c:v>
                </c:pt>
                <c:pt idx="1475">
                  <c:v>18.322458249833</c:v>
                </c:pt>
                <c:pt idx="1476">
                  <c:v>18.282458249833</c:v>
                </c:pt>
                <c:pt idx="1477">
                  <c:v>18.21579158316628</c:v>
                </c:pt>
                <c:pt idx="1478">
                  <c:v>18.13579158316632</c:v>
                </c:pt>
                <c:pt idx="1479">
                  <c:v>17.93579158316608</c:v>
                </c:pt>
                <c:pt idx="1480">
                  <c:v>17.682458249833</c:v>
                </c:pt>
                <c:pt idx="1481">
                  <c:v>17.45579158316608</c:v>
                </c:pt>
                <c:pt idx="1482">
                  <c:v>17.282458249833</c:v>
                </c:pt>
                <c:pt idx="1483">
                  <c:v>17.09579158316618</c:v>
                </c:pt>
                <c:pt idx="1484">
                  <c:v>17.002458249833</c:v>
                </c:pt>
                <c:pt idx="1485">
                  <c:v>16.98912491649967</c:v>
                </c:pt>
                <c:pt idx="1486">
                  <c:v>16.9757915831659</c:v>
                </c:pt>
                <c:pt idx="1487">
                  <c:v>16.90912491649967</c:v>
                </c:pt>
                <c:pt idx="1488">
                  <c:v>16.842458249833</c:v>
                </c:pt>
                <c:pt idx="1489">
                  <c:v>16.762458249833</c:v>
                </c:pt>
                <c:pt idx="1490">
                  <c:v>16.58912491649967</c:v>
                </c:pt>
                <c:pt idx="1491">
                  <c:v>16.42912491649967</c:v>
                </c:pt>
                <c:pt idx="1492">
                  <c:v>16.282458249833</c:v>
                </c:pt>
                <c:pt idx="1493">
                  <c:v>16.10912491649967</c:v>
                </c:pt>
                <c:pt idx="1494">
                  <c:v>16.002458249833</c:v>
                </c:pt>
                <c:pt idx="1495">
                  <c:v>15.922458249833</c:v>
                </c:pt>
                <c:pt idx="1496">
                  <c:v>15.82912491649967</c:v>
                </c:pt>
                <c:pt idx="1497">
                  <c:v>15.73579158316634</c:v>
                </c:pt>
                <c:pt idx="1498">
                  <c:v>15.69579158316634</c:v>
                </c:pt>
                <c:pt idx="1499">
                  <c:v>15.602458249833</c:v>
                </c:pt>
                <c:pt idx="1500">
                  <c:v>15.50912491649967</c:v>
                </c:pt>
                <c:pt idx="1501">
                  <c:v>15.442458249833</c:v>
                </c:pt>
                <c:pt idx="1502">
                  <c:v>15.402458249833</c:v>
                </c:pt>
                <c:pt idx="1503">
                  <c:v>15.33579158316634</c:v>
                </c:pt>
                <c:pt idx="1504">
                  <c:v>15.29579158316634</c:v>
                </c:pt>
                <c:pt idx="1505">
                  <c:v>15.26912491649967</c:v>
                </c:pt>
                <c:pt idx="1506">
                  <c:v>15.18912491649967</c:v>
                </c:pt>
                <c:pt idx="1507">
                  <c:v>15.09579158316634</c:v>
                </c:pt>
                <c:pt idx="1508">
                  <c:v>15.002458249833</c:v>
                </c:pt>
                <c:pt idx="1509">
                  <c:v>14.88245824983301</c:v>
                </c:pt>
                <c:pt idx="1510">
                  <c:v>14.78912491649967</c:v>
                </c:pt>
                <c:pt idx="1511">
                  <c:v>14.65579158316634</c:v>
                </c:pt>
                <c:pt idx="1512">
                  <c:v>14.46912491649967</c:v>
                </c:pt>
                <c:pt idx="1513">
                  <c:v>14.282458249833</c:v>
                </c:pt>
                <c:pt idx="1514">
                  <c:v>14.05579158316634</c:v>
                </c:pt>
                <c:pt idx="1515">
                  <c:v>13.77579158316634</c:v>
                </c:pt>
                <c:pt idx="1516">
                  <c:v>13.53579158316634</c:v>
                </c:pt>
                <c:pt idx="1517">
                  <c:v>13.32245824983301</c:v>
                </c:pt>
                <c:pt idx="1518">
                  <c:v>13.10912491649967</c:v>
                </c:pt>
                <c:pt idx="1519">
                  <c:v>12.89579158316634</c:v>
                </c:pt>
                <c:pt idx="1520">
                  <c:v>12.73579158316634</c:v>
                </c:pt>
                <c:pt idx="1521">
                  <c:v>12.61579158316634</c:v>
                </c:pt>
                <c:pt idx="1522">
                  <c:v>12.53579158316634</c:v>
                </c:pt>
                <c:pt idx="1523">
                  <c:v>12.46912491649968</c:v>
                </c:pt>
                <c:pt idx="1524">
                  <c:v>12.44245824983301</c:v>
                </c:pt>
                <c:pt idx="1525">
                  <c:v>12.32245824983301</c:v>
                </c:pt>
                <c:pt idx="1526">
                  <c:v>12.202458249833</c:v>
                </c:pt>
                <c:pt idx="1527">
                  <c:v>12.04245824983301</c:v>
                </c:pt>
                <c:pt idx="1528">
                  <c:v>11.88245824983301</c:v>
                </c:pt>
                <c:pt idx="1529">
                  <c:v>11.76245824983301</c:v>
                </c:pt>
                <c:pt idx="1530">
                  <c:v>11.66912491649967</c:v>
                </c:pt>
                <c:pt idx="1531">
                  <c:v>11.50912491649967</c:v>
                </c:pt>
                <c:pt idx="1532">
                  <c:v>11.36245824983301</c:v>
                </c:pt>
                <c:pt idx="1533">
                  <c:v>11.18912491649967</c:v>
                </c:pt>
                <c:pt idx="1534">
                  <c:v>10.98912491649967</c:v>
                </c:pt>
                <c:pt idx="1535">
                  <c:v>10.81579158316634</c:v>
                </c:pt>
                <c:pt idx="1536">
                  <c:v>10.66912491649967</c:v>
                </c:pt>
                <c:pt idx="1537">
                  <c:v>10.50912491649967</c:v>
                </c:pt>
                <c:pt idx="1538">
                  <c:v>10.34912491649967</c:v>
                </c:pt>
                <c:pt idx="1539">
                  <c:v>10.16245824983301</c:v>
                </c:pt>
                <c:pt idx="1540">
                  <c:v>10.002458249833</c:v>
                </c:pt>
                <c:pt idx="1541">
                  <c:v>9.89579158316634</c:v>
                </c:pt>
                <c:pt idx="1542">
                  <c:v>9.802458249833</c:v>
                </c:pt>
                <c:pt idx="1543">
                  <c:v>9.722458249833003</c:v>
                </c:pt>
                <c:pt idx="1544">
                  <c:v>9.642458249833001</c:v>
                </c:pt>
                <c:pt idx="1545">
                  <c:v>9.56245824983301</c:v>
                </c:pt>
                <c:pt idx="1546">
                  <c:v>9.49579158316634</c:v>
                </c:pt>
                <c:pt idx="1547">
                  <c:v>9.429124916499672</c:v>
                </c:pt>
                <c:pt idx="1548">
                  <c:v>9.34912491649967</c:v>
                </c:pt>
                <c:pt idx="1549">
                  <c:v>9.282458249833004</c:v>
                </c:pt>
                <c:pt idx="1550">
                  <c:v>9.162458249833006</c:v>
                </c:pt>
                <c:pt idx="1551">
                  <c:v>9.015791583166336</c:v>
                </c:pt>
                <c:pt idx="1552">
                  <c:v>8.86912491649967</c:v>
                </c:pt>
                <c:pt idx="1553">
                  <c:v>8.775791583166336</c:v>
                </c:pt>
                <c:pt idx="1554">
                  <c:v>8.735791583166335</c:v>
                </c:pt>
                <c:pt idx="1555">
                  <c:v>8.722458249833003</c:v>
                </c:pt>
                <c:pt idx="1556">
                  <c:v>8.642458249833001</c:v>
                </c:pt>
                <c:pt idx="1557">
                  <c:v>8.602458249833002</c:v>
                </c:pt>
                <c:pt idx="1558">
                  <c:v>8.482458249833006</c:v>
                </c:pt>
                <c:pt idx="1559">
                  <c:v>8.335791583166336</c:v>
                </c:pt>
                <c:pt idx="1560">
                  <c:v>8.175791583166336</c:v>
                </c:pt>
                <c:pt idx="1561">
                  <c:v>8.042458249833005</c:v>
                </c:pt>
                <c:pt idx="1562">
                  <c:v>7.93579158316634</c:v>
                </c:pt>
                <c:pt idx="1563">
                  <c:v>7.89579158316634</c:v>
                </c:pt>
                <c:pt idx="1564">
                  <c:v>7.89579158316634</c:v>
                </c:pt>
                <c:pt idx="1565">
                  <c:v>7.93579158316634</c:v>
                </c:pt>
                <c:pt idx="1566">
                  <c:v>8.002458249833006</c:v>
                </c:pt>
                <c:pt idx="1567">
                  <c:v>8.01579158316634</c:v>
                </c:pt>
                <c:pt idx="1568">
                  <c:v>8.05579158316634</c:v>
                </c:pt>
                <c:pt idx="1569">
                  <c:v>8.002458249833004</c:v>
                </c:pt>
                <c:pt idx="1570">
                  <c:v>7.949124916499672</c:v>
                </c:pt>
                <c:pt idx="1571">
                  <c:v>7.90912491649967</c:v>
                </c:pt>
                <c:pt idx="1572">
                  <c:v>7.869124916499667</c:v>
                </c:pt>
                <c:pt idx="1573">
                  <c:v>7.815791583166337</c:v>
                </c:pt>
                <c:pt idx="1574">
                  <c:v>7.815791583166337</c:v>
                </c:pt>
                <c:pt idx="1575">
                  <c:v>7.815791583166337</c:v>
                </c:pt>
                <c:pt idx="1576">
                  <c:v>7.802458249832965</c:v>
                </c:pt>
                <c:pt idx="1577">
                  <c:v>7.77579158316634</c:v>
                </c:pt>
                <c:pt idx="1578">
                  <c:v>7.749124916499668</c:v>
                </c:pt>
                <c:pt idx="1579">
                  <c:v>7.669124916499665</c:v>
                </c:pt>
                <c:pt idx="1580">
                  <c:v>7.58912491649967</c:v>
                </c:pt>
                <c:pt idx="1581">
                  <c:v>7.495791583166337</c:v>
                </c:pt>
                <c:pt idx="1582">
                  <c:v>7.442458249833002</c:v>
                </c:pt>
                <c:pt idx="1583">
                  <c:v>7.322458249832943</c:v>
                </c:pt>
                <c:pt idx="1584">
                  <c:v>7.25579158316634</c:v>
                </c:pt>
                <c:pt idx="1585">
                  <c:v>7.135791583166338</c:v>
                </c:pt>
                <c:pt idx="1586">
                  <c:v>7.029124916499669</c:v>
                </c:pt>
                <c:pt idx="1587">
                  <c:v>6.882458249832974</c:v>
                </c:pt>
                <c:pt idx="1588">
                  <c:v>6.77579158316634</c:v>
                </c:pt>
                <c:pt idx="1589">
                  <c:v>6.642458249832964</c:v>
                </c:pt>
                <c:pt idx="1590">
                  <c:v>6.535791583166338</c:v>
                </c:pt>
                <c:pt idx="1591">
                  <c:v>6.442458249832995</c:v>
                </c:pt>
                <c:pt idx="1592">
                  <c:v>6.362458249832941</c:v>
                </c:pt>
                <c:pt idx="1593">
                  <c:v>6.295791583166333</c:v>
                </c:pt>
                <c:pt idx="1594">
                  <c:v>6.242458249833001</c:v>
                </c:pt>
                <c:pt idx="1595">
                  <c:v>6.202458249833001</c:v>
                </c:pt>
                <c:pt idx="1596">
                  <c:v>6.135791583166336</c:v>
                </c:pt>
                <c:pt idx="1597">
                  <c:v>6.029124916499669</c:v>
                </c:pt>
                <c:pt idx="1598">
                  <c:v>5.909124916499668</c:v>
                </c:pt>
                <c:pt idx="1599">
                  <c:v>5.77579158316634</c:v>
                </c:pt>
                <c:pt idx="1600">
                  <c:v>5.682458249832964</c:v>
                </c:pt>
                <c:pt idx="1601">
                  <c:v>5.615791583166337</c:v>
                </c:pt>
                <c:pt idx="1602">
                  <c:v>5.589124916499672</c:v>
                </c:pt>
                <c:pt idx="1603">
                  <c:v>5.562458249833004</c:v>
                </c:pt>
                <c:pt idx="1604">
                  <c:v>5.54912491649967</c:v>
                </c:pt>
                <c:pt idx="1605">
                  <c:v>5.495791583166338</c:v>
                </c:pt>
                <c:pt idx="1606">
                  <c:v>5.402458249833004</c:v>
                </c:pt>
                <c:pt idx="1607">
                  <c:v>5.255791583166337</c:v>
                </c:pt>
                <c:pt idx="1608">
                  <c:v>5.082458249833004</c:v>
                </c:pt>
                <c:pt idx="1609">
                  <c:v>4.922458249832975</c:v>
                </c:pt>
                <c:pt idx="1610">
                  <c:v>4.749124916499668</c:v>
                </c:pt>
                <c:pt idx="1611">
                  <c:v>4.642458249832964</c:v>
                </c:pt>
                <c:pt idx="1612">
                  <c:v>4.615791583166335</c:v>
                </c:pt>
                <c:pt idx="1613">
                  <c:v>4.629124916499665</c:v>
                </c:pt>
                <c:pt idx="1614">
                  <c:v>4.642458249832964</c:v>
                </c:pt>
                <c:pt idx="1615">
                  <c:v>4.655791583166333</c:v>
                </c:pt>
                <c:pt idx="1616">
                  <c:v>4.589124916499666</c:v>
                </c:pt>
                <c:pt idx="1617">
                  <c:v>4.482458249832995</c:v>
                </c:pt>
                <c:pt idx="1618">
                  <c:v>4.349124916499666</c:v>
                </c:pt>
                <c:pt idx="1619">
                  <c:v>4.189124916499666</c:v>
                </c:pt>
                <c:pt idx="1620">
                  <c:v>4.042458249832984</c:v>
                </c:pt>
                <c:pt idx="1621">
                  <c:v>3.949124916499668</c:v>
                </c:pt>
                <c:pt idx="1622">
                  <c:v>3.922458249832999</c:v>
                </c:pt>
                <c:pt idx="1623">
                  <c:v>3.882458249833002</c:v>
                </c:pt>
                <c:pt idx="1624">
                  <c:v>3.802458249832999</c:v>
                </c:pt>
                <c:pt idx="1625">
                  <c:v>3.695791583166335</c:v>
                </c:pt>
                <c:pt idx="1626">
                  <c:v>3.549124916499668</c:v>
                </c:pt>
                <c:pt idx="1627">
                  <c:v>3.362458249832999</c:v>
                </c:pt>
                <c:pt idx="1628">
                  <c:v>3.189124916499668</c:v>
                </c:pt>
                <c:pt idx="1629">
                  <c:v>3.069124916499669</c:v>
                </c:pt>
                <c:pt idx="1630">
                  <c:v>2.962458249833003</c:v>
                </c:pt>
                <c:pt idx="1631">
                  <c:v>2.935791583166336</c:v>
                </c:pt>
                <c:pt idx="1632">
                  <c:v>2.895791583166337</c:v>
                </c:pt>
                <c:pt idx="1633">
                  <c:v>2.855791583166337</c:v>
                </c:pt>
                <c:pt idx="1634">
                  <c:v>2.775791583166337</c:v>
                </c:pt>
                <c:pt idx="1635">
                  <c:v>2.722458249833003</c:v>
                </c:pt>
                <c:pt idx="1636">
                  <c:v>2.615791583166336</c:v>
                </c:pt>
                <c:pt idx="1637">
                  <c:v>2.455791583166336</c:v>
                </c:pt>
                <c:pt idx="1638">
                  <c:v>2.335791583166335</c:v>
                </c:pt>
                <c:pt idx="1639">
                  <c:v>2.309124916499668</c:v>
                </c:pt>
                <c:pt idx="1640">
                  <c:v>2.242458249833001</c:v>
                </c:pt>
                <c:pt idx="1641">
                  <c:v>2.135791583166336</c:v>
                </c:pt>
                <c:pt idx="1642">
                  <c:v>2.042458249833002</c:v>
                </c:pt>
                <c:pt idx="1643">
                  <c:v>1.882458249833002</c:v>
                </c:pt>
                <c:pt idx="1644">
                  <c:v>1.669124916499668</c:v>
                </c:pt>
                <c:pt idx="1645">
                  <c:v>1.469124916499668</c:v>
                </c:pt>
                <c:pt idx="1646">
                  <c:v>1.322458249833002</c:v>
                </c:pt>
                <c:pt idx="1647">
                  <c:v>1.242458249833002</c:v>
                </c:pt>
                <c:pt idx="1648">
                  <c:v>1.215791583166334</c:v>
                </c:pt>
                <c:pt idx="1649">
                  <c:v>1.242458249833002</c:v>
                </c:pt>
                <c:pt idx="1650">
                  <c:v>1.269124916499668</c:v>
                </c:pt>
                <c:pt idx="1651">
                  <c:v>1.282458249833001</c:v>
                </c:pt>
                <c:pt idx="1652">
                  <c:v>1.269124916499668</c:v>
                </c:pt>
                <c:pt idx="1653">
                  <c:v>1.229124916499668</c:v>
                </c:pt>
                <c:pt idx="1654">
                  <c:v>1.122458249833002</c:v>
                </c:pt>
                <c:pt idx="1655">
                  <c:v>1.069124916499668</c:v>
                </c:pt>
                <c:pt idx="1656">
                  <c:v>0.989124916499669</c:v>
                </c:pt>
                <c:pt idx="1657">
                  <c:v>0.909124916499669</c:v>
                </c:pt>
                <c:pt idx="1658">
                  <c:v>0.842458249833003</c:v>
                </c:pt>
                <c:pt idx="1659">
                  <c:v>0.74912491649967</c:v>
                </c:pt>
                <c:pt idx="1660">
                  <c:v>0.58912491649967</c:v>
                </c:pt>
                <c:pt idx="1661">
                  <c:v>0.389124916499669</c:v>
                </c:pt>
                <c:pt idx="1662">
                  <c:v>0.175791583166336</c:v>
                </c:pt>
                <c:pt idx="1663">
                  <c:v>-0.0242084168336641</c:v>
                </c:pt>
                <c:pt idx="1664">
                  <c:v>-0.170875083500331</c:v>
                </c:pt>
                <c:pt idx="1665">
                  <c:v>-0.317541750166998</c:v>
                </c:pt>
                <c:pt idx="1666">
                  <c:v>-0.424208416833664</c:v>
                </c:pt>
                <c:pt idx="1667">
                  <c:v>-0.450875083500331</c:v>
                </c:pt>
                <c:pt idx="1668">
                  <c:v>-0.477541750166998</c:v>
                </c:pt>
                <c:pt idx="1669">
                  <c:v>-0.544208416833664</c:v>
                </c:pt>
                <c:pt idx="1670">
                  <c:v>-0.557541750166998</c:v>
                </c:pt>
                <c:pt idx="1671">
                  <c:v>-0.490875083500332</c:v>
                </c:pt>
                <c:pt idx="1672">
                  <c:v>-0.477541750166998</c:v>
                </c:pt>
                <c:pt idx="1673">
                  <c:v>-0.437541750167</c:v>
                </c:pt>
                <c:pt idx="1674">
                  <c:v>-0.330875083500333</c:v>
                </c:pt>
                <c:pt idx="1675">
                  <c:v>-0.170875083500333</c:v>
                </c:pt>
                <c:pt idx="1676">
                  <c:v>-0.0508750835003321</c:v>
                </c:pt>
                <c:pt idx="1677">
                  <c:v>0.0557915831663351</c:v>
                </c:pt>
                <c:pt idx="1678">
                  <c:v>0.135791583166335</c:v>
                </c:pt>
                <c:pt idx="1679">
                  <c:v>0.149124916499669</c:v>
                </c:pt>
                <c:pt idx="1680">
                  <c:v>0.122458249833003</c:v>
                </c:pt>
                <c:pt idx="1681">
                  <c:v>0.149124916499669</c:v>
                </c:pt>
                <c:pt idx="1682">
                  <c:v>0.135791583166334</c:v>
                </c:pt>
                <c:pt idx="1683">
                  <c:v>0.0691249164996686</c:v>
                </c:pt>
                <c:pt idx="1684">
                  <c:v>0.0557915831663341</c:v>
                </c:pt>
                <c:pt idx="1685">
                  <c:v>-0.0108750835003325</c:v>
                </c:pt>
                <c:pt idx="1686">
                  <c:v>-0.130875083500332</c:v>
                </c:pt>
                <c:pt idx="1687">
                  <c:v>-0.184208416833666</c:v>
                </c:pt>
                <c:pt idx="1688">
                  <c:v>-0.210875083500333</c:v>
                </c:pt>
                <c:pt idx="1689">
                  <c:v>-0.264208416833666</c:v>
                </c:pt>
                <c:pt idx="1690">
                  <c:v>-0.344208416833667</c:v>
                </c:pt>
                <c:pt idx="1691">
                  <c:v>-0.450875083500334</c:v>
                </c:pt>
                <c:pt idx="1692">
                  <c:v>-0.544208416833667</c:v>
                </c:pt>
                <c:pt idx="1693">
                  <c:v>-0.624208416833667</c:v>
                </c:pt>
                <c:pt idx="1694">
                  <c:v>-0.690875083500334</c:v>
                </c:pt>
                <c:pt idx="1695">
                  <c:v>-0.757541750167</c:v>
                </c:pt>
                <c:pt idx="1696">
                  <c:v>-0.837541750167</c:v>
                </c:pt>
                <c:pt idx="1697">
                  <c:v>-0.957541750166999</c:v>
                </c:pt>
                <c:pt idx="1698">
                  <c:v>-1.064208416833667</c:v>
                </c:pt>
                <c:pt idx="1699">
                  <c:v>-1.184208416833667</c:v>
                </c:pt>
                <c:pt idx="1700">
                  <c:v>-1.250875083500332</c:v>
                </c:pt>
                <c:pt idx="1701">
                  <c:v>-1.304208416833665</c:v>
                </c:pt>
                <c:pt idx="1702">
                  <c:v>-1.397541750166998</c:v>
                </c:pt>
                <c:pt idx="1703">
                  <c:v>-1.530875083500331</c:v>
                </c:pt>
                <c:pt idx="1704">
                  <c:v>-1.664208416833665</c:v>
                </c:pt>
                <c:pt idx="1705">
                  <c:v>-1.824208416833664</c:v>
                </c:pt>
                <c:pt idx="1706">
                  <c:v>-1.97087508350033</c:v>
                </c:pt>
                <c:pt idx="1707">
                  <c:v>-2.144208416833663</c:v>
                </c:pt>
                <c:pt idx="1708">
                  <c:v>-2.304208416833656</c:v>
                </c:pt>
                <c:pt idx="1709">
                  <c:v>-2.477541750166997</c:v>
                </c:pt>
                <c:pt idx="1710">
                  <c:v>-2.584208416833663</c:v>
                </c:pt>
                <c:pt idx="1711">
                  <c:v>-2.704208416833663</c:v>
                </c:pt>
                <c:pt idx="1712">
                  <c:v>-2.730875083500329</c:v>
                </c:pt>
                <c:pt idx="1713">
                  <c:v>-2.744208416833663</c:v>
                </c:pt>
                <c:pt idx="1714">
                  <c:v>-2.744208416833663</c:v>
                </c:pt>
                <c:pt idx="1715">
                  <c:v>-2.864208416833657</c:v>
                </c:pt>
                <c:pt idx="1716">
                  <c:v>-2.984208416833662</c:v>
                </c:pt>
                <c:pt idx="1717">
                  <c:v>-3.117541750166997</c:v>
                </c:pt>
                <c:pt idx="1718">
                  <c:v>-3.210875083500329</c:v>
                </c:pt>
                <c:pt idx="1719">
                  <c:v>-3.317541750166996</c:v>
                </c:pt>
                <c:pt idx="1720">
                  <c:v>-3.317541750166996</c:v>
                </c:pt>
                <c:pt idx="1721">
                  <c:v>-3.277541750166998</c:v>
                </c:pt>
                <c:pt idx="1722">
                  <c:v>-3.237541750166998</c:v>
                </c:pt>
                <c:pt idx="1723">
                  <c:v>-3.25087508350033</c:v>
                </c:pt>
                <c:pt idx="1724">
                  <c:v>-3.237541750166998</c:v>
                </c:pt>
                <c:pt idx="1725">
                  <c:v>-3.277541750166998</c:v>
                </c:pt>
                <c:pt idx="1726">
                  <c:v>-3.344208416833656</c:v>
                </c:pt>
                <c:pt idx="1727">
                  <c:v>-3.45087508350033</c:v>
                </c:pt>
                <c:pt idx="1728">
                  <c:v>-3.517541750166997</c:v>
                </c:pt>
                <c:pt idx="1729">
                  <c:v>-3.624208416833662</c:v>
                </c:pt>
                <c:pt idx="1730">
                  <c:v>-3.677541750166997</c:v>
                </c:pt>
                <c:pt idx="1731">
                  <c:v>-3.744208416833663</c:v>
                </c:pt>
                <c:pt idx="1732">
                  <c:v>-3.784208416833663</c:v>
                </c:pt>
                <c:pt idx="1733">
                  <c:v>-3.877541750166997</c:v>
                </c:pt>
                <c:pt idx="1734">
                  <c:v>-3.917541750166997</c:v>
                </c:pt>
                <c:pt idx="1735">
                  <c:v>-4.024208416833663</c:v>
                </c:pt>
                <c:pt idx="1736">
                  <c:v>-4.144208416833667</c:v>
                </c:pt>
                <c:pt idx="1737">
                  <c:v>-4.237541750166995</c:v>
                </c:pt>
                <c:pt idx="1738">
                  <c:v>-4.304208416833668</c:v>
                </c:pt>
                <c:pt idx="1739">
                  <c:v>-4.397541750166964</c:v>
                </c:pt>
                <c:pt idx="1740">
                  <c:v>-4.50420841683367</c:v>
                </c:pt>
                <c:pt idx="1741">
                  <c:v>-4.58420841683367</c:v>
                </c:pt>
                <c:pt idx="1742">
                  <c:v>-4.650875083500332</c:v>
                </c:pt>
                <c:pt idx="1743">
                  <c:v>-4.70420841683367</c:v>
                </c:pt>
                <c:pt idx="1744">
                  <c:v>-4.717541750166974</c:v>
                </c:pt>
                <c:pt idx="1745">
                  <c:v>-4.677541750166974</c:v>
                </c:pt>
                <c:pt idx="1746">
                  <c:v>-4.624208416833667</c:v>
                </c:pt>
                <c:pt idx="1747">
                  <c:v>-4.597541750166974</c:v>
                </c:pt>
                <c:pt idx="1748">
                  <c:v>-4.570875083500332</c:v>
                </c:pt>
                <c:pt idx="1749">
                  <c:v>-4.557541750166965</c:v>
                </c:pt>
                <c:pt idx="1750">
                  <c:v>-4.54420841683367</c:v>
                </c:pt>
                <c:pt idx="1751">
                  <c:v>-4.530875083500333</c:v>
                </c:pt>
                <c:pt idx="1752">
                  <c:v>-4.517541750166965</c:v>
                </c:pt>
                <c:pt idx="1753">
                  <c:v>-4.490875083500331</c:v>
                </c:pt>
                <c:pt idx="1754">
                  <c:v>-4.490875083500331</c:v>
                </c:pt>
                <c:pt idx="1755">
                  <c:v>-4.477541750166996</c:v>
                </c:pt>
                <c:pt idx="1756">
                  <c:v>-4.450875083500338</c:v>
                </c:pt>
                <c:pt idx="1757">
                  <c:v>-4.477541750166996</c:v>
                </c:pt>
                <c:pt idx="1758">
                  <c:v>-4.54420841683367</c:v>
                </c:pt>
                <c:pt idx="1759">
                  <c:v>-4.58420841683367</c:v>
                </c:pt>
                <c:pt idx="1760">
                  <c:v>-4.624208416833667</c:v>
                </c:pt>
                <c:pt idx="1761">
                  <c:v>-4.690875083500333</c:v>
                </c:pt>
                <c:pt idx="1762">
                  <c:v>-4.717541750166974</c:v>
                </c:pt>
                <c:pt idx="1763">
                  <c:v>-4.717541750166974</c:v>
                </c:pt>
                <c:pt idx="1764">
                  <c:v>-4.74420841683367</c:v>
                </c:pt>
                <c:pt idx="1765">
                  <c:v>-4.77087508350034</c:v>
                </c:pt>
                <c:pt idx="1766">
                  <c:v>-4.757541750166974</c:v>
                </c:pt>
                <c:pt idx="1767">
                  <c:v>-4.717541750166974</c:v>
                </c:pt>
                <c:pt idx="1768">
                  <c:v>-4.717541750166974</c:v>
                </c:pt>
                <c:pt idx="1769">
                  <c:v>-4.690875083500335</c:v>
                </c:pt>
                <c:pt idx="1770">
                  <c:v>-4.650875083500336</c:v>
                </c:pt>
                <c:pt idx="1771">
                  <c:v>-4.637541750166965</c:v>
                </c:pt>
                <c:pt idx="1772">
                  <c:v>-4.610875083500334</c:v>
                </c:pt>
                <c:pt idx="1773">
                  <c:v>-4.57087508350034</c:v>
                </c:pt>
                <c:pt idx="1774">
                  <c:v>-4.58420841683367</c:v>
                </c:pt>
                <c:pt idx="1775">
                  <c:v>-4.637541750166965</c:v>
                </c:pt>
                <c:pt idx="1776">
                  <c:v>-4.650875083500332</c:v>
                </c:pt>
                <c:pt idx="1777">
                  <c:v>-4.677541750166974</c:v>
                </c:pt>
                <c:pt idx="1778">
                  <c:v>-4.690875083500331</c:v>
                </c:pt>
                <c:pt idx="1779">
                  <c:v>-4.677541750166974</c:v>
                </c:pt>
                <c:pt idx="1780">
                  <c:v>-4.69087508350033</c:v>
                </c:pt>
                <c:pt idx="1781">
                  <c:v>-4.744208416833663</c:v>
                </c:pt>
                <c:pt idx="1782">
                  <c:v>-4.890875083500331</c:v>
                </c:pt>
                <c:pt idx="1783">
                  <c:v>-4.997541750166984</c:v>
                </c:pt>
                <c:pt idx="1784">
                  <c:v>-5.170875083500331</c:v>
                </c:pt>
                <c:pt idx="1785">
                  <c:v>-5.344208416833668</c:v>
                </c:pt>
                <c:pt idx="1786">
                  <c:v>-5.557541750166965</c:v>
                </c:pt>
                <c:pt idx="1787">
                  <c:v>-5.717541750166974</c:v>
                </c:pt>
                <c:pt idx="1788">
                  <c:v>-5.89087508350033</c:v>
                </c:pt>
                <c:pt idx="1789">
                  <c:v>-5.997541750166984</c:v>
                </c:pt>
                <c:pt idx="1790">
                  <c:v>-6.09087508350033</c:v>
                </c:pt>
                <c:pt idx="1791">
                  <c:v>-6.17087508350033</c:v>
                </c:pt>
                <c:pt idx="1792">
                  <c:v>-6.25087508350033</c:v>
                </c:pt>
                <c:pt idx="1793">
                  <c:v>-6.37087508350033</c:v>
                </c:pt>
                <c:pt idx="1794">
                  <c:v>-6.517541750166965</c:v>
                </c:pt>
                <c:pt idx="1795">
                  <c:v>-6.664208416833662</c:v>
                </c:pt>
                <c:pt idx="1796">
                  <c:v>-6.81087508350033</c:v>
                </c:pt>
                <c:pt idx="1797">
                  <c:v>-6.89087508350033</c:v>
                </c:pt>
                <c:pt idx="1798">
                  <c:v>-7.01087508350033</c:v>
                </c:pt>
                <c:pt idx="1799">
                  <c:v>-7.064208416833666</c:v>
                </c:pt>
                <c:pt idx="1800">
                  <c:v>-7.104208416833663</c:v>
                </c:pt>
                <c:pt idx="1801">
                  <c:v>-7.104208416833663</c:v>
                </c:pt>
                <c:pt idx="1802">
                  <c:v>-7.157541750166938</c:v>
                </c:pt>
                <c:pt idx="1803">
                  <c:v>-7.157541750166938</c:v>
                </c:pt>
                <c:pt idx="1804">
                  <c:v>-7.197541750166938</c:v>
                </c:pt>
                <c:pt idx="1805">
                  <c:v>-7.25087508350033</c:v>
                </c:pt>
                <c:pt idx="1806">
                  <c:v>-7.344208416833668</c:v>
                </c:pt>
                <c:pt idx="1807">
                  <c:v>-7.46420841683367</c:v>
                </c:pt>
                <c:pt idx="1808">
                  <c:v>-7.58420841683367</c:v>
                </c:pt>
                <c:pt idx="1809">
                  <c:v>-7.70420841683367</c:v>
                </c:pt>
                <c:pt idx="1810">
                  <c:v>-7.78420841683367</c:v>
                </c:pt>
                <c:pt idx="1811">
                  <c:v>-7.864208416833668</c:v>
                </c:pt>
                <c:pt idx="1812">
                  <c:v>-7.94420841683367</c:v>
                </c:pt>
                <c:pt idx="1813">
                  <c:v>-7.98420841683367</c:v>
                </c:pt>
                <c:pt idx="1814">
                  <c:v>-8.010875083500331</c:v>
                </c:pt>
                <c:pt idx="1815">
                  <c:v>-8.064208416833668</c:v>
                </c:pt>
                <c:pt idx="1816">
                  <c:v>-8.104208416833663</c:v>
                </c:pt>
                <c:pt idx="1817">
                  <c:v>-8.090875083500331</c:v>
                </c:pt>
                <c:pt idx="1818">
                  <c:v>-8.130875083500298</c:v>
                </c:pt>
                <c:pt idx="1819">
                  <c:v>-8.170875083500331</c:v>
                </c:pt>
                <c:pt idx="1820">
                  <c:v>-8.197541750167</c:v>
                </c:pt>
                <c:pt idx="1821">
                  <c:v>-8.210875083500298</c:v>
                </c:pt>
                <c:pt idx="1822">
                  <c:v>-8.264208416833663</c:v>
                </c:pt>
                <c:pt idx="1823">
                  <c:v>-8.250875083500318</c:v>
                </c:pt>
                <c:pt idx="1824">
                  <c:v>-8.210875083500298</c:v>
                </c:pt>
                <c:pt idx="1825">
                  <c:v>-8.197541750167</c:v>
                </c:pt>
                <c:pt idx="1826">
                  <c:v>-8.170875083500318</c:v>
                </c:pt>
                <c:pt idx="1827">
                  <c:v>-8.117541750166996</c:v>
                </c:pt>
                <c:pt idx="1828">
                  <c:v>-8.117541750166996</c:v>
                </c:pt>
                <c:pt idx="1829">
                  <c:v>-8.130875083500298</c:v>
                </c:pt>
                <c:pt idx="1830">
                  <c:v>-8.117541750167</c:v>
                </c:pt>
                <c:pt idx="1831">
                  <c:v>-8.144208416833571</c:v>
                </c:pt>
                <c:pt idx="1832">
                  <c:v>-8.197541750167</c:v>
                </c:pt>
                <c:pt idx="1833">
                  <c:v>-8.237541750166997</c:v>
                </c:pt>
                <c:pt idx="1834">
                  <c:v>-8.304208416833665</c:v>
                </c:pt>
                <c:pt idx="1835">
                  <c:v>-8.384208416833667</c:v>
                </c:pt>
                <c:pt idx="1836">
                  <c:v>-8.424208416833668</c:v>
                </c:pt>
                <c:pt idx="1837">
                  <c:v>-8.35754175016701</c:v>
                </c:pt>
                <c:pt idx="1838">
                  <c:v>-8.330875083500333</c:v>
                </c:pt>
                <c:pt idx="1839">
                  <c:v>-8.35754175016701</c:v>
                </c:pt>
                <c:pt idx="1840">
                  <c:v>-8.35754175016701</c:v>
                </c:pt>
                <c:pt idx="1841">
                  <c:v>-8.437541750167001</c:v>
                </c:pt>
                <c:pt idx="1842">
                  <c:v>-8.610875083500318</c:v>
                </c:pt>
                <c:pt idx="1843">
                  <c:v>-8.717541750166997</c:v>
                </c:pt>
                <c:pt idx="1844">
                  <c:v>-8.730875083500248</c:v>
                </c:pt>
                <c:pt idx="1845">
                  <c:v>-8.757541750167</c:v>
                </c:pt>
                <c:pt idx="1846">
                  <c:v>-8.730875083500248</c:v>
                </c:pt>
                <c:pt idx="1847">
                  <c:v>-8.677541750166996</c:v>
                </c:pt>
                <c:pt idx="1848">
                  <c:v>-8.664208416833663</c:v>
                </c:pt>
                <c:pt idx="1849">
                  <c:v>-8.664208416833663</c:v>
                </c:pt>
                <c:pt idx="1850">
                  <c:v>-8.637541750166995</c:v>
                </c:pt>
                <c:pt idx="1851">
                  <c:v>-8.637541750166995</c:v>
                </c:pt>
                <c:pt idx="1852">
                  <c:v>-8.690875083500318</c:v>
                </c:pt>
                <c:pt idx="1853">
                  <c:v>-8.730875083500248</c:v>
                </c:pt>
                <c:pt idx="1854">
                  <c:v>-8.770875083500318</c:v>
                </c:pt>
                <c:pt idx="1855">
                  <c:v>-8.797541750166997</c:v>
                </c:pt>
                <c:pt idx="1856">
                  <c:v>-8.730875083500248</c:v>
                </c:pt>
                <c:pt idx="1857">
                  <c:v>-8.597541750166994</c:v>
                </c:pt>
                <c:pt idx="1858">
                  <c:v>-8.490875083500318</c:v>
                </c:pt>
                <c:pt idx="1859">
                  <c:v>-8.424208416833661</c:v>
                </c:pt>
                <c:pt idx="1860">
                  <c:v>-8.384208416833663</c:v>
                </c:pt>
                <c:pt idx="1861">
                  <c:v>-8.37087508350033</c:v>
                </c:pt>
                <c:pt idx="1862">
                  <c:v>-8.424208416833663</c:v>
                </c:pt>
                <c:pt idx="1863">
                  <c:v>-8.410875083500333</c:v>
                </c:pt>
                <c:pt idx="1864">
                  <c:v>-8.317541750167</c:v>
                </c:pt>
                <c:pt idx="1865">
                  <c:v>-8.250875083500318</c:v>
                </c:pt>
                <c:pt idx="1866">
                  <c:v>-8.157541750167</c:v>
                </c:pt>
                <c:pt idx="1867">
                  <c:v>-7.997541750166984</c:v>
                </c:pt>
                <c:pt idx="1868">
                  <c:v>-7.877541750166976</c:v>
                </c:pt>
                <c:pt idx="1869">
                  <c:v>-7.757541750166974</c:v>
                </c:pt>
                <c:pt idx="1870">
                  <c:v>-7.637541750166965</c:v>
                </c:pt>
                <c:pt idx="1871">
                  <c:v>-7.530875083500331</c:v>
                </c:pt>
                <c:pt idx="1872">
                  <c:v>-7.437541750166996</c:v>
                </c:pt>
                <c:pt idx="1873">
                  <c:v>-7.29087508350033</c:v>
                </c:pt>
                <c:pt idx="1874">
                  <c:v>-7.224208416833663</c:v>
                </c:pt>
                <c:pt idx="1875">
                  <c:v>-7.17087508350033</c:v>
                </c:pt>
                <c:pt idx="1876">
                  <c:v>-7.170875083500331</c:v>
                </c:pt>
                <c:pt idx="1877">
                  <c:v>-7.184208416833667</c:v>
                </c:pt>
                <c:pt idx="1878">
                  <c:v>-7.264208416833663</c:v>
                </c:pt>
                <c:pt idx="1879">
                  <c:v>-7.370875083500331</c:v>
                </c:pt>
                <c:pt idx="1880">
                  <c:v>-7.450875083500332</c:v>
                </c:pt>
                <c:pt idx="1881">
                  <c:v>-7.557541750166965</c:v>
                </c:pt>
                <c:pt idx="1882">
                  <c:v>-7.690875083500331</c:v>
                </c:pt>
                <c:pt idx="1883">
                  <c:v>-7.824208416833665</c:v>
                </c:pt>
                <c:pt idx="1884">
                  <c:v>-7.93087508350034</c:v>
                </c:pt>
                <c:pt idx="1885">
                  <c:v>-8.077541750167</c:v>
                </c:pt>
                <c:pt idx="1886">
                  <c:v>-8.224208416833648</c:v>
                </c:pt>
                <c:pt idx="1887">
                  <c:v>-8.357541750167</c:v>
                </c:pt>
                <c:pt idx="1888">
                  <c:v>-8.504208416833663</c:v>
                </c:pt>
                <c:pt idx="1889">
                  <c:v>-8.584208416833663</c:v>
                </c:pt>
                <c:pt idx="1890">
                  <c:v>-8.570875083500333</c:v>
                </c:pt>
                <c:pt idx="1891">
                  <c:v>-8.504208416833665</c:v>
                </c:pt>
                <c:pt idx="1892">
                  <c:v>-8.370875083500331</c:v>
                </c:pt>
                <c:pt idx="1893">
                  <c:v>-8.184208416833663</c:v>
                </c:pt>
                <c:pt idx="1894">
                  <c:v>-8.024208416833661</c:v>
                </c:pt>
                <c:pt idx="1895">
                  <c:v>-7.94420841683367</c:v>
                </c:pt>
                <c:pt idx="1896">
                  <c:v>-7.864208416833664</c:v>
                </c:pt>
                <c:pt idx="1897">
                  <c:v>-7.824208416833665</c:v>
                </c:pt>
                <c:pt idx="1898">
                  <c:v>-7.77087508350033</c:v>
                </c:pt>
                <c:pt idx="1899">
                  <c:v>-7.730875083500333</c:v>
                </c:pt>
                <c:pt idx="1900">
                  <c:v>-7.610875083500332</c:v>
                </c:pt>
                <c:pt idx="1901">
                  <c:v>-7.530875083500331</c:v>
                </c:pt>
                <c:pt idx="1902">
                  <c:v>-7.450875083500332</c:v>
                </c:pt>
                <c:pt idx="1903">
                  <c:v>-7.42420841683367</c:v>
                </c:pt>
                <c:pt idx="1904">
                  <c:v>-7.46420841683367</c:v>
                </c:pt>
                <c:pt idx="1905">
                  <c:v>-7.557541750166965</c:v>
                </c:pt>
                <c:pt idx="1906">
                  <c:v>-7.624208416833667</c:v>
                </c:pt>
                <c:pt idx="1907">
                  <c:v>-7.730875083500333</c:v>
                </c:pt>
                <c:pt idx="1908">
                  <c:v>-7.837541750166975</c:v>
                </c:pt>
                <c:pt idx="1909">
                  <c:v>-7.890875083500333</c:v>
                </c:pt>
                <c:pt idx="1910">
                  <c:v>-7.917541750167</c:v>
                </c:pt>
                <c:pt idx="1911">
                  <c:v>-7.98420841683367</c:v>
                </c:pt>
                <c:pt idx="1912">
                  <c:v>-8.037541750167</c:v>
                </c:pt>
                <c:pt idx="1913">
                  <c:v>-8.077541750167</c:v>
                </c:pt>
                <c:pt idx="1914">
                  <c:v>-8.117541750167</c:v>
                </c:pt>
                <c:pt idx="1915">
                  <c:v>-8.237541750166997</c:v>
                </c:pt>
                <c:pt idx="1916">
                  <c:v>-8.304208416833665</c:v>
                </c:pt>
                <c:pt idx="1917">
                  <c:v>-8.384208416833665</c:v>
                </c:pt>
                <c:pt idx="1918">
                  <c:v>-8.477541750167</c:v>
                </c:pt>
                <c:pt idx="1919">
                  <c:v>-8.544208416833648</c:v>
                </c:pt>
                <c:pt idx="1920">
                  <c:v>-8.584208416833663</c:v>
                </c:pt>
                <c:pt idx="1921">
                  <c:v>-8.624208416833648</c:v>
                </c:pt>
                <c:pt idx="1922">
                  <c:v>-8.624208416833648</c:v>
                </c:pt>
                <c:pt idx="1923">
                  <c:v>-8.624208416833648</c:v>
                </c:pt>
                <c:pt idx="1924">
                  <c:v>-8.597541750167001</c:v>
                </c:pt>
                <c:pt idx="1925">
                  <c:v>-8.517541750167</c:v>
                </c:pt>
                <c:pt idx="1926">
                  <c:v>-8.410875083500331</c:v>
                </c:pt>
                <c:pt idx="1927">
                  <c:v>-8.317541750167</c:v>
                </c:pt>
                <c:pt idx="1928">
                  <c:v>-8.210875083500298</c:v>
                </c:pt>
                <c:pt idx="1929">
                  <c:v>-8.117541750167</c:v>
                </c:pt>
                <c:pt idx="1930">
                  <c:v>-8.024208416833661</c:v>
                </c:pt>
                <c:pt idx="1931">
                  <c:v>-7.997541750166984</c:v>
                </c:pt>
                <c:pt idx="1932">
                  <c:v>-7.93087508350034</c:v>
                </c:pt>
                <c:pt idx="1933">
                  <c:v>-7.850875083500331</c:v>
                </c:pt>
                <c:pt idx="1934">
                  <c:v>-7.797541750166975</c:v>
                </c:pt>
                <c:pt idx="1935">
                  <c:v>-7.770875083500332</c:v>
                </c:pt>
                <c:pt idx="1936">
                  <c:v>-7.74420841683367</c:v>
                </c:pt>
                <c:pt idx="1937">
                  <c:v>-7.770875083500332</c:v>
                </c:pt>
                <c:pt idx="1938">
                  <c:v>-7.770875083500332</c:v>
                </c:pt>
                <c:pt idx="1939">
                  <c:v>-7.810875083500332</c:v>
                </c:pt>
                <c:pt idx="1940">
                  <c:v>-7.864208416833666</c:v>
                </c:pt>
                <c:pt idx="1941">
                  <c:v>-7.864208416833668</c:v>
                </c:pt>
                <c:pt idx="1942">
                  <c:v>-7.824208416833667</c:v>
                </c:pt>
                <c:pt idx="1943">
                  <c:v>-7.824208416833667</c:v>
                </c:pt>
                <c:pt idx="1944">
                  <c:v>-7.78420841683367</c:v>
                </c:pt>
                <c:pt idx="1945">
                  <c:v>-7.690875083500331</c:v>
                </c:pt>
                <c:pt idx="1946">
                  <c:v>-7.57087508350033</c:v>
                </c:pt>
                <c:pt idx="1947">
                  <c:v>-7.517541750166965</c:v>
                </c:pt>
                <c:pt idx="1948">
                  <c:v>-7.477541750166996</c:v>
                </c:pt>
                <c:pt idx="1949">
                  <c:v>-7.410875083500332</c:v>
                </c:pt>
                <c:pt idx="1950">
                  <c:v>-7.384208416833663</c:v>
                </c:pt>
                <c:pt idx="1951">
                  <c:v>-7.384208416833663</c:v>
                </c:pt>
                <c:pt idx="1952">
                  <c:v>-7.344208416833668</c:v>
                </c:pt>
                <c:pt idx="1953">
                  <c:v>-7.330875083500331</c:v>
                </c:pt>
                <c:pt idx="1954">
                  <c:v>-7.330875083500331</c:v>
                </c:pt>
                <c:pt idx="1955">
                  <c:v>-7.344208416833668</c:v>
                </c:pt>
                <c:pt idx="1956">
                  <c:v>-7.437541750166996</c:v>
                </c:pt>
                <c:pt idx="1957">
                  <c:v>-7.54420841683367</c:v>
                </c:pt>
                <c:pt idx="1958">
                  <c:v>-7.597541750166974</c:v>
                </c:pt>
                <c:pt idx="1959">
                  <c:v>-7.70420841683367</c:v>
                </c:pt>
                <c:pt idx="1960">
                  <c:v>-7.850875083500331</c:v>
                </c:pt>
                <c:pt idx="1961">
                  <c:v>-7.97087508350034</c:v>
                </c:pt>
                <c:pt idx="1962">
                  <c:v>-8.024208416833661</c:v>
                </c:pt>
                <c:pt idx="1963">
                  <c:v>-8.104208416833661</c:v>
                </c:pt>
                <c:pt idx="1964">
                  <c:v>-8.130875083500298</c:v>
                </c:pt>
                <c:pt idx="1965">
                  <c:v>-8.090875083500318</c:v>
                </c:pt>
                <c:pt idx="1966">
                  <c:v>-8.037541750166996</c:v>
                </c:pt>
                <c:pt idx="1967">
                  <c:v>-8.024208416833661</c:v>
                </c:pt>
                <c:pt idx="1968">
                  <c:v>-7.98420841683367</c:v>
                </c:pt>
                <c:pt idx="1969">
                  <c:v>-7.97087508350034</c:v>
                </c:pt>
                <c:pt idx="1970">
                  <c:v>-7.957541750166984</c:v>
                </c:pt>
                <c:pt idx="1971">
                  <c:v>-7.890875083500331</c:v>
                </c:pt>
                <c:pt idx="1972">
                  <c:v>-7.824208416833667</c:v>
                </c:pt>
                <c:pt idx="1973">
                  <c:v>-7.797541750166975</c:v>
                </c:pt>
                <c:pt idx="1974">
                  <c:v>-7.717541750166974</c:v>
                </c:pt>
                <c:pt idx="1975">
                  <c:v>-7.664208416833666</c:v>
                </c:pt>
                <c:pt idx="1976">
                  <c:v>-7.597541750166974</c:v>
                </c:pt>
                <c:pt idx="1977">
                  <c:v>-7.557541750166965</c:v>
                </c:pt>
                <c:pt idx="1978">
                  <c:v>-7.450875083500332</c:v>
                </c:pt>
                <c:pt idx="1979">
                  <c:v>-7.384208416833668</c:v>
                </c:pt>
                <c:pt idx="1980">
                  <c:v>-7.330875083500331</c:v>
                </c:pt>
                <c:pt idx="1981">
                  <c:v>-7.317541750166941</c:v>
                </c:pt>
                <c:pt idx="1982">
                  <c:v>-7.264208416833668</c:v>
                </c:pt>
                <c:pt idx="1983">
                  <c:v>-7.264208416833668</c:v>
                </c:pt>
                <c:pt idx="1984">
                  <c:v>-7.237541750166995</c:v>
                </c:pt>
                <c:pt idx="1985">
                  <c:v>-7.224208416833667</c:v>
                </c:pt>
                <c:pt idx="1986">
                  <c:v>-7.237541750166995</c:v>
                </c:pt>
                <c:pt idx="1987">
                  <c:v>-7.29087508350033</c:v>
                </c:pt>
                <c:pt idx="1988">
                  <c:v>-7.317541750166939</c:v>
                </c:pt>
                <c:pt idx="1989">
                  <c:v>-7.384208416833663</c:v>
                </c:pt>
                <c:pt idx="1990">
                  <c:v>-7.361351273976505</c:v>
                </c:pt>
                <c:pt idx="1991">
                  <c:v>-7.365746878372125</c:v>
                </c:pt>
                <c:pt idx="1992">
                  <c:v>-7.37087508350033</c:v>
                </c:pt>
                <c:pt idx="1993">
                  <c:v>-7.395117507742696</c:v>
                </c:pt>
                <c:pt idx="1994">
                  <c:v>-7.424208416833662</c:v>
                </c:pt>
                <c:pt idx="1995">
                  <c:v>-7.481986194611441</c:v>
                </c:pt>
                <c:pt idx="1996">
                  <c:v>-7.504208416833662</c:v>
                </c:pt>
              </c:numCache>
            </c:numRef>
          </c:yVal>
          <c:smooth val="0"/>
        </c:ser>
        <c:dLbls>
          <c:showLegendKey val="0"/>
          <c:showVal val="0"/>
          <c:showCatName val="0"/>
          <c:showSerName val="0"/>
          <c:showPercent val="0"/>
          <c:showBubbleSize val="0"/>
        </c:dLbls>
        <c:axId val="-2136987192"/>
        <c:axId val="-2136658664"/>
      </c:scatterChart>
      <c:valAx>
        <c:axId val="-2136987192"/>
        <c:scaling>
          <c:orientation val="minMax"/>
          <c:max val="2000.0"/>
        </c:scaling>
        <c:delete val="0"/>
        <c:axPos val="b"/>
        <c:majorGridlines>
          <c:spPr>
            <a:ln w="9525" cap="flat" cmpd="sng" algn="ctr">
              <a:noFill/>
              <a:round/>
            </a:ln>
            <a:effectLst/>
          </c:spPr>
        </c:majorGridlines>
        <c:numFmt formatCode="0" sourceLinked="0"/>
        <c:majorTickMark val="out"/>
        <c:minorTickMark val="none"/>
        <c:tickLblPos val="nextTo"/>
        <c:spPr>
          <a:noFill/>
          <a:ln w="38100"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136658664"/>
        <c:crossesAt val="-20.0"/>
        <c:crossBetween val="midCat"/>
      </c:valAx>
      <c:valAx>
        <c:axId val="-2136658664"/>
        <c:scaling>
          <c:orientation val="minMax"/>
        </c:scaling>
        <c:delete val="0"/>
        <c:axPos val="l"/>
        <c:majorGridlines>
          <c:spPr>
            <a:ln w="9525" cap="flat" cmpd="sng" algn="ctr">
              <a:noFill/>
              <a:round/>
            </a:ln>
            <a:effectLst/>
          </c:spPr>
        </c:majorGridlines>
        <c:numFmt formatCode="0.0" sourceLinked="1"/>
        <c:majorTickMark val="none"/>
        <c:minorTickMark val="none"/>
        <c:tickLblPos val="none"/>
        <c:spPr>
          <a:noFill/>
          <a:ln w="9525" cap="flat" cmpd="sng" algn="ctr">
            <a:no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36987192"/>
        <c:crosses val="autoZero"/>
        <c:crossBetween val="midCat"/>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 Id="rId2" Type="http://schemas.openxmlformats.org/officeDocument/2006/relationships/image" Target="../media/image19.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38250" y="1122363"/>
            <a:ext cx="74295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959BB7D-F006-49F7-B93C-C5E7840E77D9}" type="datetimeFigureOut">
              <a:rPr lang="en-GB" smtClean="0"/>
              <a:t>28/08/17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54BB4B-BE56-43A7-8DF6-156856BCE061}" type="slidenum">
              <a:rPr lang="en-GB" smtClean="0"/>
              <a:t>‹#›</a:t>
            </a:fld>
            <a:endParaRPr lang="en-GB"/>
          </a:p>
        </p:txBody>
      </p:sp>
    </p:spTree>
    <p:extLst>
      <p:ext uri="{BB962C8B-B14F-4D97-AF65-F5344CB8AC3E}">
        <p14:creationId xmlns:p14="http://schemas.microsoft.com/office/powerpoint/2010/main" val="17155181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959BB7D-F006-49F7-B93C-C5E7840E77D9}" type="datetimeFigureOut">
              <a:rPr lang="en-GB" smtClean="0"/>
              <a:t>28/08/17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54BB4B-BE56-43A7-8DF6-156856BCE061}" type="slidenum">
              <a:rPr lang="en-GB" smtClean="0"/>
              <a:t>‹#›</a:t>
            </a:fld>
            <a:endParaRPr lang="en-GB"/>
          </a:p>
        </p:txBody>
      </p:sp>
    </p:spTree>
    <p:extLst>
      <p:ext uri="{BB962C8B-B14F-4D97-AF65-F5344CB8AC3E}">
        <p14:creationId xmlns:p14="http://schemas.microsoft.com/office/powerpoint/2010/main" val="826797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1" y="365125"/>
            <a:ext cx="2135981"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1037" y="365125"/>
            <a:ext cx="628411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959BB7D-F006-49F7-B93C-C5E7840E77D9}" type="datetimeFigureOut">
              <a:rPr lang="en-GB" smtClean="0"/>
              <a:t>28/08/17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54BB4B-BE56-43A7-8DF6-156856BCE061}" type="slidenum">
              <a:rPr lang="en-GB" smtClean="0"/>
              <a:t>‹#›</a:t>
            </a:fld>
            <a:endParaRPr lang="en-GB"/>
          </a:p>
        </p:txBody>
      </p:sp>
    </p:spTree>
    <p:extLst>
      <p:ext uri="{BB962C8B-B14F-4D97-AF65-F5344CB8AC3E}">
        <p14:creationId xmlns:p14="http://schemas.microsoft.com/office/powerpoint/2010/main" val="736927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959BB7D-F006-49F7-B93C-C5E7840E77D9}" type="datetimeFigureOut">
              <a:rPr lang="en-GB" smtClean="0"/>
              <a:t>28/08/17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54BB4B-BE56-43A7-8DF6-156856BCE061}" type="slidenum">
              <a:rPr lang="en-GB" smtClean="0"/>
              <a:t>‹#›</a:t>
            </a:fld>
            <a:endParaRPr lang="en-GB"/>
          </a:p>
        </p:txBody>
      </p:sp>
    </p:spTree>
    <p:extLst>
      <p:ext uri="{BB962C8B-B14F-4D97-AF65-F5344CB8AC3E}">
        <p14:creationId xmlns:p14="http://schemas.microsoft.com/office/powerpoint/2010/main" val="3028899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8" y="1709739"/>
            <a:ext cx="8543925"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75878" y="4589464"/>
            <a:ext cx="8543925"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59BB7D-F006-49F7-B93C-C5E7840E77D9}" type="datetimeFigureOut">
              <a:rPr lang="en-GB" smtClean="0"/>
              <a:t>28/08/17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54BB4B-BE56-43A7-8DF6-156856BCE061}" type="slidenum">
              <a:rPr lang="en-GB" smtClean="0"/>
              <a:t>‹#›</a:t>
            </a:fld>
            <a:endParaRPr lang="en-GB"/>
          </a:p>
        </p:txBody>
      </p:sp>
    </p:spTree>
    <p:extLst>
      <p:ext uri="{BB962C8B-B14F-4D97-AF65-F5344CB8AC3E}">
        <p14:creationId xmlns:p14="http://schemas.microsoft.com/office/powerpoint/2010/main" val="266622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1038" y="1825625"/>
            <a:ext cx="42100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14913" y="1825625"/>
            <a:ext cx="42100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959BB7D-F006-49F7-B93C-C5E7840E77D9}" type="datetimeFigureOut">
              <a:rPr lang="en-GB" smtClean="0"/>
              <a:t>28/08/17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B54BB4B-BE56-43A7-8DF6-156856BCE061}" type="slidenum">
              <a:rPr lang="en-GB" smtClean="0"/>
              <a:t>‹#›</a:t>
            </a:fld>
            <a:endParaRPr lang="en-GB"/>
          </a:p>
        </p:txBody>
      </p:sp>
    </p:spTree>
    <p:extLst>
      <p:ext uri="{BB962C8B-B14F-4D97-AF65-F5344CB8AC3E}">
        <p14:creationId xmlns:p14="http://schemas.microsoft.com/office/powerpoint/2010/main" val="3777432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6"/>
            <a:ext cx="8543925"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82328"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2328" y="2505075"/>
            <a:ext cx="419070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959BB7D-F006-49F7-B93C-C5E7840E77D9}" type="datetimeFigureOut">
              <a:rPr lang="en-GB" smtClean="0"/>
              <a:t>28/08/17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B54BB4B-BE56-43A7-8DF6-156856BCE061}" type="slidenum">
              <a:rPr lang="en-GB" smtClean="0"/>
              <a:t>‹#›</a:t>
            </a:fld>
            <a:endParaRPr lang="en-GB"/>
          </a:p>
        </p:txBody>
      </p:sp>
    </p:spTree>
    <p:extLst>
      <p:ext uri="{BB962C8B-B14F-4D97-AF65-F5344CB8AC3E}">
        <p14:creationId xmlns:p14="http://schemas.microsoft.com/office/powerpoint/2010/main" val="1409221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959BB7D-F006-49F7-B93C-C5E7840E77D9}" type="datetimeFigureOut">
              <a:rPr lang="en-GB" smtClean="0"/>
              <a:t>28/08/17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B54BB4B-BE56-43A7-8DF6-156856BCE061}" type="slidenum">
              <a:rPr lang="en-GB" smtClean="0"/>
              <a:t>‹#›</a:t>
            </a:fld>
            <a:endParaRPr lang="en-GB"/>
          </a:p>
        </p:txBody>
      </p:sp>
    </p:spTree>
    <p:extLst>
      <p:ext uri="{BB962C8B-B14F-4D97-AF65-F5344CB8AC3E}">
        <p14:creationId xmlns:p14="http://schemas.microsoft.com/office/powerpoint/2010/main" val="4104426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9BB7D-F006-49F7-B93C-C5E7840E77D9}" type="datetimeFigureOut">
              <a:rPr lang="en-GB" smtClean="0"/>
              <a:t>28/08/17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B54BB4B-BE56-43A7-8DF6-156856BCE061}" type="slidenum">
              <a:rPr lang="en-GB" smtClean="0"/>
              <a:t>‹#›</a:t>
            </a:fld>
            <a:endParaRPr lang="en-GB"/>
          </a:p>
        </p:txBody>
      </p:sp>
    </p:spTree>
    <p:extLst>
      <p:ext uri="{BB962C8B-B14F-4D97-AF65-F5344CB8AC3E}">
        <p14:creationId xmlns:p14="http://schemas.microsoft.com/office/powerpoint/2010/main" val="412887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4211340" y="987426"/>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59BB7D-F006-49F7-B93C-C5E7840E77D9}" type="datetimeFigureOut">
              <a:rPr lang="en-GB" smtClean="0"/>
              <a:t>28/08/17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B54BB4B-BE56-43A7-8DF6-156856BCE061}" type="slidenum">
              <a:rPr lang="en-GB" smtClean="0"/>
              <a:t>‹#›</a:t>
            </a:fld>
            <a:endParaRPr lang="en-GB"/>
          </a:p>
        </p:txBody>
      </p:sp>
    </p:spTree>
    <p:extLst>
      <p:ext uri="{BB962C8B-B14F-4D97-AF65-F5344CB8AC3E}">
        <p14:creationId xmlns:p14="http://schemas.microsoft.com/office/powerpoint/2010/main" val="21955009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4211340" y="987426"/>
            <a:ext cx="5014913"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59BB7D-F006-49F7-B93C-C5E7840E77D9}" type="datetimeFigureOut">
              <a:rPr lang="en-GB" smtClean="0"/>
              <a:t>28/08/17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B54BB4B-BE56-43A7-8DF6-156856BCE061}" type="slidenum">
              <a:rPr lang="en-GB" smtClean="0"/>
              <a:t>‹#›</a:t>
            </a:fld>
            <a:endParaRPr lang="en-GB"/>
          </a:p>
        </p:txBody>
      </p:sp>
    </p:spTree>
    <p:extLst>
      <p:ext uri="{BB962C8B-B14F-4D97-AF65-F5344CB8AC3E}">
        <p14:creationId xmlns:p14="http://schemas.microsoft.com/office/powerpoint/2010/main" val="4889890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59BB7D-F006-49F7-B93C-C5E7840E77D9}" type="datetimeFigureOut">
              <a:rPr lang="en-GB" smtClean="0"/>
              <a:t>28/08/17</a:t>
            </a:fld>
            <a:endParaRPr lang="en-GB"/>
          </a:p>
        </p:txBody>
      </p:sp>
      <p:sp>
        <p:nvSpPr>
          <p:cNvPr id="5" name="Footer Placeholder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54BB4B-BE56-43A7-8DF6-156856BCE061}" type="slidenum">
              <a:rPr lang="en-GB" smtClean="0"/>
              <a:t>‹#›</a:t>
            </a:fld>
            <a:endParaRPr lang="en-GB"/>
          </a:p>
        </p:txBody>
      </p:sp>
    </p:spTree>
    <p:extLst>
      <p:ext uri="{BB962C8B-B14F-4D97-AF65-F5344CB8AC3E}">
        <p14:creationId xmlns:p14="http://schemas.microsoft.com/office/powerpoint/2010/main" val="6447466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4.emf"/><Relationship Id="rId4" Type="http://schemas.openxmlformats.org/officeDocument/2006/relationships/image" Target="../media/image25.emf"/><Relationship Id="rId1" Type="http://schemas.openxmlformats.org/officeDocument/2006/relationships/slideLayout" Target="../slideLayouts/slideLayout1.xml"/><Relationship Id="rId2" Type="http://schemas.openxmlformats.org/officeDocument/2006/relationships/image" Target="../media/image23.emf"/></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4" Type="http://schemas.openxmlformats.org/officeDocument/2006/relationships/image" Target="../media/image10.emf"/><Relationship Id="rId5" Type="http://schemas.openxmlformats.org/officeDocument/2006/relationships/image" Target="../media/image11.emf"/><Relationship Id="rId1" Type="http://schemas.openxmlformats.org/officeDocument/2006/relationships/slideLayout" Target="../slideLayouts/slideLayout1.xml"/><Relationship Id="rId2" Type="http://schemas.openxmlformats.org/officeDocument/2006/relationships/image" Target="../media/image8.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emf"/><Relationship Id="rId3" Type="http://schemas.openxmlformats.org/officeDocument/2006/relationships/image" Target="../media/image13.emf"/></Relationships>
</file>

<file path=ppt/slides/_rels/slide6.xml.rels><?xml version="1.0" encoding="UTF-8" standalone="yes"?>
<Relationships xmlns="http://schemas.openxmlformats.org/package/2006/relationships"><Relationship Id="rId3" Type="http://schemas.openxmlformats.org/officeDocument/2006/relationships/image" Target="../media/image15.emf"/><Relationship Id="rId4" Type="http://schemas.openxmlformats.org/officeDocument/2006/relationships/image" Target="../media/image16.emf"/><Relationship Id="rId5" Type="http://schemas.openxmlformats.org/officeDocument/2006/relationships/image" Target="../media/image17.emf"/><Relationship Id="rId1" Type="http://schemas.openxmlformats.org/officeDocument/2006/relationships/slideLayout" Target="../slideLayouts/slideLayout1.xml"/><Relationship Id="rId2" Type="http://schemas.openxmlformats.org/officeDocument/2006/relationships/image" Target="../media/image14.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8.emf"/><Relationship Id="rId5" Type="http://schemas.openxmlformats.org/officeDocument/2006/relationships/oleObject" Target="../embeddings/oleObject2.bin"/><Relationship Id="rId6" Type="http://schemas.openxmlformats.org/officeDocument/2006/relationships/image" Target="../media/image19.emf"/><Relationship Id="rId7" Type="http://schemas.openxmlformats.org/officeDocument/2006/relationships/hyperlink" Target="#_ENREF_29"/><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emf"/><Relationship Id="rId3" Type="http://schemas.openxmlformats.org/officeDocument/2006/relationships/image" Target="../media/image2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76231" y="425789"/>
            <a:ext cx="5680489" cy="1525123"/>
            <a:chOff x="1792439" y="380747"/>
            <a:chExt cx="5680489" cy="1525123"/>
          </a:xfrm>
        </p:grpSpPr>
        <p:grpSp>
          <p:nvGrpSpPr>
            <p:cNvPr id="27" name="Group 26"/>
            <p:cNvGrpSpPr/>
            <p:nvPr/>
          </p:nvGrpSpPr>
          <p:grpSpPr>
            <a:xfrm>
              <a:off x="1792439" y="707813"/>
              <a:ext cx="5680489" cy="368554"/>
              <a:chOff x="705239" y="295730"/>
              <a:chExt cx="5243528" cy="368554"/>
            </a:xfrm>
          </p:grpSpPr>
          <p:grpSp>
            <p:nvGrpSpPr>
              <p:cNvPr id="18" name="Group 17"/>
              <p:cNvGrpSpPr/>
              <p:nvPr/>
            </p:nvGrpSpPr>
            <p:grpSpPr>
              <a:xfrm>
                <a:off x="827190" y="511174"/>
                <a:ext cx="5046694" cy="153110"/>
                <a:chOff x="827190" y="511174"/>
                <a:chExt cx="5046694" cy="153110"/>
              </a:xfrm>
            </p:grpSpPr>
            <p:sp>
              <p:nvSpPr>
                <p:cNvPr id="5" name="Rectangle 4"/>
                <p:cNvSpPr/>
                <p:nvPr/>
              </p:nvSpPr>
              <p:spPr>
                <a:xfrm>
                  <a:off x="827190" y="589082"/>
                  <a:ext cx="5046694" cy="752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830238" y="516274"/>
                  <a:ext cx="0" cy="72808"/>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533497" y="516274"/>
                  <a:ext cx="0" cy="72808"/>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259877" y="511174"/>
                  <a:ext cx="0" cy="72808"/>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2965853" y="511174"/>
                  <a:ext cx="0" cy="72808"/>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3674213" y="511898"/>
                  <a:ext cx="0" cy="72808"/>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4383645" y="511953"/>
                  <a:ext cx="0" cy="72808"/>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5090933" y="513346"/>
                  <a:ext cx="0" cy="72808"/>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5799293" y="514070"/>
                  <a:ext cx="0" cy="72808"/>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9" name="TextBox 18"/>
              <p:cNvSpPr txBox="1"/>
              <p:nvPr/>
            </p:nvSpPr>
            <p:spPr>
              <a:xfrm>
                <a:off x="1355578" y="295730"/>
                <a:ext cx="328465" cy="215444"/>
              </a:xfrm>
              <a:prstGeom prst="rect">
                <a:avLst/>
              </a:prstGeom>
              <a:noFill/>
            </p:spPr>
            <p:txBody>
              <a:bodyPr wrap="none" rtlCol="0">
                <a:spAutoFit/>
              </a:bodyPr>
              <a:lstStyle/>
              <a:p>
                <a:r>
                  <a:rPr lang="en-US" sz="800" dirty="0" smtClean="0">
                    <a:latin typeface="Arial"/>
                    <a:cs typeface="Arial"/>
                  </a:rPr>
                  <a:t>100</a:t>
                </a:r>
                <a:endParaRPr lang="en-US" sz="800" dirty="0">
                  <a:latin typeface="Arial"/>
                  <a:cs typeface="Arial"/>
                </a:endParaRPr>
              </a:p>
            </p:txBody>
          </p:sp>
          <p:sp>
            <p:nvSpPr>
              <p:cNvPr id="20" name="TextBox 19"/>
              <p:cNvSpPr txBox="1"/>
              <p:nvPr/>
            </p:nvSpPr>
            <p:spPr>
              <a:xfrm>
                <a:off x="2081958" y="295730"/>
                <a:ext cx="328465" cy="215444"/>
              </a:xfrm>
              <a:prstGeom prst="rect">
                <a:avLst/>
              </a:prstGeom>
              <a:noFill/>
            </p:spPr>
            <p:txBody>
              <a:bodyPr wrap="none" rtlCol="0">
                <a:spAutoFit/>
              </a:bodyPr>
              <a:lstStyle/>
              <a:p>
                <a:r>
                  <a:rPr lang="en-US" sz="800" dirty="0">
                    <a:latin typeface="Arial"/>
                    <a:cs typeface="Arial"/>
                  </a:rPr>
                  <a:t>2</a:t>
                </a:r>
                <a:r>
                  <a:rPr lang="en-US" sz="800" dirty="0" smtClean="0">
                    <a:latin typeface="Arial"/>
                    <a:cs typeface="Arial"/>
                  </a:rPr>
                  <a:t>00</a:t>
                </a:r>
                <a:endParaRPr lang="en-US" sz="800" dirty="0">
                  <a:latin typeface="Arial"/>
                  <a:cs typeface="Arial"/>
                </a:endParaRPr>
              </a:p>
            </p:txBody>
          </p:sp>
          <p:sp>
            <p:nvSpPr>
              <p:cNvPr id="21" name="TextBox 20"/>
              <p:cNvSpPr txBox="1"/>
              <p:nvPr/>
            </p:nvSpPr>
            <p:spPr>
              <a:xfrm>
                <a:off x="2787934" y="295730"/>
                <a:ext cx="328465" cy="215444"/>
              </a:xfrm>
              <a:prstGeom prst="rect">
                <a:avLst/>
              </a:prstGeom>
              <a:noFill/>
            </p:spPr>
            <p:txBody>
              <a:bodyPr wrap="none" rtlCol="0">
                <a:spAutoFit/>
              </a:bodyPr>
              <a:lstStyle/>
              <a:p>
                <a:r>
                  <a:rPr lang="en-US" sz="800" dirty="0" smtClean="0">
                    <a:latin typeface="Arial"/>
                    <a:cs typeface="Arial"/>
                  </a:rPr>
                  <a:t>300</a:t>
                </a:r>
                <a:endParaRPr lang="en-US" sz="800" dirty="0">
                  <a:latin typeface="Arial"/>
                  <a:cs typeface="Arial"/>
                </a:endParaRPr>
              </a:p>
            </p:txBody>
          </p:sp>
          <p:sp>
            <p:nvSpPr>
              <p:cNvPr id="22" name="TextBox 21"/>
              <p:cNvSpPr txBox="1"/>
              <p:nvPr/>
            </p:nvSpPr>
            <p:spPr>
              <a:xfrm>
                <a:off x="3496294" y="300830"/>
                <a:ext cx="328465" cy="215444"/>
              </a:xfrm>
              <a:prstGeom prst="rect">
                <a:avLst/>
              </a:prstGeom>
              <a:noFill/>
            </p:spPr>
            <p:txBody>
              <a:bodyPr wrap="none" rtlCol="0">
                <a:spAutoFit/>
              </a:bodyPr>
              <a:lstStyle/>
              <a:p>
                <a:r>
                  <a:rPr lang="en-US" sz="800" dirty="0">
                    <a:latin typeface="Arial"/>
                    <a:cs typeface="Arial"/>
                  </a:rPr>
                  <a:t>4</a:t>
                </a:r>
                <a:r>
                  <a:rPr lang="en-US" sz="800" dirty="0" smtClean="0">
                    <a:latin typeface="Arial"/>
                    <a:cs typeface="Arial"/>
                  </a:rPr>
                  <a:t>00</a:t>
                </a:r>
                <a:endParaRPr lang="en-US" sz="800" dirty="0">
                  <a:latin typeface="Arial"/>
                  <a:cs typeface="Arial"/>
                </a:endParaRPr>
              </a:p>
            </p:txBody>
          </p:sp>
          <p:sp>
            <p:nvSpPr>
              <p:cNvPr id="23" name="TextBox 22"/>
              <p:cNvSpPr txBox="1"/>
              <p:nvPr/>
            </p:nvSpPr>
            <p:spPr>
              <a:xfrm>
                <a:off x="4205726" y="300830"/>
                <a:ext cx="328465" cy="215444"/>
              </a:xfrm>
              <a:prstGeom prst="rect">
                <a:avLst/>
              </a:prstGeom>
              <a:noFill/>
            </p:spPr>
            <p:txBody>
              <a:bodyPr wrap="none" rtlCol="0">
                <a:spAutoFit/>
              </a:bodyPr>
              <a:lstStyle/>
              <a:p>
                <a:r>
                  <a:rPr lang="en-US" sz="800" dirty="0" smtClean="0">
                    <a:latin typeface="Arial"/>
                    <a:cs typeface="Arial"/>
                  </a:rPr>
                  <a:t>500</a:t>
                </a:r>
                <a:endParaRPr lang="en-US" sz="800" dirty="0">
                  <a:latin typeface="Arial"/>
                  <a:cs typeface="Arial"/>
                </a:endParaRPr>
              </a:p>
            </p:txBody>
          </p:sp>
          <p:sp>
            <p:nvSpPr>
              <p:cNvPr id="24" name="TextBox 23"/>
              <p:cNvSpPr txBox="1"/>
              <p:nvPr/>
            </p:nvSpPr>
            <p:spPr>
              <a:xfrm>
                <a:off x="4913014" y="304268"/>
                <a:ext cx="328465" cy="215444"/>
              </a:xfrm>
              <a:prstGeom prst="rect">
                <a:avLst/>
              </a:prstGeom>
              <a:noFill/>
            </p:spPr>
            <p:txBody>
              <a:bodyPr wrap="none" rtlCol="0">
                <a:spAutoFit/>
              </a:bodyPr>
              <a:lstStyle/>
              <a:p>
                <a:r>
                  <a:rPr lang="en-US" sz="800" dirty="0">
                    <a:latin typeface="Arial"/>
                    <a:cs typeface="Arial"/>
                  </a:rPr>
                  <a:t>6</a:t>
                </a:r>
                <a:r>
                  <a:rPr lang="en-US" sz="800" dirty="0" smtClean="0">
                    <a:latin typeface="Arial"/>
                    <a:cs typeface="Arial"/>
                  </a:rPr>
                  <a:t>00</a:t>
                </a:r>
                <a:endParaRPr lang="en-US" sz="800" dirty="0">
                  <a:latin typeface="Arial"/>
                  <a:cs typeface="Arial"/>
                </a:endParaRPr>
              </a:p>
            </p:txBody>
          </p:sp>
          <p:sp>
            <p:nvSpPr>
              <p:cNvPr id="25" name="TextBox 24"/>
              <p:cNvSpPr txBox="1"/>
              <p:nvPr/>
            </p:nvSpPr>
            <p:spPr>
              <a:xfrm>
                <a:off x="5620302" y="307706"/>
                <a:ext cx="328465" cy="215444"/>
              </a:xfrm>
              <a:prstGeom prst="rect">
                <a:avLst/>
              </a:prstGeom>
              <a:noFill/>
            </p:spPr>
            <p:txBody>
              <a:bodyPr wrap="none" rtlCol="0">
                <a:spAutoFit/>
              </a:bodyPr>
              <a:lstStyle/>
              <a:p>
                <a:r>
                  <a:rPr lang="en-US" sz="800" dirty="0" smtClean="0">
                    <a:latin typeface="Arial"/>
                    <a:cs typeface="Arial"/>
                  </a:rPr>
                  <a:t>700</a:t>
                </a:r>
                <a:endParaRPr lang="en-US" sz="800" dirty="0">
                  <a:latin typeface="Arial"/>
                  <a:cs typeface="Arial"/>
                </a:endParaRPr>
              </a:p>
            </p:txBody>
          </p:sp>
          <p:sp>
            <p:nvSpPr>
              <p:cNvPr id="26" name="TextBox 25"/>
              <p:cNvSpPr txBox="1"/>
              <p:nvPr/>
            </p:nvSpPr>
            <p:spPr>
              <a:xfrm>
                <a:off x="705239" y="306044"/>
                <a:ext cx="223129" cy="215444"/>
              </a:xfrm>
              <a:prstGeom prst="rect">
                <a:avLst/>
              </a:prstGeom>
              <a:noFill/>
            </p:spPr>
            <p:txBody>
              <a:bodyPr wrap="none" rtlCol="0">
                <a:spAutoFit/>
              </a:bodyPr>
              <a:lstStyle/>
              <a:p>
                <a:r>
                  <a:rPr lang="en-US" sz="800" dirty="0" smtClean="0">
                    <a:latin typeface="Arial"/>
                    <a:cs typeface="Arial"/>
                  </a:rPr>
                  <a:t>1</a:t>
                </a:r>
                <a:endParaRPr lang="en-US" sz="800" dirty="0">
                  <a:latin typeface="Arial"/>
                  <a:cs typeface="Arial"/>
                </a:endParaRPr>
              </a:p>
            </p:txBody>
          </p:sp>
        </p:grpSp>
        <p:sp>
          <p:nvSpPr>
            <p:cNvPr id="38" name="Isosceles Triangle 37"/>
            <p:cNvSpPr/>
            <p:nvPr/>
          </p:nvSpPr>
          <p:spPr>
            <a:xfrm>
              <a:off x="2398361" y="1076368"/>
              <a:ext cx="197225" cy="142689"/>
            </a:xfrm>
            <a:prstGeom prst="triangl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Isosceles Triangle 38"/>
            <p:cNvSpPr/>
            <p:nvPr/>
          </p:nvSpPr>
          <p:spPr>
            <a:xfrm>
              <a:off x="4910215" y="1083502"/>
              <a:ext cx="197225" cy="142689"/>
            </a:xfrm>
            <a:prstGeom prst="triangl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Box 39"/>
            <p:cNvSpPr txBox="1"/>
            <p:nvPr/>
          </p:nvSpPr>
          <p:spPr>
            <a:xfrm>
              <a:off x="2017169" y="1226191"/>
              <a:ext cx="885792" cy="246221"/>
            </a:xfrm>
            <a:prstGeom prst="rect">
              <a:avLst/>
            </a:prstGeom>
            <a:noFill/>
          </p:spPr>
          <p:txBody>
            <a:bodyPr wrap="none" rtlCol="0">
              <a:spAutoFit/>
            </a:bodyPr>
            <a:lstStyle/>
            <a:p>
              <a:r>
                <a:rPr lang="en-US" sz="1000" i="1" dirty="0" err="1" smtClean="0">
                  <a:solidFill>
                    <a:srgbClr val="1F497D"/>
                  </a:solidFill>
                </a:rPr>
                <a:t>cotE</a:t>
              </a:r>
              <a:r>
                <a:rPr lang="en-US" sz="1000" i="1" dirty="0" smtClean="0">
                  <a:solidFill>
                    <a:srgbClr val="1F497D"/>
                  </a:solidFill>
                </a:rPr>
                <a:t>::CT220s</a:t>
              </a:r>
              <a:endParaRPr lang="en-US" sz="1000" i="1" dirty="0">
                <a:solidFill>
                  <a:srgbClr val="1F497D"/>
                </a:solidFill>
              </a:endParaRPr>
            </a:p>
          </p:txBody>
        </p:sp>
        <p:sp>
          <p:nvSpPr>
            <p:cNvPr id="41" name="TextBox 40"/>
            <p:cNvSpPr txBox="1"/>
            <p:nvPr/>
          </p:nvSpPr>
          <p:spPr>
            <a:xfrm>
              <a:off x="4496666" y="1242128"/>
              <a:ext cx="950789" cy="246221"/>
            </a:xfrm>
            <a:prstGeom prst="rect">
              <a:avLst/>
            </a:prstGeom>
            <a:noFill/>
          </p:spPr>
          <p:txBody>
            <a:bodyPr wrap="none" rtlCol="0">
              <a:spAutoFit/>
            </a:bodyPr>
            <a:lstStyle/>
            <a:p>
              <a:r>
                <a:rPr lang="en-US" sz="1000" i="1" dirty="0" err="1" smtClean="0">
                  <a:solidFill>
                    <a:schemeClr val="tx2"/>
                  </a:solidFill>
                </a:rPr>
                <a:t>cotE</a:t>
              </a:r>
              <a:r>
                <a:rPr lang="en-US" sz="1000" i="1" dirty="0" smtClean="0">
                  <a:solidFill>
                    <a:schemeClr val="tx2"/>
                  </a:solidFill>
                </a:rPr>
                <a:t>::CT1203s</a:t>
              </a:r>
              <a:endParaRPr lang="en-US" sz="1000" i="1" dirty="0">
                <a:solidFill>
                  <a:schemeClr val="tx2"/>
                </a:solidFill>
              </a:endParaRPr>
            </a:p>
          </p:txBody>
        </p:sp>
        <p:sp>
          <p:nvSpPr>
            <p:cNvPr id="2" name="Rectangle 1"/>
            <p:cNvSpPr/>
            <p:nvPr/>
          </p:nvSpPr>
          <p:spPr>
            <a:xfrm>
              <a:off x="2017169" y="380747"/>
              <a:ext cx="1684411" cy="259029"/>
            </a:xfrm>
            <a:prstGeom prst="rect">
              <a:avLst/>
            </a:prstGeom>
            <a:solidFill>
              <a:srgbClr val="C5E0B4"/>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err="1" smtClean="0">
                  <a:solidFill>
                    <a:schemeClr val="tx1"/>
                  </a:solidFill>
                  <a:latin typeface="Arial"/>
                  <a:cs typeface="Arial"/>
                </a:rPr>
                <a:t>peroxiredoxin</a:t>
              </a:r>
              <a:endParaRPr lang="en-US" sz="1000" dirty="0">
                <a:solidFill>
                  <a:schemeClr val="tx1"/>
                </a:solidFill>
                <a:latin typeface="Arial"/>
                <a:cs typeface="Arial"/>
              </a:endParaRPr>
            </a:p>
          </p:txBody>
        </p:sp>
        <p:sp>
          <p:nvSpPr>
            <p:cNvPr id="59" name="Rectangle 58"/>
            <p:cNvSpPr/>
            <p:nvPr/>
          </p:nvSpPr>
          <p:spPr>
            <a:xfrm>
              <a:off x="5026852" y="380747"/>
              <a:ext cx="2090239" cy="259029"/>
            </a:xfrm>
            <a:prstGeom prst="rect">
              <a:avLst/>
            </a:prstGeom>
            <a:solidFill>
              <a:schemeClr val="accent6">
                <a:lumMod val="40000"/>
                <a:lumOff val="6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err="1" smtClean="0">
                  <a:solidFill>
                    <a:srgbClr val="000000"/>
                  </a:solidFill>
                  <a:latin typeface="Arial"/>
                  <a:cs typeface="Arial"/>
                </a:rPr>
                <a:t>chitinase</a:t>
              </a:r>
              <a:endParaRPr lang="en-US" sz="1000" dirty="0">
                <a:solidFill>
                  <a:srgbClr val="000000"/>
                </a:solidFill>
                <a:latin typeface="Arial"/>
                <a:cs typeface="Arial"/>
              </a:endParaRPr>
            </a:p>
          </p:txBody>
        </p:sp>
        <p:cxnSp>
          <p:nvCxnSpPr>
            <p:cNvPr id="6" name="Straight Connector 5"/>
            <p:cNvCxnSpPr/>
            <p:nvPr/>
          </p:nvCxnSpPr>
          <p:spPr>
            <a:xfrm flipV="1">
              <a:off x="1948395" y="1662704"/>
              <a:ext cx="1822688" cy="1462"/>
            </a:xfrm>
            <a:prstGeom prst="line">
              <a:avLst/>
            </a:prstGeom>
            <a:ln w="28575" cmpd="sng">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V="1">
              <a:off x="4770244" y="1641210"/>
              <a:ext cx="2648471" cy="5023"/>
            </a:xfrm>
            <a:prstGeom prst="line">
              <a:avLst/>
            </a:prstGeom>
            <a:ln w="28575" cmpd="sng">
              <a:solidFill>
                <a:srgbClr val="70AD47"/>
              </a:solidFill>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2373666" y="1657810"/>
              <a:ext cx="1346342" cy="246221"/>
            </a:xfrm>
            <a:prstGeom prst="rect">
              <a:avLst/>
            </a:prstGeom>
            <a:noFill/>
          </p:spPr>
          <p:txBody>
            <a:bodyPr wrap="none" rtlCol="0">
              <a:spAutoFit/>
            </a:bodyPr>
            <a:lstStyle/>
            <a:p>
              <a:r>
                <a:rPr lang="en-US" sz="1000" dirty="0" err="1" smtClean="0">
                  <a:latin typeface="Arial"/>
                  <a:cs typeface="Arial"/>
                </a:rPr>
                <a:t>rCotEN</a:t>
              </a:r>
              <a:r>
                <a:rPr lang="en-US" sz="1000" dirty="0" smtClean="0">
                  <a:latin typeface="Arial"/>
                  <a:cs typeface="Arial"/>
                </a:rPr>
                <a:t> (M1 – K234)</a:t>
              </a:r>
              <a:endParaRPr lang="en-US" sz="1000" dirty="0">
                <a:latin typeface="Arial"/>
                <a:cs typeface="Arial"/>
              </a:endParaRPr>
            </a:p>
          </p:txBody>
        </p:sp>
        <p:sp>
          <p:nvSpPr>
            <p:cNvPr id="62" name="TextBox 61"/>
            <p:cNvSpPr txBox="1"/>
            <p:nvPr/>
          </p:nvSpPr>
          <p:spPr>
            <a:xfrm>
              <a:off x="5477406" y="1659649"/>
              <a:ext cx="1431877" cy="246221"/>
            </a:xfrm>
            <a:prstGeom prst="rect">
              <a:avLst/>
            </a:prstGeom>
            <a:noFill/>
          </p:spPr>
          <p:txBody>
            <a:bodyPr wrap="none" rtlCol="0">
              <a:spAutoFit/>
            </a:bodyPr>
            <a:lstStyle/>
            <a:p>
              <a:r>
                <a:rPr lang="en-US" sz="1000" dirty="0" err="1" smtClean="0">
                  <a:latin typeface="Arial"/>
                  <a:cs typeface="Arial"/>
                </a:rPr>
                <a:t>rCotEC</a:t>
              </a:r>
              <a:r>
                <a:rPr lang="en-US" sz="1000" dirty="0" smtClean="0">
                  <a:latin typeface="Arial"/>
                  <a:cs typeface="Arial"/>
                </a:rPr>
                <a:t> (P381 - F712)</a:t>
              </a:r>
              <a:endParaRPr lang="en-US" sz="1000" dirty="0">
                <a:latin typeface="Arial"/>
                <a:cs typeface="Arial"/>
              </a:endParaRPr>
            </a:p>
          </p:txBody>
        </p:sp>
      </p:grpSp>
      <p:cxnSp>
        <p:nvCxnSpPr>
          <p:cNvPr id="37" name="Straight Connector 36"/>
          <p:cNvCxnSpPr/>
          <p:nvPr/>
        </p:nvCxnSpPr>
        <p:spPr>
          <a:xfrm>
            <a:off x="366427" y="3545366"/>
            <a:ext cx="192745" cy="0"/>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354037" y="2922210"/>
            <a:ext cx="192745" cy="0"/>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sp>
        <p:nvSpPr>
          <p:cNvPr id="44" name="TextBox 43"/>
          <p:cNvSpPr txBox="1"/>
          <p:nvPr/>
        </p:nvSpPr>
        <p:spPr>
          <a:xfrm>
            <a:off x="136804" y="2811804"/>
            <a:ext cx="298780" cy="215444"/>
          </a:xfrm>
          <a:prstGeom prst="rect">
            <a:avLst/>
          </a:prstGeom>
          <a:noFill/>
        </p:spPr>
        <p:txBody>
          <a:bodyPr wrap="none" rtlCol="0">
            <a:spAutoFit/>
          </a:bodyPr>
          <a:lstStyle/>
          <a:p>
            <a:r>
              <a:rPr lang="en-US" sz="800" dirty="0" smtClean="0">
                <a:latin typeface="Arial"/>
                <a:cs typeface="Arial"/>
              </a:rPr>
              <a:t>81</a:t>
            </a:r>
            <a:endParaRPr lang="en-US" sz="800" dirty="0">
              <a:latin typeface="Arial"/>
              <a:cs typeface="Arial"/>
            </a:endParaRPr>
          </a:p>
        </p:txBody>
      </p:sp>
      <p:sp>
        <p:nvSpPr>
          <p:cNvPr id="45" name="TextBox 44"/>
          <p:cNvSpPr txBox="1"/>
          <p:nvPr/>
        </p:nvSpPr>
        <p:spPr>
          <a:xfrm>
            <a:off x="135900" y="3437643"/>
            <a:ext cx="298780" cy="215444"/>
          </a:xfrm>
          <a:prstGeom prst="rect">
            <a:avLst/>
          </a:prstGeom>
          <a:noFill/>
        </p:spPr>
        <p:txBody>
          <a:bodyPr wrap="none" rtlCol="0">
            <a:spAutoFit/>
          </a:bodyPr>
          <a:lstStyle/>
          <a:p>
            <a:r>
              <a:rPr lang="en-US" sz="800" dirty="0" smtClean="0">
                <a:latin typeface="Arial"/>
                <a:cs typeface="Arial"/>
              </a:rPr>
              <a:t>40</a:t>
            </a:r>
            <a:endParaRPr lang="en-US" sz="800" dirty="0">
              <a:latin typeface="Arial"/>
              <a:cs typeface="Arial"/>
            </a:endParaRPr>
          </a:p>
        </p:txBody>
      </p:sp>
      <p:sp>
        <p:nvSpPr>
          <p:cNvPr id="47" name="TextBox 46"/>
          <p:cNvSpPr txBox="1"/>
          <p:nvPr/>
        </p:nvSpPr>
        <p:spPr>
          <a:xfrm>
            <a:off x="576243" y="2398394"/>
            <a:ext cx="377233" cy="230832"/>
          </a:xfrm>
          <a:prstGeom prst="rect">
            <a:avLst/>
          </a:prstGeom>
          <a:noFill/>
        </p:spPr>
        <p:txBody>
          <a:bodyPr wrap="none" rtlCol="0">
            <a:spAutoFit/>
          </a:bodyPr>
          <a:lstStyle/>
          <a:p>
            <a:r>
              <a:rPr lang="en-US" sz="900" dirty="0" smtClean="0">
                <a:latin typeface="Arial"/>
                <a:cs typeface="Arial"/>
              </a:rPr>
              <a:t>630</a:t>
            </a:r>
            <a:endParaRPr lang="en-US" sz="900" dirty="0">
              <a:latin typeface="Arial"/>
              <a:cs typeface="Arial"/>
            </a:endParaRPr>
          </a:p>
        </p:txBody>
      </p:sp>
      <p:sp>
        <p:nvSpPr>
          <p:cNvPr id="48" name="TextBox 47"/>
          <p:cNvSpPr txBox="1"/>
          <p:nvPr/>
        </p:nvSpPr>
        <p:spPr>
          <a:xfrm>
            <a:off x="934911" y="2401384"/>
            <a:ext cx="537395" cy="230832"/>
          </a:xfrm>
          <a:prstGeom prst="rect">
            <a:avLst/>
          </a:prstGeom>
          <a:noFill/>
        </p:spPr>
        <p:txBody>
          <a:bodyPr wrap="none" rtlCol="0">
            <a:spAutoFit/>
          </a:bodyPr>
          <a:lstStyle/>
          <a:p>
            <a:r>
              <a:rPr lang="en-US" sz="900" dirty="0">
                <a:latin typeface="Symbol" charset="2"/>
                <a:cs typeface="Symbol" charset="2"/>
              </a:rPr>
              <a:t> </a:t>
            </a:r>
            <a:r>
              <a:rPr lang="en-US" sz="900" dirty="0" smtClean="0">
                <a:latin typeface="Symbol" charset="2"/>
                <a:cs typeface="Symbol" charset="2"/>
              </a:rPr>
              <a:t> </a:t>
            </a:r>
            <a:r>
              <a:rPr lang="en-US" sz="900" dirty="0" err="1">
                <a:latin typeface="Arial"/>
                <a:cs typeface="Arial"/>
              </a:rPr>
              <a:t>C</a:t>
            </a:r>
            <a:r>
              <a:rPr lang="en-US" sz="900" dirty="0" err="1" smtClean="0">
                <a:latin typeface="Arial"/>
                <a:cs typeface="Arial"/>
              </a:rPr>
              <a:t>otE</a:t>
            </a:r>
            <a:r>
              <a:rPr lang="en-US" sz="900" baseline="30000" dirty="0" smtClean="0">
                <a:latin typeface="Arial"/>
                <a:cs typeface="Arial"/>
              </a:rPr>
              <a:t>-</a:t>
            </a:r>
            <a:endParaRPr lang="en-US" sz="900" baseline="30000" dirty="0">
              <a:latin typeface="Arial"/>
              <a:cs typeface="Arial"/>
            </a:endParaRPr>
          </a:p>
        </p:txBody>
      </p:sp>
      <p:sp>
        <p:nvSpPr>
          <p:cNvPr id="49" name="TextBox 48"/>
          <p:cNvSpPr txBox="1"/>
          <p:nvPr/>
        </p:nvSpPr>
        <p:spPr>
          <a:xfrm>
            <a:off x="1360932" y="2398178"/>
            <a:ext cx="563037" cy="230832"/>
          </a:xfrm>
          <a:prstGeom prst="rect">
            <a:avLst/>
          </a:prstGeom>
          <a:noFill/>
        </p:spPr>
        <p:txBody>
          <a:bodyPr wrap="none" rtlCol="0">
            <a:spAutoFit/>
          </a:bodyPr>
          <a:lstStyle/>
          <a:p>
            <a:r>
              <a:rPr lang="en-US" sz="900" dirty="0" err="1" smtClean="0">
                <a:latin typeface="Arial"/>
                <a:cs typeface="Arial"/>
              </a:rPr>
              <a:t>CotEC</a:t>
            </a:r>
            <a:r>
              <a:rPr lang="en-US" sz="900" baseline="30000" dirty="0" smtClean="0">
                <a:latin typeface="Arial"/>
                <a:cs typeface="Arial"/>
              </a:rPr>
              <a:t>-</a:t>
            </a:r>
            <a:endParaRPr lang="en-US" sz="900" baseline="30000" dirty="0">
              <a:latin typeface="Arial"/>
              <a:cs typeface="Arial"/>
            </a:endParaRPr>
          </a:p>
        </p:txBody>
      </p:sp>
      <p:sp>
        <p:nvSpPr>
          <p:cNvPr id="58" name="TextBox 57"/>
          <p:cNvSpPr txBox="1"/>
          <p:nvPr/>
        </p:nvSpPr>
        <p:spPr>
          <a:xfrm>
            <a:off x="845102" y="2071606"/>
            <a:ext cx="804627" cy="276999"/>
          </a:xfrm>
          <a:prstGeom prst="rect">
            <a:avLst/>
          </a:prstGeom>
          <a:noFill/>
        </p:spPr>
        <p:txBody>
          <a:bodyPr wrap="none" rtlCol="0">
            <a:spAutoFit/>
          </a:bodyPr>
          <a:lstStyle/>
          <a:p>
            <a:r>
              <a:rPr lang="en-US" sz="1200" dirty="0" smtClean="0">
                <a:latin typeface="Symbol" charset="2"/>
                <a:cs typeface="Symbol" charset="2"/>
              </a:rPr>
              <a:t>a</a:t>
            </a:r>
            <a:r>
              <a:rPr lang="en-US" sz="1200" dirty="0" smtClean="0">
                <a:latin typeface="Arial"/>
                <a:cs typeface="Arial"/>
              </a:rPr>
              <a:t>-</a:t>
            </a:r>
            <a:r>
              <a:rPr lang="en-US" sz="1200" dirty="0" err="1" smtClean="0">
                <a:latin typeface="Arial"/>
                <a:cs typeface="Arial"/>
              </a:rPr>
              <a:t>CotEC</a:t>
            </a:r>
            <a:endParaRPr lang="en-US" sz="1200" dirty="0">
              <a:latin typeface="Arial"/>
              <a:cs typeface="Arial"/>
            </a:endParaRPr>
          </a:p>
        </p:txBody>
      </p:sp>
      <p:sp>
        <p:nvSpPr>
          <p:cNvPr id="60" name="TextBox 59"/>
          <p:cNvSpPr txBox="1"/>
          <p:nvPr/>
        </p:nvSpPr>
        <p:spPr>
          <a:xfrm>
            <a:off x="72216" y="2001581"/>
            <a:ext cx="351366" cy="369332"/>
          </a:xfrm>
          <a:prstGeom prst="rect">
            <a:avLst/>
          </a:prstGeom>
          <a:noFill/>
        </p:spPr>
        <p:txBody>
          <a:bodyPr wrap="none" rtlCol="0">
            <a:spAutoFit/>
          </a:bodyPr>
          <a:lstStyle/>
          <a:p>
            <a:r>
              <a:rPr lang="en-US" b="1" dirty="0">
                <a:latin typeface="Arial"/>
                <a:cs typeface="Arial"/>
              </a:rPr>
              <a:t>C</a:t>
            </a:r>
          </a:p>
        </p:txBody>
      </p:sp>
      <p:sp>
        <p:nvSpPr>
          <p:cNvPr id="61" name="TextBox 60"/>
          <p:cNvSpPr txBox="1"/>
          <p:nvPr/>
        </p:nvSpPr>
        <p:spPr>
          <a:xfrm>
            <a:off x="0" y="1864"/>
            <a:ext cx="351366" cy="369332"/>
          </a:xfrm>
          <a:prstGeom prst="rect">
            <a:avLst/>
          </a:prstGeom>
          <a:noFill/>
        </p:spPr>
        <p:txBody>
          <a:bodyPr wrap="none" rtlCol="0">
            <a:spAutoFit/>
          </a:bodyPr>
          <a:lstStyle/>
          <a:p>
            <a:r>
              <a:rPr lang="en-US" b="1" dirty="0" smtClean="0">
                <a:latin typeface="Arial"/>
                <a:cs typeface="Arial"/>
              </a:rPr>
              <a:t>A</a:t>
            </a:r>
            <a:endParaRPr lang="en-US" b="1" dirty="0">
              <a:latin typeface="Arial"/>
              <a:cs typeface="Arial"/>
            </a:endParaRPr>
          </a:p>
        </p:txBody>
      </p:sp>
      <p:pic>
        <p:nvPicPr>
          <p:cNvPr id="46" name="Picture 45"/>
          <p:cNvPicPr>
            <a:picLocks/>
          </p:cNvPicPr>
          <p:nvPr/>
        </p:nvPicPr>
        <p:blipFill rotWithShape="1">
          <a:blip r:embed="rId2" cstate="print">
            <a:extLst>
              <a:ext uri="{28A0092B-C50C-407E-A947-70E740481C1C}">
                <a14:useLocalDpi xmlns:a14="http://schemas.microsoft.com/office/drawing/2010/main"/>
              </a:ext>
            </a:extLst>
          </a:blip>
          <a:srcRect/>
          <a:stretch/>
        </p:blipFill>
        <p:spPr>
          <a:xfrm>
            <a:off x="578951" y="2599606"/>
            <a:ext cx="1343221" cy="1892768"/>
          </a:xfrm>
          <a:prstGeom prst="rect">
            <a:avLst/>
          </a:prstGeom>
        </p:spPr>
      </p:pic>
      <p:pic>
        <p:nvPicPr>
          <p:cNvPr id="8" name="Picture 7"/>
          <p:cNvPicPr>
            <a:picLocks/>
          </p:cNvPicPr>
          <p:nvPr/>
        </p:nvPicPr>
        <p:blipFill rotWithShape="1">
          <a:blip r:embed="rId3" cstate="print">
            <a:extLst>
              <a:ext uri="{28A0092B-C50C-407E-A947-70E740481C1C}">
                <a14:useLocalDpi xmlns:a14="http://schemas.microsoft.com/office/drawing/2010/main"/>
              </a:ext>
            </a:extLst>
          </a:blip>
          <a:srcRect/>
          <a:stretch/>
        </p:blipFill>
        <p:spPr>
          <a:xfrm rot="16200000">
            <a:off x="4466059" y="2594778"/>
            <a:ext cx="1908000" cy="1911466"/>
          </a:xfrm>
          <a:prstGeom prst="rect">
            <a:avLst/>
          </a:prstGeom>
        </p:spPr>
      </p:pic>
      <p:sp>
        <p:nvSpPr>
          <p:cNvPr id="51" name="TextBox 50"/>
          <p:cNvSpPr txBox="1"/>
          <p:nvPr/>
        </p:nvSpPr>
        <p:spPr>
          <a:xfrm>
            <a:off x="3968160" y="2019675"/>
            <a:ext cx="351366" cy="369332"/>
          </a:xfrm>
          <a:prstGeom prst="rect">
            <a:avLst/>
          </a:prstGeom>
          <a:noFill/>
        </p:spPr>
        <p:txBody>
          <a:bodyPr wrap="none" rtlCol="0">
            <a:spAutoFit/>
          </a:bodyPr>
          <a:lstStyle/>
          <a:p>
            <a:r>
              <a:rPr lang="en-US" b="1" dirty="0">
                <a:latin typeface="Arial"/>
                <a:cs typeface="Arial"/>
              </a:rPr>
              <a:t>D</a:t>
            </a:r>
          </a:p>
        </p:txBody>
      </p:sp>
      <p:cxnSp>
        <p:nvCxnSpPr>
          <p:cNvPr id="52" name="Straight Connector 51"/>
          <p:cNvCxnSpPr/>
          <p:nvPr/>
        </p:nvCxnSpPr>
        <p:spPr>
          <a:xfrm>
            <a:off x="4209500" y="3097018"/>
            <a:ext cx="192745" cy="0"/>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3992267" y="2986612"/>
            <a:ext cx="298780" cy="215444"/>
          </a:xfrm>
          <a:prstGeom prst="rect">
            <a:avLst/>
          </a:prstGeom>
          <a:noFill/>
        </p:spPr>
        <p:txBody>
          <a:bodyPr wrap="none" rtlCol="0">
            <a:spAutoFit/>
          </a:bodyPr>
          <a:lstStyle/>
          <a:p>
            <a:r>
              <a:rPr lang="en-US" sz="800" dirty="0" smtClean="0">
                <a:latin typeface="Arial"/>
                <a:cs typeface="Arial"/>
              </a:rPr>
              <a:t>81</a:t>
            </a:r>
            <a:endParaRPr lang="en-US" sz="800" dirty="0">
              <a:latin typeface="Arial"/>
              <a:cs typeface="Arial"/>
            </a:endParaRPr>
          </a:p>
        </p:txBody>
      </p:sp>
      <p:sp>
        <p:nvSpPr>
          <p:cNvPr id="54" name="TextBox 53"/>
          <p:cNvSpPr txBox="1"/>
          <p:nvPr/>
        </p:nvSpPr>
        <p:spPr>
          <a:xfrm rot="18900000">
            <a:off x="4532643" y="2320573"/>
            <a:ext cx="377233" cy="230832"/>
          </a:xfrm>
          <a:prstGeom prst="rect">
            <a:avLst/>
          </a:prstGeom>
          <a:noFill/>
        </p:spPr>
        <p:txBody>
          <a:bodyPr wrap="none" rtlCol="0">
            <a:spAutoFit/>
          </a:bodyPr>
          <a:lstStyle/>
          <a:p>
            <a:r>
              <a:rPr lang="en-US" sz="900" dirty="0" smtClean="0">
                <a:latin typeface="Arial"/>
                <a:cs typeface="Arial"/>
              </a:rPr>
              <a:t>630</a:t>
            </a:r>
            <a:endParaRPr lang="en-US" sz="900" dirty="0">
              <a:latin typeface="Arial"/>
              <a:cs typeface="Arial"/>
            </a:endParaRPr>
          </a:p>
        </p:txBody>
      </p:sp>
      <p:sp>
        <p:nvSpPr>
          <p:cNvPr id="56" name="TextBox 55"/>
          <p:cNvSpPr txBox="1"/>
          <p:nvPr/>
        </p:nvSpPr>
        <p:spPr>
          <a:xfrm rot="18900000">
            <a:off x="4750170" y="2105213"/>
            <a:ext cx="954107" cy="230832"/>
          </a:xfrm>
          <a:prstGeom prst="rect">
            <a:avLst/>
          </a:prstGeom>
          <a:noFill/>
        </p:spPr>
        <p:txBody>
          <a:bodyPr wrap="none" rtlCol="0">
            <a:spAutoFit/>
          </a:bodyPr>
          <a:lstStyle/>
          <a:p>
            <a:r>
              <a:rPr lang="en-US" sz="900" dirty="0" err="1" smtClean="0">
                <a:latin typeface="Arial"/>
                <a:cs typeface="Arial"/>
              </a:rPr>
              <a:t>CotEC</a:t>
            </a:r>
            <a:r>
              <a:rPr lang="en-US" sz="900" baseline="30000" dirty="0" smtClean="0">
                <a:latin typeface="Arial"/>
                <a:cs typeface="Arial"/>
              </a:rPr>
              <a:t>- (pRPF185)</a:t>
            </a:r>
          </a:p>
        </p:txBody>
      </p:sp>
      <p:sp>
        <p:nvSpPr>
          <p:cNvPr id="57" name="TextBox 56"/>
          <p:cNvSpPr txBox="1"/>
          <p:nvPr/>
        </p:nvSpPr>
        <p:spPr>
          <a:xfrm rot="18900000">
            <a:off x="5024257" y="2108806"/>
            <a:ext cx="1089262" cy="369332"/>
          </a:xfrm>
          <a:prstGeom prst="rect">
            <a:avLst/>
          </a:prstGeom>
          <a:noFill/>
        </p:spPr>
        <p:txBody>
          <a:bodyPr wrap="square" rtlCol="0">
            <a:spAutoFit/>
          </a:bodyPr>
          <a:lstStyle/>
          <a:p>
            <a:r>
              <a:rPr lang="en-US" sz="900" dirty="0">
                <a:latin typeface="Symbol" charset="2"/>
                <a:cs typeface="Symbol" charset="2"/>
              </a:rPr>
              <a:t> </a:t>
            </a:r>
            <a:r>
              <a:rPr lang="en-US" sz="900" dirty="0" smtClean="0">
                <a:latin typeface="Symbol" charset="2"/>
                <a:cs typeface="Symbol" charset="2"/>
              </a:rPr>
              <a:t> </a:t>
            </a:r>
            <a:r>
              <a:rPr lang="en-US" sz="900" dirty="0" err="1">
                <a:latin typeface="Arial"/>
                <a:cs typeface="Arial"/>
              </a:rPr>
              <a:t>C</a:t>
            </a:r>
            <a:r>
              <a:rPr lang="en-US" sz="900" dirty="0" err="1" smtClean="0">
                <a:latin typeface="Arial"/>
                <a:cs typeface="Arial"/>
              </a:rPr>
              <a:t>otE</a:t>
            </a:r>
            <a:r>
              <a:rPr lang="en-US" sz="900" dirty="0" smtClean="0">
                <a:latin typeface="Arial"/>
                <a:cs typeface="Arial"/>
              </a:rPr>
              <a:t>- </a:t>
            </a:r>
            <a:r>
              <a:rPr lang="en-US" sz="600" dirty="0" smtClean="0">
                <a:latin typeface="Arial"/>
                <a:cs typeface="Arial"/>
              </a:rPr>
              <a:t>(pRPF185) </a:t>
            </a:r>
            <a:endParaRPr lang="en-US" sz="900" dirty="0" smtClean="0">
              <a:latin typeface="Arial"/>
              <a:cs typeface="Arial"/>
            </a:endParaRPr>
          </a:p>
          <a:p>
            <a:r>
              <a:rPr lang="en-US" sz="900" dirty="0" smtClean="0">
                <a:latin typeface="Arial"/>
                <a:cs typeface="Arial"/>
              </a:rPr>
              <a:t> </a:t>
            </a:r>
            <a:endParaRPr lang="en-US" sz="600" dirty="0">
              <a:latin typeface="Arial"/>
              <a:cs typeface="Arial"/>
            </a:endParaRPr>
          </a:p>
        </p:txBody>
      </p:sp>
      <p:sp>
        <p:nvSpPr>
          <p:cNvPr id="63" name="TextBox 62"/>
          <p:cNvSpPr txBox="1"/>
          <p:nvPr/>
        </p:nvSpPr>
        <p:spPr>
          <a:xfrm rot="18900000">
            <a:off x="5416842" y="2286711"/>
            <a:ext cx="537395" cy="230832"/>
          </a:xfrm>
          <a:prstGeom prst="rect">
            <a:avLst/>
          </a:prstGeom>
          <a:noFill/>
        </p:spPr>
        <p:txBody>
          <a:bodyPr wrap="none" rtlCol="0">
            <a:spAutoFit/>
          </a:bodyPr>
          <a:lstStyle/>
          <a:p>
            <a:r>
              <a:rPr lang="en-US" sz="900" dirty="0">
                <a:latin typeface="Symbol" charset="2"/>
                <a:cs typeface="Symbol" charset="2"/>
              </a:rPr>
              <a:t> </a:t>
            </a:r>
            <a:r>
              <a:rPr lang="en-US" sz="900" dirty="0" smtClean="0">
                <a:latin typeface="Symbol" charset="2"/>
                <a:cs typeface="Symbol" charset="2"/>
              </a:rPr>
              <a:t> </a:t>
            </a:r>
            <a:r>
              <a:rPr lang="en-US" sz="900" dirty="0" err="1">
                <a:latin typeface="Arial"/>
                <a:cs typeface="Arial"/>
              </a:rPr>
              <a:t>C</a:t>
            </a:r>
            <a:r>
              <a:rPr lang="en-US" sz="900" dirty="0" err="1" smtClean="0">
                <a:latin typeface="Arial"/>
                <a:cs typeface="Arial"/>
              </a:rPr>
              <a:t>otE</a:t>
            </a:r>
            <a:r>
              <a:rPr lang="en-US" sz="900" baseline="30000" dirty="0" smtClean="0">
                <a:latin typeface="Arial"/>
                <a:cs typeface="Arial"/>
              </a:rPr>
              <a:t>-</a:t>
            </a:r>
            <a:endParaRPr lang="en-US" sz="900" baseline="30000" dirty="0">
              <a:latin typeface="Arial"/>
              <a:cs typeface="Arial"/>
            </a:endParaRPr>
          </a:p>
        </p:txBody>
      </p:sp>
      <p:sp>
        <p:nvSpPr>
          <p:cNvPr id="64" name="TextBox 63"/>
          <p:cNvSpPr txBox="1"/>
          <p:nvPr/>
        </p:nvSpPr>
        <p:spPr>
          <a:xfrm rot="18900000">
            <a:off x="5747873" y="2243327"/>
            <a:ext cx="563037" cy="230832"/>
          </a:xfrm>
          <a:prstGeom prst="rect">
            <a:avLst/>
          </a:prstGeom>
          <a:noFill/>
        </p:spPr>
        <p:txBody>
          <a:bodyPr wrap="none" rtlCol="0">
            <a:spAutoFit/>
          </a:bodyPr>
          <a:lstStyle/>
          <a:p>
            <a:r>
              <a:rPr lang="en-US" sz="900" dirty="0" err="1" smtClean="0">
                <a:latin typeface="Arial"/>
                <a:cs typeface="Arial"/>
              </a:rPr>
              <a:t>CotEC</a:t>
            </a:r>
            <a:r>
              <a:rPr lang="en-US" sz="900" baseline="30000" dirty="0" smtClean="0">
                <a:latin typeface="Arial"/>
                <a:cs typeface="Arial"/>
              </a:rPr>
              <a:t>-</a:t>
            </a:r>
            <a:endParaRPr lang="en-US" sz="900" baseline="30000" dirty="0">
              <a:latin typeface="Arial"/>
              <a:cs typeface="Arial"/>
            </a:endParaRPr>
          </a:p>
        </p:txBody>
      </p:sp>
      <p:pic>
        <p:nvPicPr>
          <p:cNvPr id="67" name="Picture 66"/>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flipH="1">
            <a:off x="6950256" y="435493"/>
            <a:ext cx="1889459" cy="3466254"/>
          </a:xfrm>
          <a:prstGeom prst="rect">
            <a:avLst/>
          </a:prstGeom>
        </p:spPr>
      </p:pic>
      <p:cxnSp>
        <p:nvCxnSpPr>
          <p:cNvPr id="68" name="Straight Connector 67"/>
          <p:cNvCxnSpPr/>
          <p:nvPr/>
        </p:nvCxnSpPr>
        <p:spPr>
          <a:xfrm>
            <a:off x="8880989" y="3171369"/>
            <a:ext cx="16627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8880989" y="1178955"/>
            <a:ext cx="16627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a:off x="8880989" y="1337036"/>
            <a:ext cx="16627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8880989" y="1564340"/>
            <a:ext cx="16627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8878179" y="1686996"/>
            <a:ext cx="16627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8880989" y="1838183"/>
            <a:ext cx="16627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8880989" y="2001604"/>
            <a:ext cx="16627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8880989" y="2172713"/>
            <a:ext cx="16627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8880989" y="2362770"/>
            <a:ext cx="16627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a:off x="8880989" y="2590228"/>
            <a:ext cx="166275" cy="0"/>
          </a:xfrm>
          <a:prstGeom prst="line">
            <a:avLst/>
          </a:prstGeom>
        </p:spPr>
        <p:style>
          <a:lnRef idx="2">
            <a:schemeClr val="accent1"/>
          </a:lnRef>
          <a:fillRef idx="0">
            <a:schemeClr val="accent1"/>
          </a:fillRef>
          <a:effectRef idx="1">
            <a:schemeClr val="accent1"/>
          </a:effectRef>
          <a:fontRef idx="minor">
            <a:schemeClr val="tx1"/>
          </a:fontRef>
        </p:style>
      </p:cxnSp>
      <p:sp>
        <p:nvSpPr>
          <p:cNvPr id="78" name="TextBox 77"/>
          <p:cNvSpPr txBox="1"/>
          <p:nvPr/>
        </p:nvSpPr>
        <p:spPr>
          <a:xfrm>
            <a:off x="9026662" y="3047297"/>
            <a:ext cx="763243" cy="246221"/>
          </a:xfrm>
          <a:prstGeom prst="rect">
            <a:avLst/>
          </a:prstGeom>
          <a:noFill/>
        </p:spPr>
        <p:txBody>
          <a:bodyPr wrap="square" rtlCol="0">
            <a:spAutoFit/>
          </a:bodyPr>
          <a:lstStyle/>
          <a:p>
            <a:r>
              <a:rPr lang="en-US" sz="1000" dirty="0" smtClean="0"/>
              <a:t>1000</a:t>
            </a:r>
            <a:endParaRPr lang="en-US" sz="1000" dirty="0"/>
          </a:p>
        </p:txBody>
      </p:sp>
      <p:sp>
        <p:nvSpPr>
          <p:cNvPr id="79" name="TextBox 78"/>
          <p:cNvSpPr txBox="1"/>
          <p:nvPr/>
        </p:nvSpPr>
        <p:spPr>
          <a:xfrm>
            <a:off x="9035436" y="2241353"/>
            <a:ext cx="660499" cy="246221"/>
          </a:xfrm>
          <a:prstGeom prst="rect">
            <a:avLst/>
          </a:prstGeom>
          <a:noFill/>
        </p:spPr>
        <p:txBody>
          <a:bodyPr wrap="square" rtlCol="0">
            <a:spAutoFit/>
          </a:bodyPr>
          <a:lstStyle/>
          <a:p>
            <a:r>
              <a:rPr lang="en-US" sz="1000" dirty="0" smtClean="0"/>
              <a:t>2000</a:t>
            </a:r>
            <a:endParaRPr lang="en-US" sz="1000" dirty="0"/>
          </a:p>
        </p:txBody>
      </p:sp>
      <p:sp>
        <p:nvSpPr>
          <p:cNvPr id="80" name="TextBox 79"/>
          <p:cNvSpPr txBox="1"/>
          <p:nvPr/>
        </p:nvSpPr>
        <p:spPr>
          <a:xfrm>
            <a:off x="9032314" y="2045518"/>
            <a:ext cx="667029" cy="246221"/>
          </a:xfrm>
          <a:prstGeom prst="rect">
            <a:avLst/>
          </a:prstGeom>
          <a:noFill/>
        </p:spPr>
        <p:txBody>
          <a:bodyPr wrap="square" rtlCol="0">
            <a:spAutoFit/>
          </a:bodyPr>
          <a:lstStyle/>
          <a:p>
            <a:r>
              <a:rPr lang="en-US" sz="1000" dirty="0" smtClean="0"/>
              <a:t>2500</a:t>
            </a:r>
            <a:endParaRPr lang="en-US" sz="1000" dirty="0"/>
          </a:p>
        </p:txBody>
      </p:sp>
      <p:sp>
        <p:nvSpPr>
          <p:cNvPr id="81" name="TextBox 80"/>
          <p:cNvSpPr txBox="1"/>
          <p:nvPr/>
        </p:nvSpPr>
        <p:spPr>
          <a:xfrm>
            <a:off x="9033236" y="1872938"/>
            <a:ext cx="533203" cy="246221"/>
          </a:xfrm>
          <a:prstGeom prst="rect">
            <a:avLst/>
          </a:prstGeom>
          <a:noFill/>
        </p:spPr>
        <p:txBody>
          <a:bodyPr wrap="square" rtlCol="0">
            <a:spAutoFit/>
          </a:bodyPr>
          <a:lstStyle/>
          <a:p>
            <a:r>
              <a:rPr lang="en-US" sz="1000" dirty="0" smtClean="0"/>
              <a:t>3000</a:t>
            </a:r>
            <a:endParaRPr lang="en-US" sz="1000" dirty="0"/>
          </a:p>
        </p:txBody>
      </p:sp>
      <p:sp>
        <p:nvSpPr>
          <p:cNvPr id="82" name="TextBox 81"/>
          <p:cNvSpPr txBox="1"/>
          <p:nvPr/>
        </p:nvSpPr>
        <p:spPr>
          <a:xfrm>
            <a:off x="9043506" y="1720401"/>
            <a:ext cx="663969" cy="246221"/>
          </a:xfrm>
          <a:prstGeom prst="rect">
            <a:avLst/>
          </a:prstGeom>
          <a:noFill/>
        </p:spPr>
        <p:txBody>
          <a:bodyPr wrap="square" rtlCol="0">
            <a:spAutoFit/>
          </a:bodyPr>
          <a:lstStyle/>
          <a:p>
            <a:r>
              <a:rPr lang="en-US" sz="1000" dirty="0" smtClean="0"/>
              <a:t>4000</a:t>
            </a:r>
            <a:endParaRPr lang="en-US" sz="1000" dirty="0"/>
          </a:p>
        </p:txBody>
      </p:sp>
      <p:sp>
        <p:nvSpPr>
          <p:cNvPr id="83" name="TextBox 82"/>
          <p:cNvSpPr txBox="1"/>
          <p:nvPr/>
        </p:nvSpPr>
        <p:spPr>
          <a:xfrm>
            <a:off x="9033108" y="1558103"/>
            <a:ext cx="488509" cy="246221"/>
          </a:xfrm>
          <a:prstGeom prst="rect">
            <a:avLst/>
          </a:prstGeom>
          <a:noFill/>
        </p:spPr>
        <p:txBody>
          <a:bodyPr wrap="square" rtlCol="0">
            <a:spAutoFit/>
          </a:bodyPr>
          <a:lstStyle/>
          <a:p>
            <a:r>
              <a:rPr lang="en-US" sz="1000" dirty="0"/>
              <a:t>5</a:t>
            </a:r>
            <a:r>
              <a:rPr lang="en-US" sz="1000" dirty="0" smtClean="0"/>
              <a:t>000</a:t>
            </a:r>
            <a:endParaRPr lang="en-US" sz="1000" dirty="0"/>
          </a:p>
        </p:txBody>
      </p:sp>
      <p:sp>
        <p:nvSpPr>
          <p:cNvPr id="84" name="TextBox 83"/>
          <p:cNvSpPr txBox="1"/>
          <p:nvPr/>
        </p:nvSpPr>
        <p:spPr>
          <a:xfrm>
            <a:off x="9034166" y="1424246"/>
            <a:ext cx="437620" cy="246221"/>
          </a:xfrm>
          <a:prstGeom prst="rect">
            <a:avLst/>
          </a:prstGeom>
          <a:noFill/>
        </p:spPr>
        <p:txBody>
          <a:bodyPr wrap="square" rtlCol="0">
            <a:spAutoFit/>
          </a:bodyPr>
          <a:lstStyle/>
          <a:p>
            <a:r>
              <a:rPr lang="en-US" sz="1000" dirty="0"/>
              <a:t>6</a:t>
            </a:r>
            <a:r>
              <a:rPr lang="en-US" sz="1000" dirty="0" smtClean="0"/>
              <a:t>000</a:t>
            </a:r>
            <a:endParaRPr lang="en-US" sz="1000" dirty="0"/>
          </a:p>
        </p:txBody>
      </p:sp>
      <p:sp>
        <p:nvSpPr>
          <p:cNvPr id="85" name="TextBox 84"/>
          <p:cNvSpPr txBox="1"/>
          <p:nvPr/>
        </p:nvSpPr>
        <p:spPr>
          <a:xfrm>
            <a:off x="9025433" y="2467135"/>
            <a:ext cx="763243" cy="246221"/>
          </a:xfrm>
          <a:prstGeom prst="rect">
            <a:avLst/>
          </a:prstGeom>
          <a:noFill/>
        </p:spPr>
        <p:txBody>
          <a:bodyPr wrap="square" rtlCol="0">
            <a:spAutoFit/>
          </a:bodyPr>
          <a:lstStyle/>
          <a:p>
            <a:r>
              <a:rPr lang="en-US" sz="1000" dirty="0" smtClean="0"/>
              <a:t>1500</a:t>
            </a:r>
            <a:endParaRPr lang="en-US" sz="1000" dirty="0"/>
          </a:p>
        </p:txBody>
      </p:sp>
      <p:sp>
        <p:nvSpPr>
          <p:cNvPr id="86" name="TextBox 85"/>
          <p:cNvSpPr txBox="1"/>
          <p:nvPr/>
        </p:nvSpPr>
        <p:spPr>
          <a:xfrm>
            <a:off x="9035114" y="1210068"/>
            <a:ext cx="660499" cy="246221"/>
          </a:xfrm>
          <a:prstGeom prst="rect">
            <a:avLst/>
          </a:prstGeom>
          <a:noFill/>
        </p:spPr>
        <p:txBody>
          <a:bodyPr wrap="square" rtlCol="0">
            <a:spAutoFit/>
          </a:bodyPr>
          <a:lstStyle/>
          <a:p>
            <a:r>
              <a:rPr lang="en-US" sz="1000" dirty="0" smtClean="0"/>
              <a:t>8000</a:t>
            </a:r>
            <a:endParaRPr lang="en-US" sz="1000" dirty="0"/>
          </a:p>
        </p:txBody>
      </p:sp>
      <p:sp>
        <p:nvSpPr>
          <p:cNvPr id="87" name="Rectangle 86"/>
          <p:cNvSpPr/>
          <p:nvPr/>
        </p:nvSpPr>
        <p:spPr>
          <a:xfrm>
            <a:off x="9023768" y="1051645"/>
            <a:ext cx="509650" cy="246221"/>
          </a:xfrm>
          <a:prstGeom prst="rect">
            <a:avLst/>
          </a:prstGeom>
        </p:spPr>
        <p:txBody>
          <a:bodyPr wrap="none">
            <a:spAutoFit/>
          </a:bodyPr>
          <a:lstStyle/>
          <a:p>
            <a:r>
              <a:rPr lang="en-US" sz="1000" dirty="0" smtClean="0"/>
              <a:t>10000</a:t>
            </a:r>
            <a:endParaRPr lang="en-US" sz="1000" dirty="0"/>
          </a:p>
        </p:txBody>
      </p:sp>
      <p:sp>
        <p:nvSpPr>
          <p:cNvPr id="88" name="TextBox 87"/>
          <p:cNvSpPr txBox="1"/>
          <p:nvPr/>
        </p:nvSpPr>
        <p:spPr>
          <a:xfrm>
            <a:off x="7668318" y="142842"/>
            <a:ext cx="529041" cy="226584"/>
          </a:xfrm>
          <a:prstGeom prst="rect">
            <a:avLst/>
          </a:prstGeom>
          <a:noFill/>
        </p:spPr>
        <p:txBody>
          <a:bodyPr wrap="square" rtlCol="0">
            <a:spAutoFit/>
          </a:bodyPr>
          <a:lstStyle/>
          <a:p>
            <a:r>
              <a:rPr lang="en-US" sz="1200" dirty="0" err="1" smtClean="0"/>
              <a:t>CotE</a:t>
            </a:r>
            <a:r>
              <a:rPr lang="en-US" sz="1200" baseline="30000" dirty="0" smtClean="0"/>
              <a:t>-</a:t>
            </a:r>
            <a:endParaRPr lang="en-US" sz="1200" baseline="30000" dirty="0"/>
          </a:p>
        </p:txBody>
      </p:sp>
      <p:sp>
        <p:nvSpPr>
          <p:cNvPr id="89" name="TextBox 88"/>
          <p:cNvSpPr txBox="1"/>
          <p:nvPr/>
        </p:nvSpPr>
        <p:spPr>
          <a:xfrm>
            <a:off x="8241948" y="137759"/>
            <a:ext cx="620836" cy="276999"/>
          </a:xfrm>
          <a:prstGeom prst="rect">
            <a:avLst/>
          </a:prstGeom>
          <a:noFill/>
        </p:spPr>
        <p:txBody>
          <a:bodyPr wrap="square" rtlCol="0">
            <a:spAutoFit/>
          </a:bodyPr>
          <a:lstStyle/>
          <a:p>
            <a:r>
              <a:rPr lang="en-US" sz="1200" dirty="0" err="1" smtClean="0"/>
              <a:t>CotEC</a:t>
            </a:r>
            <a:r>
              <a:rPr lang="en-US" sz="1200" baseline="30000" dirty="0" smtClean="0"/>
              <a:t>-</a:t>
            </a:r>
            <a:endParaRPr lang="en-US" sz="1200" baseline="30000" dirty="0"/>
          </a:p>
        </p:txBody>
      </p:sp>
      <p:sp>
        <p:nvSpPr>
          <p:cNvPr id="90" name="TextBox 89"/>
          <p:cNvSpPr txBox="1"/>
          <p:nvPr/>
        </p:nvSpPr>
        <p:spPr>
          <a:xfrm>
            <a:off x="6926602" y="135948"/>
            <a:ext cx="551234" cy="226584"/>
          </a:xfrm>
          <a:prstGeom prst="rect">
            <a:avLst/>
          </a:prstGeom>
          <a:noFill/>
        </p:spPr>
        <p:txBody>
          <a:bodyPr wrap="none" rtlCol="0">
            <a:spAutoFit/>
          </a:bodyPr>
          <a:lstStyle/>
          <a:p>
            <a:r>
              <a:rPr lang="en-US" sz="1200" dirty="0" smtClean="0"/>
              <a:t>630</a:t>
            </a:r>
            <a:r>
              <a:rPr lang="en-US" sz="1200" dirty="0" smtClean="0">
                <a:latin typeface="Symbol" charset="2"/>
                <a:cs typeface="Symbol" charset="2"/>
              </a:rPr>
              <a:t>D</a:t>
            </a:r>
            <a:r>
              <a:rPr lang="en-US" sz="1200" dirty="0" smtClean="0"/>
              <a:t>erm</a:t>
            </a:r>
            <a:endParaRPr lang="en-US" sz="1200" dirty="0"/>
          </a:p>
        </p:txBody>
      </p:sp>
      <p:cxnSp>
        <p:nvCxnSpPr>
          <p:cNvPr id="91" name="Straight Arrow Connector 90"/>
          <p:cNvCxnSpPr/>
          <p:nvPr/>
        </p:nvCxnSpPr>
        <p:spPr>
          <a:xfrm>
            <a:off x="6688674" y="1468707"/>
            <a:ext cx="210927" cy="0"/>
          </a:xfrm>
          <a:prstGeom prst="straightConnector1">
            <a:avLst/>
          </a:prstGeom>
          <a:ln>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92" name="Straight Arrow Connector 91"/>
          <p:cNvCxnSpPr/>
          <p:nvPr/>
        </p:nvCxnSpPr>
        <p:spPr>
          <a:xfrm>
            <a:off x="6687029" y="1546753"/>
            <a:ext cx="210927" cy="0"/>
          </a:xfrm>
          <a:prstGeom prst="straightConnector1">
            <a:avLst/>
          </a:prstGeom>
          <a:ln>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93" name="TextBox 92"/>
          <p:cNvSpPr txBox="1"/>
          <p:nvPr/>
        </p:nvSpPr>
        <p:spPr>
          <a:xfrm>
            <a:off x="6212947" y="-1182"/>
            <a:ext cx="351366" cy="369332"/>
          </a:xfrm>
          <a:prstGeom prst="rect">
            <a:avLst/>
          </a:prstGeom>
          <a:noFill/>
        </p:spPr>
        <p:txBody>
          <a:bodyPr wrap="none" rtlCol="0">
            <a:spAutoFit/>
          </a:bodyPr>
          <a:lstStyle/>
          <a:p>
            <a:r>
              <a:rPr lang="en-US" b="1" dirty="0">
                <a:latin typeface="Arial"/>
                <a:cs typeface="Arial"/>
              </a:rPr>
              <a:t>B</a:t>
            </a:r>
          </a:p>
        </p:txBody>
      </p:sp>
      <p:sp>
        <p:nvSpPr>
          <p:cNvPr id="94" name="TextBox 93"/>
          <p:cNvSpPr txBox="1"/>
          <p:nvPr/>
        </p:nvSpPr>
        <p:spPr>
          <a:xfrm>
            <a:off x="2603697" y="2067122"/>
            <a:ext cx="786243" cy="276999"/>
          </a:xfrm>
          <a:prstGeom prst="rect">
            <a:avLst/>
          </a:prstGeom>
          <a:noFill/>
        </p:spPr>
        <p:txBody>
          <a:bodyPr wrap="none" rtlCol="0">
            <a:spAutoFit/>
          </a:bodyPr>
          <a:lstStyle/>
          <a:p>
            <a:r>
              <a:rPr lang="en-US" sz="1200" dirty="0" smtClean="0">
                <a:latin typeface="Symbol" charset="2"/>
                <a:cs typeface="Symbol" charset="2"/>
              </a:rPr>
              <a:t>a</a:t>
            </a:r>
            <a:r>
              <a:rPr lang="en-US" sz="1200" dirty="0" smtClean="0">
                <a:latin typeface="Arial"/>
                <a:cs typeface="Arial"/>
              </a:rPr>
              <a:t>-</a:t>
            </a:r>
            <a:r>
              <a:rPr lang="en-US" sz="1200" dirty="0" err="1" smtClean="0">
                <a:latin typeface="Arial"/>
                <a:cs typeface="Arial"/>
              </a:rPr>
              <a:t>CotEN</a:t>
            </a:r>
            <a:endParaRPr lang="en-US" sz="1200" dirty="0">
              <a:latin typeface="Arial"/>
              <a:cs typeface="Arial"/>
            </a:endParaRPr>
          </a:p>
        </p:txBody>
      </p:sp>
      <p:pic>
        <p:nvPicPr>
          <p:cNvPr id="95" name="Content Placeholder 3"/>
          <p:cNvPicPr>
            <a:picLocks/>
          </p:cNvPicPr>
          <p:nvPr/>
        </p:nvPicPr>
        <p:blipFill rotWithShape="1">
          <a:blip r:embed="rId5"/>
          <a:srcRect l="-686" r="-684"/>
          <a:stretch/>
        </p:blipFill>
        <p:spPr>
          <a:xfrm flipH="1" flipV="1">
            <a:off x="2330843" y="2599690"/>
            <a:ext cx="1368000" cy="1895860"/>
          </a:xfrm>
          <a:prstGeom prst="rect">
            <a:avLst/>
          </a:prstGeom>
        </p:spPr>
      </p:pic>
      <p:sp>
        <p:nvSpPr>
          <p:cNvPr id="96" name="TextBox 95"/>
          <p:cNvSpPr txBox="1"/>
          <p:nvPr/>
        </p:nvSpPr>
        <p:spPr>
          <a:xfrm>
            <a:off x="2409535" y="2416327"/>
            <a:ext cx="377233" cy="230832"/>
          </a:xfrm>
          <a:prstGeom prst="rect">
            <a:avLst/>
          </a:prstGeom>
          <a:noFill/>
        </p:spPr>
        <p:txBody>
          <a:bodyPr wrap="none" rtlCol="0">
            <a:spAutoFit/>
          </a:bodyPr>
          <a:lstStyle/>
          <a:p>
            <a:r>
              <a:rPr lang="en-US" sz="900" dirty="0" smtClean="0">
                <a:latin typeface="Arial"/>
                <a:cs typeface="Arial"/>
              </a:rPr>
              <a:t>630</a:t>
            </a:r>
            <a:endParaRPr lang="en-US" sz="900" dirty="0">
              <a:latin typeface="Arial"/>
              <a:cs typeface="Arial"/>
            </a:endParaRPr>
          </a:p>
        </p:txBody>
      </p:sp>
      <p:sp>
        <p:nvSpPr>
          <p:cNvPr id="97" name="TextBox 96"/>
          <p:cNvSpPr txBox="1"/>
          <p:nvPr/>
        </p:nvSpPr>
        <p:spPr>
          <a:xfrm>
            <a:off x="2768203" y="2419317"/>
            <a:ext cx="537395" cy="230832"/>
          </a:xfrm>
          <a:prstGeom prst="rect">
            <a:avLst/>
          </a:prstGeom>
          <a:noFill/>
        </p:spPr>
        <p:txBody>
          <a:bodyPr wrap="none" rtlCol="0">
            <a:spAutoFit/>
          </a:bodyPr>
          <a:lstStyle/>
          <a:p>
            <a:r>
              <a:rPr lang="en-US" sz="900" dirty="0">
                <a:latin typeface="Symbol" charset="2"/>
                <a:cs typeface="Symbol" charset="2"/>
              </a:rPr>
              <a:t> </a:t>
            </a:r>
            <a:r>
              <a:rPr lang="en-US" sz="900" dirty="0" smtClean="0">
                <a:latin typeface="Symbol" charset="2"/>
                <a:cs typeface="Symbol" charset="2"/>
              </a:rPr>
              <a:t> </a:t>
            </a:r>
            <a:r>
              <a:rPr lang="en-US" sz="900" dirty="0" err="1">
                <a:latin typeface="Arial"/>
                <a:cs typeface="Arial"/>
              </a:rPr>
              <a:t>C</a:t>
            </a:r>
            <a:r>
              <a:rPr lang="en-US" sz="900" dirty="0" err="1" smtClean="0">
                <a:latin typeface="Arial"/>
                <a:cs typeface="Arial"/>
              </a:rPr>
              <a:t>otE</a:t>
            </a:r>
            <a:r>
              <a:rPr lang="en-US" sz="900" baseline="30000" dirty="0" smtClean="0">
                <a:latin typeface="Arial"/>
                <a:cs typeface="Arial"/>
              </a:rPr>
              <a:t>-</a:t>
            </a:r>
            <a:endParaRPr lang="en-US" sz="900" baseline="30000" dirty="0">
              <a:latin typeface="Arial"/>
              <a:cs typeface="Arial"/>
            </a:endParaRPr>
          </a:p>
        </p:txBody>
      </p:sp>
      <p:sp>
        <p:nvSpPr>
          <p:cNvPr id="98" name="TextBox 97"/>
          <p:cNvSpPr txBox="1"/>
          <p:nvPr/>
        </p:nvSpPr>
        <p:spPr>
          <a:xfrm>
            <a:off x="3194224" y="2416111"/>
            <a:ext cx="563037" cy="230832"/>
          </a:xfrm>
          <a:prstGeom prst="rect">
            <a:avLst/>
          </a:prstGeom>
          <a:noFill/>
        </p:spPr>
        <p:txBody>
          <a:bodyPr wrap="none" rtlCol="0">
            <a:spAutoFit/>
          </a:bodyPr>
          <a:lstStyle/>
          <a:p>
            <a:r>
              <a:rPr lang="en-US" sz="900" dirty="0" err="1" smtClean="0">
                <a:latin typeface="Arial"/>
                <a:cs typeface="Arial"/>
              </a:rPr>
              <a:t>CotEC</a:t>
            </a:r>
            <a:r>
              <a:rPr lang="en-US" sz="900" baseline="30000" dirty="0" smtClean="0">
                <a:latin typeface="Arial"/>
                <a:cs typeface="Arial"/>
              </a:rPr>
              <a:t>-</a:t>
            </a:r>
            <a:endParaRPr lang="en-US" sz="900" baseline="30000" dirty="0">
              <a:latin typeface="Arial"/>
              <a:cs typeface="Arial"/>
            </a:endParaRPr>
          </a:p>
        </p:txBody>
      </p:sp>
      <p:cxnSp>
        <p:nvCxnSpPr>
          <p:cNvPr id="99" name="Straight Connector 98"/>
          <p:cNvCxnSpPr/>
          <p:nvPr/>
        </p:nvCxnSpPr>
        <p:spPr>
          <a:xfrm>
            <a:off x="2117531" y="3555825"/>
            <a:ext cx="192745" cy="0"/>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2105141" y="2932669"/>
            <a:ext cx="192745" cy="0"/>
          </a:xfrm>
          <a:prstGeom prst="line">
            <a:avLst/>
          </a:prstGeom>
          <a:ln w="9525" cmpd="sng">
            <a:solidFill>
              <a:srgbClr val="000000"/>
            </a:solidFill>
          </a:ln>
        </p:spPr>
        <p:style>
          <a:lnRef idx="2">
            <a:schemeClr val="accent1"/>
          </a:lnRef>
          <a:fillRef idx="0">
            <a:schemeClr val="accent1"/>
          </a:fillRef>
          <a:effectRef idx="1">
            <a:schemeClr val="accent1"/>
          </a:effectRef>
          <a:fontRef idx="minor">
            <a:schemeClr val="tx1"/>
          </a:fontRef>
        </p:style>
      </p:cxnSp>
      <p:sp>
        <p:nvSpPr>
          <p:cNvPr id="101" name="TextBox 100"/>
          <p:cNvSpPr txBox="1"/>
          <p:nvPr/>
        </p:nvSpPr>
        <p:spPr>
          <a:xfrm>
            <a:off x="1887908" y="2822263"/>
            <a:ext cx="298780" cy="215444"/>
          </a:xfrm>
          <a:prstGeom prst="rect">
            <a:avLst/>
          </a:prstGeom>
          <a:noFill/>
        </p:spPr>
        <p:txBody>
          <a:bodyPr wrap="none" rtlCol="0">
            <a:spAutoFit/>
          </a:bodyPr>
          <a:lstStyle/>
          <a:p>
            <a:r>
              <a:rPr lang="en-US" sz="800" dirty="0" smtClean="0">
                <a:latin typeface="Arial"/>
                <a:cs typeface="Arial"/>
              </a:rPr>
              <a:t>81</a:t>
            </a:r>
            <a:endParaRPr lang="en-US" sz="800" dirty="0">
              <a:latin typeface="Arial"/>
              <a:cs typeface="Arial"/>
            </a:endParaRPr>
          </a:p>
        </p:txBody>
      </p:sp>
      <p:sp>
        <p:nvSpPr>
          <p:cNvPr id="102" name="TextBox 101"/>
          <p:cNvSpPr txBox="1"/>
          <p:nvPr/>
        </p:nvSpPr>
        <p:spPr>
          <a:xfrm>
            <a:off x="1887004" y="3448102"/>
            <a:ext cx="298780" cy="215444"/>
          </a:xfrm>
          <a:prstGeom prst="rect">
            <a:avLst/>
          </a:prstGeom>
          <a:noFill/>
        </p:spPr>
        <p:txBody>
          <a:bodyPr wrap="none" rtlCol="0">
            <a:spAutoFit/>
          </a:bodyPr>
          <a:lstStyle/>
          <a:p>
            <a:r>
              <a:rPr lang="en-US" sz="800" dirty="0" smtClean="0">
                <a:latin typeface="Arial"/>
                <a:cs typeface="Arial"/>
              </a:rPr>
              <a:t>40</a:t>
            </a:r>
            <a:endParaRPr lang="en-US" sz="800" dirty="0">
              <a:latin typeface="Arial"/>
              <a:cs typeface="Arial"/>
            </a:endParaRPr>
          </a:p>
        </p:txBody>
      </p:sp>
      <p:sp>
        <p:nvSpPr>
          <p:cNvPr id="3" name="TextBox 2"/>
          <p:cNvSpPr txBox="1"/>
          <p:nvPr/>
        </p:nvSpPr>
        <p:spPr>
          <a:xfrm>
            <a:off x="112059" y="4565065"/>
            <a:ext cx="9793941" cy="2292935"/>
          </a:xfrm>
          <a:prstGeom prst="rect">
            <a:avLst/>
          </a:prstGeom>
          <a:noFill/>
        </p:spPr>
        <p:txBody>
          <a:bodyPr wrap="square" rtlCol="0">
            <a:spAutoFit/>
          </a:bodyPr>
          <a:lstStyle/>
          <a:p>
            <a:r>
              <a:rPr lang="en-US" sz="1100" b="1" dirty="0" smtClean="0">
                <a:latin typeface="Arial"/>
                <a:cs typeface="Arial"/>
              </a:rPr>
              <a:t>Supp. Fig. 1: </a:t>
            </a:r>
            <a:r>
              <a:rPr lang="en-US" sz="1100" b="1" dirty="0" err="1" smtClean="0">
                <a:latin typeface="Arial"/>
                <a:cs typeface="Arial"/>
              </a:rPr>
              <a:t>CotE</a:t>
            </a:r>
            <a:r>
              <a:rPr lang="en-US" sz="1100" b="1" dirty="0" smtClean="0">
                <a:latin typeface="Arial"/>
                <a:cs typeface="Arial"/>
              </a:rPr>
              <a:t>.</a:t>
            </a:r>
            <a:endParaRPr lang="en-GB" sz="1100" dirty="0">
              <a:latin typeface="Arial"/>
              <a:cs typeface="Arial"/>
            </a:endParaRPr>
          </a:p>
          <a:p>
            <a:r>
              <a:rPr lang="en-US" sz="1100" i="1" dirty="0">
                <a:latin typeface="Arial"/>
                <a:cs typeface="Arial"/>
              </a:rPr>
              <a:t>Panel A</a:t>
            </a:r>
            <a:r>
              <a:rPr lang="en-US" sz="1100" dirty="0">
                <a:latin typeface="Arial"/>
                <a:cs typeface="Arial"/>
              </a:rPr>
              <a:t>: Shown is the </a:t>
            </a:r>
            <a:r>
              <a:rPr lang="en-US" sz="1100" dirty="0" err="1">
                <a:latin typeface="Arial"/>
                <a:cs typeface="Arial"/>
              </a:rPr>
              <a:t>CotE</a:t>
            </a:r>
            <a:r>
              <a:rPr lang="en-US" sz="1100" dirty="0">
                <a:latin typeface="Arial"/>
                <a:cs typeface="Arial"/>
              </a:rPr>
              <a:t> polypeptide with </a:t>
            </a:r>
            <a:r>
              <a:rPr lang="en-US" sz="1100" dirty="0" err="1">
                <a:latin typeface="Arial"/>
                <a:cs typeface="Arial"/>
              </a:rPr>
              <a:t>peroxiredoxin</a:t>
            </a:r>
            <a:r>
              <a:rPr lang="en-US" sz="1100" dirty="0">
                <a:latin typeface="Arial"/>
                <a:cs typeface="Arial"/>
              </a:rPr>
              <a:t> and </a:t>
            </a:r>
            <a:r>
              <a:rPr lang="en-US" sz="1100" dirty="0" err="1">
                <a:latin typeface="Arial"/>
                <a:cs typeface="Arial"/>
              </a:rPr>
              <a:t>chitinase</a:t>
            </a:r>
            <a:r>
              <a:rPr lang="en-US" sz="1100" dirty="0">
                <a:latin typeface="Arial"/>
                <a:cs typeface="Arial"/>
              </a:rPr>
              <a:t> domains with </a:t>
            </a:r>
            <a:r>
              <a:rPr lang="en-US" sz="1100" dirty="0" err="1">
                <a:latin typeface="Arial"/>
                <a:cs typeface="Arial"/>
              </a:rPr>
              <a:t>ClosTron</a:t>
            </a:r>
            <a:r>
              <a:rPr lang="en-US" sz="1100" dirty="0">
                <a:latin typeface="Arial"/>
                <a:cs typeface="Arial"/>
              </a:rPr>
              <a:t> insertions for the </a:t>
            </a:r>
            <a:r>
              <a:rPr lang="en-US" sz="1100" i="1" dirty="0" err="1">
                <a:latin typeface="Arial"/>
                <a:cs typeface="Arial"/>
              </a:rPr>
              <a:t>cotE</a:t>
            </a:r>
            <a:r>
              <a:rPr lang="en-US" sz="1100" i="1" dirty="0">
                <a:latin typeface="Arial"/>
                <a:cs typeface="Arial"/>
              </a:rPr>
              <a:t>::CT220s (</a:t>
            </a:r>
            <a:r>
              <a:rPr lang="en-US" sz="1100" i="1" dirty="0" err="1">
                <a:latin typeface="Arial"/>
                <a:cs typeface="Arial"/>
              </a:rPr>
              <a:t>cotE</a:t>
            </a:r>
            <a:r>
              <a:rPr lang="en-US" sz="1100" i="1" baseline="30000" dirty="0">
                <a:latin typeface="Arial"/>
                <a:cs typeface="Arial"/>
              </a:rPr>
              <a:t>-</a:t>
            </a:r>
            <a:r>
              <a:rPr lang="en-US" sz="1100" i="1" dirty="0">
                <a:latin typeface="Arial"/>
                <a:cs typeface="Arial"/>
              </a:rPr>
              <a:t>) </a:t>
            </a:r>
            <a:r>
              <a:rPr lang="en-US" sz="1100" dirty="0">
                <a:latin typeface="Arial"/>
                <a:cs typeface="Arial"/>
              </a:rPr>
              <a:t>and </a:t>
            </a:r>
            <a:r>
              <a:rPr lang="en-US" sz="1100" i="1" dirty="0" err="1">
                <a:latin typeface="Arial"/>
                <a:cs typeface="Arial"/>
              </a:rPr>
              <a:t>cotE</a:t>
            </a:r>
            <a:r>
              <a:rPr lang="en-US" sz="1100" i="1" dirty="0">
                <a:latin typeface="Arial"/>
                <a:cs typeface="Arial"/>
              </a:rPr>
              <a:t>::CT1203s (</a:t>
            </a:r>
            <a:r>
              <a:rPr lang="en-US" sz="1100" i="1" dirty="0" err="1">
                <a:latin typeface="Arial"/>
                <a:cs typeface="Arial"/>
              </a:rPr>
              <a:t>cotEC</a:t>
            </a:r>
            <a:r>
              <a:rPr lang="en-US" sz="1100" i="1" baseline="30000" dirty="0">
                <a:latin typeface="Arial"/>
                <a:cs typeface="Arial"/>
              </a:rPr>
              <a:t>-</a:t>
            </a:r>
            <a:r>
              <a:rPr lang="en-US" sz="1100" i="1" dirty="0">
                <a:latin typeface="Arial"/>
                <a:cs typeface="Arial"/>
              </a:rPr>
              <a:t>) </a:t>
            </a:r>
            <a:r>
              <a:rPr lang="en-US" sz="1100" dirty="0">
                <a:latin typeface="Arial"/>
                <a:cs typeface="Arial"/>
              </a:rPr>
              <a:t>alleles indicated. The segments of </a:t>
            </a:r>
            <a:r>
              <a:rPr lang="en-US" sz="1100" i="1" dirty="0" err="1">
                <a:latin typeface="Arial"/>
                <a:cs typeface="Arial"/>
              </a:rPr>
              <a:t>cotE</a:t>
            </a:r>
            <a:r>
              <a:rPr lang="en-US" sz="1100" dirty="0">
                <a:latin typeface="Arial"/>
                <a:cs typeface="Arial"/>
              </a:rPr>
              <a:t> expressed in pET28b expression vectors for expression </a:t>
            </a:r>
            <a:r>
              <a:rPr lang="en-US" sz="1100" dirty="0" smtClean="0">
                <a:latin typeface="Arial"/>
                <a:cs typeface="Arial"/>
              </a:rPr>
              <a:t>of </a:t>
            </a:r>
            <a:r>
              <a:rPr lang="en-US" sz="1100" dirty="0" err="1">
                <a:latin typeface="Arial"/>
                <a:cs typeface="Arial"/>
              </a:rPr>
              <a:t>rCotEN</a:t>
            </a:r>
            <a:r>
              <a:rPr lang="en-US" sz="1100" dirty="0">
                <a:latin typeface="Arial"/>
                <a:cs typeface="Arial"/>
              </a:rPr>
              <a:t> and </a:t>
            </a:r>
            <a:r>
              <a:rPr lang="en-US" sz="1100" dirty="0" err="1">
                <a:latin typeface="Arial"/>
                <a:cs typeface="Arial"/>
              </a:rPr>
              <a:t>rCotEC</a:t>
            </a:r>
            <a:r>
              <a:rPr lang="en-US" sz="1100" dirty="0">
                <a:latin typeface="Arial"/>
                <a:cs typeface="Arial"/>
              </a:rPr>
              <a:t> are shown.</a:t>
            </a:r>
            <a:endParaRPr lang="en-GB" sz="1100" dirty="0">
              <a:latin typeface="Arial"/>
              <a:cs typeface="Arial"/>
            </a:endParaRPr>
          </a:p>
          <a:p>
            <a:r>
              <a:rPr lang="en-US" sz="1100" i="1" dirty="0">
                <a:latin typeface="Arial"/>
                <a:cs typeface="Arial"/>
              </a:rPr>
              <a:t>Panel B: </a:t>
            </a:r>
            <a:r>
              <a:rPr lang="en-US" sz="1100" dirty="0">
                <a:latin typeface="Arial"/>
                <a:cs typeface="Arial"/>
              </a:rPr>
              <a:t>Southern gel hybridization of </a:t>
            </a:r>
            <a:r>
              <a:rPr lang="en-US" sz="1100" dirty="0" err="1">
                <a:latin typeface="Arial"/>
                <a:cs typeface="Arial"/>
              </a:rPr>
              <a:t>HindIII</a:t>
            </a:r>
            <a:r>
              <a:rPr lang="en-US" sz="1100" dirty="0">
                <a:latin typeface="Arial"/>
                <a:cs typeface="Arial"/>
              </a:rPr>
              <a:t> digested chromosomal DNA from wild type and mutants probed with a labeled probe recognizing the </a:t>
            </a:r>
            <a:r>
              <a:rPr lang="en-US" sz="1100" i="1" dirty="0" err="1">
                <a:latin typeface="Arial"/>
                <a:cs typeface="Arial"/>
              </a:rPr>
              <a:t>erm</a:t>
            </a:r>
            <a:r>
              <a:rPr lang="en-US" sz="1100" dirty="0">
                <a:latin typeface="Arial"/>
                <a:cs typeface="Arial"/>
              </a:rPr>
              <a:t> gene (see methods). 630</a:t>
            </a:r>
            <a:r>
              <a:rPr lang="en-US" sz="1100" dirty="0">
                <a:latin typeface="Symbol" charset="2"/>
                <a:cs typeface="Symbol" charset="2"/>
              </a:rPr>
              <a:t>D</a:t>
            </a:r>
            <a:r>
              <a:rPr lang="en-US" sz="1100" dirty="0">
                <a:latin typeface="Arial"/>
                <a:cs typeface="Arial"/>
              </a:rPr>
              <a:t>erm carries one inactivated </a:t>
            </a:r>
            <a:r>
              <a:rPr lang="en-US" sz="1100" i="1" dirty="0" err="1">
                <a:latin typeface="Arial"/>
                <a:cs typeface="Arial"/>
              </a:rPr>
              <a:t>erm</a:t>
            </a:r>
            <a:r>
              <a:rPr lang="en-US" sz="1100" dirty="0">
                <a:latin typeface="Arial"/>
                <a:cs typeface="Arial"/>
              </a:rPr>
              <a:t> gene accounting for one band while both isogenic mutants carried an additional band indicating the presence of a </a:t>
            </a:r>
            <a:r>
              <a:rPr lang="en-US" sz="1100" dirty="0" err="1">
                <a:latin typeface="Arial"/>
                <a:cs typeface="Arial"/>
              </a:rPr>
              <a:t>Clostron</a:t>
            </a:r>
            <a:r>
              <a:rPr lang="en-US" sz="1100" dirty="0">
                <a:latin typeface="Arial"/>
                <a:cs typeface="Arial"/>
              </a:rPr>
              <a:t> intron.</a:t>
            </a:r>
            <a:endParaRPr lang="en-GB" sz="1100" dirty="0">
              <a:latin typeface="Arial"/>
              <a:cs typeface="Arial"/>
            </a:endParaRPr>
          </a:p>
          <a:p>
            <a:r>
              <a:rPr lang="en-US" sz="1100" i="1" dirty="0">
                <a:latin typeface="Arial"/>
                <a:cs typeface="Arial"/>
              </a:rPr>
              <a:t>Panel C: </a:t>
            </a:r>
            <a:r>
              <a:rPr lang="en-US" sz="1100" dirty="0">
                <a:latin typeface="Arial"/>
                <a:cs typeface="Arial"/>
              </a:rPr>
              <a:t>western blot of size fractionated (12% SDS-PAGE) proteins extracted from the spore coats of 630</a:t>
            </a:r>
            <a:r>
              <a:rPr lang="en-US" sz="1100" dirty="0">
                <a:latin typeface="Symbol" charset="2"/>
                <a:cs typeface="Symbol" charset="2"/>
              </a:rPr>
              <a:t>D</a:t>
            </a:r>
            <a:r>
              <a:rPr lang="en-US" sz="1100" dirty="0">
                <a:latin typeface="Arial"/>
                <a:cs typeface="Arial"/>
              </a:rPr>
              <a:t>erm, </a:t>
            </a:r>
            <a:r>
              <a:rPr lang="en-US" sz="1100" i="1" dirty="0" err="1">
                <a:latin typeface="Arial"/>
                <a:cs typeface="Arial"/>
              </a:rPr>
              <a:t>cotE</a:t>
            </a:r>
            <a:r>
              <a:rPr lang="en-US" sz="1100" baseline="30000" dirty="0">
                <a:latin typeface="Arial"/>
                <a:cs typeface="Arial"/>
              </a:rPr>
              <a:t>-</a:t>
            </a:r>
            <a:r>
              <a:rPr lang="en-US" sz="1100" dirty="0">
                <a:latin typeface="Arial"/>
                <a:cs typeface="Arial"/>
              </a:rPr>
              <a:t> and </a:t>
            </a:r>
            <a:r>
              <a:rPr lang="en-US" sz="1100" i="1" dirty="0" err="1">
                <a:latin typeface="Arial"/>
                <a:cs typeface="Arial"/>
              </a:rPr>
              <a:t>cotE</a:t>
            </a:r>
            <a:r>
              <a:rPr lang="en-US" sz="1100" dirty="0" err="1">
                <a:latin typeface="Arial"/>
                <a:cs typeface="Arial"/>
              </a:rPr>
              <a:t>C</a:t>
            </a:r>
            <a:r>
              <a:rPr lang="en-US" sz="1100" baseline="30000" dirty="0">
                <a:latin typeface="Arial"/>
                <a:cs typeface="Arial"/>
              </a:rPr>
              <a:t>-</a:t>
            </a:r>
            <a:r>
              <a:rPr lang="en-US" sz="1100" dirty="0">
                <a:latin typeface="Arial"/>
                <a:cs typeface="Arial"/>
              </a:rPr>
              <a:t> </a:t>
            </a:r>
            <a:r>
              <a:rPr lang="en-US" sz="1100" dirty="0" err="1">
                <a:latin typeface="Arial"/>
                <a:cs typeface="Arial"/>
              </a:rPr>
              <a:t>Histodenz</a:t>
            </a:r>
            <a:r>
              <a:rPr lang="en-US" sz="1100" dirty="0">
                <a:latin typeface="Arial"/>
                <a:cs typeface="Arial"/>
              </a:rPr>
              <a:t>-purified spores. The blot was probed with a polyclonal antibody (1/4000 </a:t>
            </a:r>
            <a:r>
              <a:rPr lang="en-US" sz="1100" dirty="0" err="1">
                <a:latin typeface="Arial"/>
                <a:cs typeface="Arial"/>
              </a:rPr>
              <a:t>diln</a:t>
            </a:r>
            <a:r>
              <a:rPr lang="en-US" sz="1100" dirty="0">
                <a:latin typeface="Arial"/>
                <a:cs typeface="Arial"/>
              </a:rPr>
              <a:t>.) recognizing the C-terminus and N-terminus. </a:t>
            </a:r>
            <a:r>
              <a:rPr lang="en-US" sz="1100" dirty="0" err="1">
                <a:latin typeface="Arial"/>
                <a:cs typeface="Arial"/>
              </a:rPr>
              <a:t>Mwts</a:t>
            </a:r>
            <a:r>
              <a:rPr lang="en-US" sz="1100" dirty="0">
                <a:latin typeface="Arial"/>
                <a:cs typeface="Arial"/>
              </a:rPr>
              <a:t> (</a:t>
            </a:r>
            <a:r>
              <a:rPr lang="en-US" sz="1100" dirty="0" err="1">
                <a:latin typeface="Arial"/>
                <a:cs typeface="Arial"/>
              </a:rPr>
              <a:t>kDa</a:t>
            </a:r>
            <a:r>
              <a:rPr lang="en-US" sz="1100" dirty="0">
                <a:latin typeface="Arial"/>
                <a:cs typeface="Arial"/>
              </a:rPr>
              <a:t>.) of </a:t>
            </a:r>
            <a:r>
              <a:rPr lang="en-US" sz="1100" dirty="0" err="1">
                <a:latin typeface="Arial"/>
                <a:cs typeface="Arial"/>
              </a:rPr>
              <a:t>CotE</a:t>
            </a:r>
            <a:r>
              <a:rPr lang="en-US" sz="1100" dirty="0">
                <a:latin typeface="Arial"/>
                <a:cs typeface="Arial"/>
              </a:rPr>
              <a:t> species are indicated.</a:t>
            </a:r>
            <a:endParaRPr lang="en-GB" sz="1100" dirty="0">
              <a:latin typeface="Arial"/>
              <a:cs typeface="Arial"/>
            </a:endParaRPr>
          </a:p>
          <a:p>
            <a:r>
              <a:rPr lang="en-US" sz="1100" i="1" dirty="0">
                <a:latin typeface="Arial"/>
                <a:cs typeface="Arial"/>
              </a:rPr>
              <a:t>Panel D: </a:t>
            </a:r>
            <a:r>
              <a:rPr lang="en-US" sz="1100" dirty="0">
                <a:latin typeface="Arial"/>
                <a:cs typeface="Arial"/>
              </a:rPr>
              <a:t>western blot of size fractionated (12% SDS-PAGE) proteins extracted from the spore coats of 630</a:t>
            </a:r>
            <a:r>
              <a:rPr lang="en-US" sz="1100" dirty="0">
                <a:latin typeface="Symbol" charset="2"/>
                <a:cs typeface="Symbol" charset="2"/>
              </a:rPr>
              <a:t>D</a:t>
            </a:r>
            <a:r>
              <a:rPr lang="en-US" sz="1100" dirty="0">
                <a:latin typeface="Arial"/>
                <a:cs typeface="Arial"/>
              </a:rPr>
              <a:t>erm, and two </a:t>
            </a:r>
            <a:r>
              <a:rPr lang="en-US" sz="1100" i="1" dirty="0" err="1">
                <a:latin typeface="Arial"/>
                <a:cs typeface="Arial"/>
              </a:rPr>
              <a:t>cotE</a:t>
            </a:r>
            <a:r>
              <a:rPr lang="en-US" sz="1100" dirty="0">
                <a:latin typeface="Arial"/>
                <a:cs typeface="Arial"/>
              </a:rPr>
              <a:t> mutants together with each </a:t>
            </a:r>
            <a:r>
              <a:rPr lang="en-US" sz="1100" i="1" dirty="0" err="1">
                <a:latin typeface="Arial"/>
                <a:cs typeface="Arial"/>
              </a:rPr>
              <a:t>cotE</a:t>
            </a:r>
            <a:r>
              <a:rPr lang="en-US" sz="1100" dirty="0">
                <a:latin typeface="Arial"/>
                <a:cs typeface="Arial"/>
              </a:rPr>
              <a:t> mutant carrying pRPF185-CotE. The blot was probed with a polyclonal antibody (1/4000 </a:t>
            </a:r>
            <a:r>
              <a:rPr lang="en-US" sz="1100" dirty="0" err="1">
                <a:latin typeface="Arial"/>
                <a:cs typeface="Arial"/>
              </a:rPr>
              <a:t>diln</a:t>
            </a:r>
            <a:r>
              <a:rPr lang="en-US" sz="1100" dirty="0">
                <a:latin typeface="Arial"/>
                <a:cs typeface="Arial"/>
              </a:rPr>
              <a:t>.) recognizing the C-terminus. </a:t>
            </a:r>
            <a:r>
              <a:rPr lang="en-US" sz="1100" dirty="0" err="1">
                <a:latin typeface="Arial"/>
                <a:cs typeface="Arial"/>
              </a:rPr>
              <a:t>Mwt</a:t>
            </a:r>
            <a:r>
              <a:rPr lang="en-US" sz="1100" dirty="0">
                <a:latin typeface="Arial"/>
                <a:cs typeface="Arial"/>
              </a:rPr>
              <a:t> (</a:t>
            </a:r>
            <a:r>
              <a:rPr lang="en-US" sz="1100" dirty="0" err="1">
                <a:latin typeface="Arial"/>
                <a:cs typeface="Arial"/>
              </a:rPr>
              <a:t>kDa</a:t>
            </a:r>
            <a:r>
              <a:rPr lang="en-US" sz="1100" dirty="0">
                <a:latin typeface="Arial"/>
                <a:cs typeface="Arial"/>
              </a:rPr>
              <a:t>.) of full-length </a:t>
            </a:r>
            <a:r>
              <a:rPr lang="en-US" sz="1100" dirty="0" err="1">
                <a:latin typeface="Arial"/>
                <a:cs typeface="Arial"/>
              </a:rPr>
              <a:t>CotE</a:t>
            </a:r>
            <a:r>
              <a:rPr lang="en-US" sz="1100" dirty="0">
                <a:latin typeface="Arial"/>
                <a:cs typeface="Arial"/>
              </a:rPr>
              <a:t> species is indicated.</a:t>
            </a:r>
            <a:endParaRPr lang="en-GB" sz="1100" dirty="0">
              <a:latin typeface="Arial"/>
              <a:cs typeface="Arial"/>
            </a:endParaRPr>
          </a:p>
          <a:p>
            <a:endParaRPr lang="en-US" sz="1100" dirty="0">
              <a:latin typeface="Arial"/>
              <a:cs typeface="Arial"/>
            </a:endParaRPr>
          </a:p>
        </p:txBody>
      </p:sp>
    </p:spTree>
    <p:extLst>
      <p:ext uri="{BB962C8B-B14F-4D97-AF65-F5344CB8AC3E}">
        <p14:creationId xmlns:p14="http://schemas.microsoft.com/office/powerpoint/2010/main" val="12518510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3921" y="672213"/>
            <a:ext cx="9802079" cy="2736149"/>
            <a:chOff x="105789" y="1111842"/>
            <a:chExt cx="9802079" cy="2736149"/>
          </a:xfrm>
        </p:grpSpPr>
        <p:pic>
          <p:nvPicPr>
            <p:cNvPr id="4" name="Picture 3"/>
            <p:cNvPicPr>
              <a:picLocks noChangeAspect="1"/>
            </p:cNvPicPr>
            <p:nvPr/>
          </p:nvPicPr>
          <p:blipFill>
            <a:blip r:embed="rId2"/>
            <a:stretch>
              <a:fillRect/>
            </a:stretch>
          </p:blipFill>
          <p:spPr>
            <a:xfrm>
              <a:off x="876537" y="1854516"/>
              <a:ext cx="2494892" cy="1788374"/>
            </a:xfrm>
            <a:prstGeom prst="rect">
              <a:avLst/>
            </a:prstGeom>
          </p:spPr>
        </p:pic>
        <p:sp>
          <p:nvSpPr>
            <p:cNvPr id="7" name="TextBox 6"/>
            <p:cNvSpPr txBox="1"/>
            <p:nvPr/>
          </p:nvSpPr>
          <p:spPr>
            <a:xfrm>
              <a:off x="153818" y="1113579"/>
              <a:ext cx="351378" cy="369332"/>
            </a:xfrm>
            <a:prstGeom prst="rect">
              <a:avLst/>
            </a:prstGeom>
            <a:noFill/>
          </p:spPr>
          <p:txBody>
            <a:bodyPr wrap="none" rtlCol="0">
              <a:spAutoFit/>
            </a:bodyPr>
            <a:lstStyle/>
            <a:p>
              <a:r>
                <a:rPr lang="en-US" b="1" dirty="0" smtClean="0">
                  <a:latin typeface="Arial"/>
                  <a:cs typeface="Arial"/>
                </a:rPr>
                <a:t>A</a:t>
              </a:r>
              <a:endParaRPr lang="en-US" b="1" dirty="0">
                <a:latin typeface="Arial"/>
                <a:cs typeface="Arial"/>
              </a:endParaRPr>
            </a:p>
          </p:txBody>
        </p:sp>
        <p:sp>
          <p:nvSpPr>
            <p:cNvPr id="10" name="TextBox 9"/>
            <p:cNvSpPr txBox="1"/>
            <p:nvPr/>
          </p:nvSpPr>
          <p:spPr>
            <a:xfrm>
              <a:off x="1565460" y="3593882"/>
              <a:ext cx="519689" cy="246221"/>
            </a:xfrm>
            <a:prstGeom prst="rect">
              <a:avLst/>
            </a:prstGeom>
            <a:noFill/>
          </p:spPr>
          <p:txBody>
            <a:bodyPr wrap="none" rtlCol="0">
              <a:spAutoFit/>
            </a:bodyPr>
            <a:lstStyle/>
            <a:p>
              <a:r>
                <a:rPr lang="en-US" sz="1000" dirty="0" err="1" smtClean="0">
                  <a:latin typeface="Arial"/>
                  <a:cs typeface="Arial"/>
                </a:rPr>
                <a:t>CotE</a:t>
              </a:r>
              <a:r>
                <a:rPr lang="en-US" sz="1000" baseline="30000" dirty="0" smtClean="0">
                  <a:latin typeface="Arial"/>
                  <a:cs typeface="Arial"/>
                </a:rPr>
                <a:t>+</a:t>
              </a:r>
              <a:endParaRPr lang="en-US" sz="1000" baseline="30000" dirty="0">
                <a:latin typeface="Arial"/>
                <a:cs typeface="Arial"/>
              </a:endParaRPr>
            </a:p>
          </p:txBody>
        </p:sp>
        <p:sp>
          <p:nvSpPr>
            <p:cNvPr id="13" name="TextBox 12"/>
            <p:cNvSpPr txBox="1"/>
            <p:nvPr/>
          </p:nvSpPr>
          <p:spPr>
            <a:xfrm>
              <a:off x="2165986" y="3578493"/>
              <a:ext cx="545248" cy="261610"/>
            </a:xfrm>
            <a:prstGeom prst="rect">
              <a:avLst/>
            </a:prstGeom>
            <a:noFill/>
          </p:spPr>
          <p:txBody>
            <a:bodyPr wrap="none" rtlCol="0">
              <a:spAutoFit/>
            </a:bodyPr>
            <a:lstStyle/>
            <a:p>
              <a:r>
                <a:rPr lang="en-US" sz="1100" dirty="0" err="1" smtClean="0">
                  <a:latin typeface="Arial"/>
                  <a:cs typeface="Arial"/>
                </a:rPr>
                <a:t>CotE</a:t>
              </a:r>
              <a:r>
                <a:rPr lang="en-US" sz="1100" baseline="30000" dirty="0" smtClean="0">
                  <a:latin typeface="Arial"/>
                  <a:cs typeface="Arial"/>
                </a:rPr>
                <a:t>-</a:t>
              </a:r>
              <a:endParaRPr lang="en-US" sz="1100" baseline="30000" dirty="0">
                <a:latin typeface="Arial"/>
                <a:cs typeface="Arial"/>
              </a:endParaRPr>
            </a:p>
          </p:txBody>
        </p:sp>
        <p:sp>
          <p:nvSpPr>
            <p:cNvPr id="14" name="TextBox 13"/>
            <p:cNvSpPr txBox="1"/>
            <p:nvPr/>
          </p:nvSpPr>
          <p:spPr>
            <a:xfrm>
              <a:off x="2728842" y="3586381"/>
              <a:ext cx="647120" cy="261610"/>
            </a:xfrm>
            <a:prstGeom prst="rect">
              <a:avLst/>
            </a:prstGeom>
            <a:noFill/>
          </p:spPr>
          <p:txBody>
            <a:bodyPr wrap="none" rtlCol="0">
              <a:spAutoFit/>
            </a:bodyPr>
            <a:lstStyle/>
            <a:p>
              <a:r>
                <a:rPr lang="en-US" sz="1100" dirty="0" err="1" smtClean="0">
                  <a:latin typeface="Arial"/>
                  <a:cs typeface="Arial"/>
                </a:rPr>
                <a:t>CotEC</a:t>
              </a:r>
              <a:r>
                <a:rPr lang="en-US" sz="1100" dirty="0" smtClean="0">
                  <a:latin typeface="Arial"/>
                  <a:cs typeface="Arial"/>
                </a:rPr>
                <a:t>-      </a:t>
              </a:r>
              <a:endParaRPr lang="en-US" sz="1100" dirty="0">
                <a:latin typeface="Arial"/>
                <a:cs typeface="Arial"/>
              </a:endParaRPr>
            </a:p>
          </p:txBody>
        </p:sp>
        <p:sp>
          <p:nvSpPr>
            <p:cNvPr id="15" name="TextBox 14"/>
            <p:cNvSpPr txBox="1"/>
            <p:nvPr/>
          </p:nvSpPr>
          <p:spPr>
            <a:xfrm>
              <a:off x="1005366" y="3578493"/>
              <a:ext cx="443444" cy="261610"/>
            </a:xfrm>
            <a:prstGeom prst="rect">
              <a:avLst/>
            </a:prstGeom>
            <a:noFill/>
          </p:spPr>
          <p:txBody>
            <a:bodyPr wrap="none" rtlCol="0">
              <a:spAutoFit/>
            </a:bodyPr>
            <a:lstStyle/>
            <a:p>
              <a:r>
                <a:rPr lang="en-US" sz="1100" dirty="0" smtClean="0">
                  <a:latin typeface="Arial"/>
                  <a:cs typeface="Arial"/>
                </a:rPr>
                <a:t>Con</a:t>
              </a:r>
              <a:endParaRPr lang="en-US" sz="1100" dirty="0">
                <a:latin typeface="Arial"/>
                <a:cs typeface="Arial"/>
              </a:endParaRPr>
            </a:p>
          </p:txBody>
        </p:sp>
        <p:sp>
          <p:nvSpPr>
            <p:cNvPr id="24" name="TextBox 23"/>
            <p:cNvSpPr txBox="1"/>
            <p:nvPr/>
          </p:nvSpPr>
          <p:spPr>
            <a:xfrm>
              <a:off x="1658903" y="1348467"/>
              <a:ext cx="718753" cy="276999"/>
            </a:xfrm>
            <a:prstGeom prst="rect">
              <a:avLst/>
            </a:prstGeom>
            <a:noFill/>
          </p:spPr>
          <p:txBody>
            <a:bodyPr wrap="none" rtlCol="0">
              <a:spAutoFit/>
            </a:bodyPr>
            <a:lstStyle/>
            <a:p>
              <a:r>
                <a:rPr lang="en-US" sz="1200" i="1" dirty="0" smtClean="0">
                  <a:latin typeface="Arial"/>
                  <a:cs typeface="Arial"/>
                </a:rPr>
                <a:t>MIP-2a</a:t>
              </a:r>
              <a:endParaRPr lang="en-US" sz="1200" i="1" dirty="0">
                <a:latin typeface="Arial"/>
                <a:cs typeface="Arial"/>
              </a:endParaRPr>
            </a:p>
          </p:txBody>
        </p:sp>
        <p:cxnSp>
          <p:nvCxnSpPr>
            <p:cNvPr id="30" name="Straight Connector 29"/>
            <p:cNvCxnSpPr/>
            <p:nvPr/>
          </p:nvCxnSpPr>
          <p:spPr>
            <a:xfrm>
              <a:off x="1808366" y="1939618"/>
              <a:ext cx="588127" cy="0"/>
            </a:xfrm>
            <a:prstGeom prst="line">
              <a:avLst/>
            </a:prstGeom>
            <a:ln>
              <a:solidFill>
                <a:srgbClr val="595959"/>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1808366" y="1806555"/>
              <a:ext cx="1201825" cy="4262"/>
            </a:xfrm>
            <a:prstGeom prst="line">
              <a:avLst/>
            </a:prstGeom>
            <a:ln>
              <a:solidFill>
                <a:srgbClr val="595959"/>
              </a:solidFill>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2298473" y="1606260"/>
              <a:ext cx="281278" cy="276999"/>
            </a:xfrm>
            <a:prstGeom prst="rect">
              <a:avLst/>
            </a:prstGeom>
            <a:noFill/>
          </p:spPr>
          <p:txBody>
            <a:bodyPr wrap="square" rtlCol="0">
              <a:spAutoFit/>
            </a:bodyPr>
            <a:lstStyle/>
            <a:p>
              <a:r>
                <a:rPr lang="en-US" sz="1200" dirty="0"/>
                <a:t>*</a:t>
              </a:r>
            </a:p>
          </p:txBody>
        </p:sp>
        <p:sp>
          <p:nvSpPr>
            <p:cNvPr id="36" name="TextBox 35"/>
            <p:cNvSpPr txBox="1"/>
            <p:nvPr/>
          </p:nvSpPr>
          <p:spPr>
            <a:xfrm>
              <a:off x="1973552" y="1753407"/>
              <a:ext cx="281278" cy="276999"/>
            </a:xfrm>
            <a:prstGeom prst="rect">
              <a:avLst/>
            </a:prstGeom>
            <a:noFill/>
          </p:spPr>
          <p:txBody>
            <a:bodyPr wrap="square" rtlCol="0">
              <a:spAutoFit/>
            </a:bodyPr>
            <a:lstStyle/>
            <a:p>
              <a:r>
                <a:rPr lang="en-US" sz="1200" dirty="0"/>
                <a:t>*</a:t>
              </a:r>
            </a:p>
          </p:txBody>
        </p:sp>
        <p:sp>
          <p:nvSpPr>
            <p:cNvPr id="44" name="TextBox 43"/>
            <p:cNvSpPr txBox="1"/>
            <p:nvPr/>
          </p:nvSpPr>
          <p:spPr>
            <a:xfrm>
              <a:off x="397490" y="1865253"/>
              <a:ext cx="531712" cy="246221"/>
            </a:xfrm>
            <a:prstGeom prst="rect">
              <a:avLst/>
            </a:prstGeom>
            <a:noFill/>
          </p:spPr>
          <p:txBody>
            <a:bodyPr wrap="none" rtlCol="0">
              <a:spAutoFit/>
            </a:bodyPr>
            <a:lstStyle/>
            <a:p>
              <a:r>
                <a:rPr lang="en-US" sz="1000" dirty="0" smtClean="0">
                  <a:latin typeface="Arial"/>
                  <a:cs typeface="Arial"/>
                </a:rPr>
                <a:t>1X10</a:t>
              </a:r>
              <a:r>
                <a:rPr lang="en-US" sz="1000" baseline="30000" dirty="0" smtClean="0">
                  <a:latin typeface="Arial"/>
                  <a:cs typeface="Arial"/>
                </a:rPr>
                <a:t>8</a:t>
              </a:r>
              <a:endParaRPr lang="en-US" sz="1000" baseline="30000" dirty="0">
                <a:latin typeface="Arial"/>
                <a:cs typeface="Arial"/>
              </a:endParaRPr>
            </a:p>
          </p:txBody>
        </p:sp>
        <p:sp>
          <p:nvSpPr>
            <p:cNvPr id="45" name="TextBox 44"/>
            <p:cNvSpPr txBox="1"/>
            <p:nvPr/>
          </p:nvSpPr>
          <p:spPr>
            <a:xfrm>
              <a:off x="285476" y="2262863"/>
              <a:ext cx="646331" cy="246221"/>
            </a:xfrm>
            <a:prstGeom prst="rect">
              <a:avLst/>
            </a:prstGeom>
            <a:noFill/>
          </p:spPr>
          <p:txBody>
            <a:bodyPr wrap="none" rtlCol="0">
              <a:spAutoFit/>
            </a:bodyPr>
            <a:lstStyle/>
            <a:p>
              <a:r>
                <a:rPr lang="en-US" sz="1000" dirty="0" smtClean="0">
                  <a:latin typeface="Arial"/>
                  <a:cs typeface="Arial"/>
                </a:rPr>
                <a:t>7.5X10</a:t>
              </a:r>
              <a:r>
                <a:rPr lang="en-US" sz="1000" baseline="30000" dirty="0" smtClean="0">
                  <a:latin typeface="Arial"/>
                  <a:cs typeface="Arial"/>
                </a:rPr>
                <a:t>7</a:t>
              </a:r>
              <a:endParaRPr lang="en-US" sz="1000" baseline="30000" dirty="0">
                <a:latin typeface="Arial"/>
                <a:cs typeface="Arial"/>
              </a:endParaRPr>
            </a:p>
          </p:txBody>
        </p:sp>
        <p:sp>
          <p:nvSpPr>
            <p:cNvPr id="46" name="TextBox 45"/>
            <p:cNvSpPr txBox="1"/>
            <p:nvPr/>
          </p:nvSpPr>
          <p:spPr>
            <a:xfrm>
              <a:off x="287712" y="2659235"/>
              <a:ext cx="646331" cy="246221"/>
            </a:xfrm>
            <a:prstGeom prst="rect">
              <a:avLst/>
            </a:prstGeom>
            <a:noFill/>
          </p:spPr>
          <p:txBody>
            <a:bodyPr wrap="none" rtlCol="0">
              <a:spAutoFit/>
            </a:bodyPr>
            <a:lstStyle/>
            <a:p>
              <a:r>
                <a:rPr lang="en-US" sz="1000" dirty="0" smtClean="0">
                  <a:latin typeface="Arial"/>
                  <a:cs typeface="Arial"/>
                </a:rPr>
                <a:t>5.0X10</a:t>
              </a:r>
              <a:r>
                <a:rPr lang="en-US" sz="1000" baseline="30000" dirty="0" smtClean="0">
                  <a:latin typeface="Arial"/>
                  <a:cs typeface="Arial"/>
                </a:rPr>
                <a:t>7</a:t>
              </a:r>
              <a:endParaRPr lang="en-US" sz="1000" baseline="30000" dirty="0">
                <a:latin typeface="Arial"/>
                <a:cs typeface="Arial"/>
              </a:endParaRPr>
            </a:p>
          </p:txBody>
        </p:sp>
        <p:sp>
          <p:nvSpPr>
            <p:cNvPr id="47" name="TextBox 46"/>
            <p:cNvSpPr txBox="1"/>
            <p:nvPr/>
          </p:nvSpPr>
          <p:spPr>
            <a:xfrm>
              <a:off x="286714" y="3048857"/>
              <a:ext cx="646331" cy="246221"/>
            </a:xfrm>
            <a:prstGeom prst="rect">
              <a:avLst/>
            </a:prstGeom>
            <a:noFill/>
          </p:spPr>
          <p:txBody>
            <a:bodyPr wrap="none" rtlCol="0">
              <a:spAutoFit/>
            </a:bodyPr>
            <a:lstStyle/>
            <a:p>
              <a:r>
                <a:rPr lang="en-US" sz="1000" dirty="0" smtClean="0">
                  <a:latin typeface="Arial"/>
                  <a:cs typeface="Arial"/>
                </a:rPr>
                <a:t>2.5X10</a:t>
              </a:r>
              <a:r>
                <a:rPr lang="en-US" sz="1000" baseline="30000" dirty="0" smtClean="0">
                  <a:latin typeface="Arial"/>
                  <a:cs typeface="Arial"/>
                </a:rPr>
                <a:t>7</a:t>
              </a:r>
              <a:endParaRPr lang="en-US" sz="1000" baseline="30000" dirty="0">
                <a:latin typeface="Arial"/>
                <a:cs typeface="Arial"/>
              </a:endParaRPr>
            </a:p>
          </p:txBody>
        </p:sp>
        <p:sp>
          <p:nvSpPr>
            <p:cNvPr id="56" name="TextBox 6"/>
            <p:cNvSpPr txBox="1">
              <a:spLocks noChangeArrowheads="1"/>
            </p:cNvSpPr>
            <p:nvPr/>
          </p:nvSpPr>
          <p:spPr bwMode="auto">
            <a:xfrm rot="16200000">
              <a:off x="-581579" y="2613223"/>
              <a:ext cx="162095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000" dirty="0">
                  <a:latin typeface="Arial" charset="0"/>
                  <a:cs typeface="Arial" charset="0"/>
                </a:rPr>
                <a:t>MIP-2a mRNA/10</a:t>
              </a:r>
              <a:r>
                <a:rPr lang="en-US" sz="1000" baseline="30000" dirty="0">
                  <a:latin typeface="Arial" charset="0"/>
                  <a:cs typeface="Arial" charset="0"/>
                </a:rPr>
                <a:t>5</a:t>
              </a:r>
              <a:r>
                <a:rPr lang="en-US" sz="1000" dirty="0">
                  <a:latin typeface="Arial" charset="0"/>
                  <a:cs typeface="Arial" charset="0"/>
                </a:rPr>
                <a:t> HPRT</a:t>
              </a:r>
            </a:p>
          </p:txBody>
        </p:sp>
        <p:cxnSp>
          <p:nvCxnSpPr>
            <p:cNvPr id="59" name="Straight Connector 58"/>
            <p:cNvCxnSpPr/>
            <p:nvPr/>
          </p:nvCxnSpPr>
          <p:spPr>
            <a:xfrm>
              <a:off x="2422073" y="2502046"/>
              <a:ext cx="588127" cy="0"/>
            </a:xfrm>
            <a:prstGeom prst="line">
              <a:avLst/>
            </a:prstGeom>
            <a:ln>
              <a:solidFill>
                <a:srgbClr val="595959"/>
              </a:solidFill>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2570173" y="2275972"/>
              <a:ext cx="281278" cy="276999"/>
            </a:xfrm>
            <a:prstGeom prst="rect">
              <a:avLst/>
            </a:prstGeom>
            <a:noFill/>
          </p:spPr>
          <p:txBody>
            <a:bodyPr wrap="square" rtlCol="0">
              <a:spAutoFit/>
            </a:bodyPr>
            <a:lstStyle/>
            <a:p>
              <a:r>
                <a:rPr lang="en-US" sz="1200" dirty="0"/>
                <a:t>*</a:t>
              </a:r>
            </a:p>
          </p:txBody>
        </p:sp>
        <p:pic>
          <p:nvPicPr>
            <p:cNvPr id="5" name="Picture 4"/>
            <p:cNvPicPr>
              <a:picLocks noChangeAspect="1"/>
            </p:cNvPicPr>
            <p:nvPr/>
          </p:nvPicPr>
          <p:blipFill>
            <a:blip r:embed="rId3"/>
            <a:stretch>
              <a:fillRect/>
            </a:stretch>
          </p:blipFill>
          <p:spPr>
            <a:xfrm>
              <a:off x="4127527" y="1846615"/>
              <a:ext cx="2494892" cy="1788374"/>
            </a:xfrm>
            <a:prstGeom prst="rect">
              <a:avLst/>
            </a:prstGeom>
          </p:spPr>
        </p:pic>
        <p:sp>
          <p:nvSpPr>
            <p:cNvPr id="8" name="TextBox 7"/>
            <p:cNvSpPr txBox="1"/>
            <p:nvPr/>
          </p:nvSpPr>
          <p:spPr>
            <a:xfrm>
              <a:off x="3242815" y="1111842"/>
              <a:ext cx="351378" cy="369332"/>
            </a:xfrm>
            <a:prstGeom prst="rect">
              <a:avLst/>
            </a:prstGeom>
            <a:noFill/>
          </p:spPr>
          <p:txBody>
            <a:bodyPr wrap="none" rtlCol="0">
              <a:spAutoFit/>
            </a:bodyPr>
            <a:lstStyle/>
            <a:p>
              <a:r>
                <a:rPr lang="en-US" b="1" dirty="0" smtClean="0">
                  <a:latin typeface="Arial"/>
                  <a:cs typeface="Arial"/>
                </a:rPr>
                <a:t>B</a:t>
              </a:r>
              <a:endParaRPr lang="en-US" b="1" dirty="0">
                <a:latin typeface="Arial"/>
                <a:cs typeface="Arial"/>
              </a:endParaRPr>
            </a:p>
          </p:txBody>
        </p:sp>
        <p:sp>
          <p:nvSpPr>
            <p:cNvPr id="16" name="TextBox 15"/>
            <p:cNvSpPr txBox="1"/>
            <p:nvPr/>
          </p:nvSpPr>
          <p:spPr>
            <a:xfrm>
              <a:off x="4260140" y="3580507"/>
              <a:ext cx="443444" cy="261610"/>
            </a:xfrm>
            <a:prstGeom prst="rect">
              <a:avLst/>
            </a:prstGeom>
            <a:noFill/>
          </p:spPr>
          <p:txBody>
            <a:bodyPr wrap="none" rtlCol="0">
              <a:spAutoFit/>
            </a:bodyPr>
            <a:lstStyle/>
            <a:p>
              <a:r>
                <a:rPr lang="en-US" sz="1100" dirty="0" smtClean="0">
                  <a:latin typeface="Arial"/>
                  <a:cs typeface="Arial"/>
                </a:rPr>
                <a:t>Con</a:t>
              </a:r>
              <a:endParaRPr lang="en-US" sz="1100" dirty="0">
                <a:latin typeface="Arial"/>
                <a:cs typeface="Arial"/>
              </a:endParaRPr>
            </a:p>
          </p:txBody>
        </p:sp>
        <p:sp>
          <p:nvSpPr>
            <p:cNvPr id="17" name="TextBox 16"/>
            <p:cNvSpPr txBox="1"/>
            <p:nvPr/>
          </p:nvSpPr>
          <p:spPr>
            <a:xfrm>
              <a:off x="4820234" y="3582911"/>
              <a:ext cx="519689" cy="246221"/>
            </a:xfrm>
            <a:prstGeom prst="rect">
              <a:avLst/>
            </a:prstGeom>
            <a:noFill/>
          </p:spPr>
          <p:txBody>
            <a:bodyPr wrap="none" rtlCol="0">
              <a:spAutoFit/>
            </a:bodyPr>
            <a:lstStyle/>
            <a:p>
              <a:r>
                <a:rPr lang="en-US" sz="1000" dirty="0" err="1" smtClean="0">
                  <a:latin typeface="Arial"/>
                  <a:cs typeface="Arial"/>
                </a:rPr>
                <a:t>CotE</a:t>
              </a:r>
              <a:r>
                <a:rPr lang="en-US" sz="1000" baseline="30000" dirty="0" smtClean="0">
                  <a:latin typeface="Arial"/>
                  <a:cs typeface="Arial"/>
                </a:rPr>
                <a:t>+</a:t>
              </a:r>
              <a:endParaRPr lang="en-US" sz="1000" baseline="30000" dirty="0">
                <a:latin typeface="Arial"/>
                <a:cs typeface="Arial"/>
              </a:endParaRPr>
            </a:p>
          </p:txBody>
        </p:sp>
        <p:sp>
          <p:nvSpPr>
            <p:cNvPr id="18" name="TextBox 17"/>
            <p:cNvSpPr txBox="1"/>
            <p:nvPr/>
          </p:nvSpPr>
          <p:spPr>
            <a:xfrm>
              <a:off x="5421012" y="3575409"/>
              <a:ext cx="545248" cy="261610"/>
            </a:xfrm>
            <a:prstGeom prst="rect">
              <a:avLst/>
            </a:prstGeom>
            <a:noFill/>
          </p:spPr>
          <p:txBody>
            <a:bodyPr wrap="none" rtlCol="0">
              <a:spAutoFit/>
            </a:bodyPr>
            <a:lstStyle/>
            <a:p>
              <a:r>
                <a:rPr lang="en-US" sz="1100" dirty="0" err="1" smtClean="0">
                  <a:latin typeface="Arial"/>
                  <a:cs typeface="Arial"/>
                </a:rPr>
                <a:t>CotE</a:t>
              </a:r>
              <a:r>
                <a:rPr lang="en-US" sz="1100" baseline="30000" dirty="0" smtClean="0">
                  <a:latin typeface="Arial"/>
                  <a:cs typeface="Arial"/>
                </a:rPr>
                <a:t>-</a:t>
              </a:r>
              <a:endParaRPr lang="en-US" sz="1100" baseline="30000" dirty="0">
                <a:latin typeface="Arial"/>
                <a:cs typeface="Arial"/>
              </a:endParaRPr>
            </a:p>
          </p:txBody>
        </p:sp>
        <p:sp>
          <p:nvSpPr>
            <p:cNvPr id="19" name="TextBox 18"/>
            <p:cNvSpPr txBox="1"/>
            <p:nvPr/>
          </p:nvSpPr>
          <p:spPr>
            <a:xfrm>
              <a:off x="5975980" y="3580509"/>
              <a:ext cx="647120" cy="261610"/>
            </a:xfrm>
            <a:prstGeom prst="rect">
              <a:avLst/>
            </a:prstGeom>
            <a:noFill/>
          </p:spPr>
          <p:txBody>
            <a:bodyPr wrap="none" rtlCol="0">
              <a:spAutoFit/>
            </a:bodyPr>
            <a:lstStyle/>
            <a:p>
              <a:r>
                <a:rPr lang="en-US" sz="1100" dirty="0" err="1" smtClean="0">
                  <a:latin typeface="Arial"/>
                  <a:cs typeface="Arial"/>
                </a:rPr>
                <a:t>CotEC</a:t>
              </a:r>
              <a:r>
                <a:rPr lang="en-US" sz="1100" baseline="30000" dirty="0" smtClean="0">
                  <a:latin typeface="Arial"/>
                  <a:cs typeface="Arial"/>
                </a:rPr>
                <a:t>-</a:t>
              </a:r>
              <a:endParaRPr lang="en-US" sz="1100" baseline="30000" dirty="0">
                <a:latin typeface="Arial"/>
                <a:cs typeface="Arial"/>
              </a:endParaRPr>
            </a:p>
          </p:txBody>
        </p:sp>
        <p:sp>
          <p:nvSpPr>
            <p:cNvPr id="25" name="TextBox 24"/>
            <p:cNvSpPr txBox="1"/>
            <p:nvPr/>
          </p:nvSpPr>
          <p:spPr>
            <a:xfrm>
              <a:off x="4986398" y="1360015"/>
              <a:ext cx="684688" cy="276999"/>
            </a:xfrm>
            <a:prstGeom prst="rect">
              <a:avLst/>
            </a:prstGeom>
            <a:noFill/>
          </p:spPr>
          <p:txBody>
            <a:bodyPr wrap="none" rtlCol="0">
              <a:spAutoFit/>
            </a:bodyPr>
            <a:lstStyle/>
            <a:p>
              <a:r>
                <a:rPr lang="en-US" sz="1200" i="1" dirty="0" smtClean="0">
                  <a:latin typeface="Arial"/>
                  <a:cs typeface="Arial"/>
                </a:rPr>
                <a:t>TNF-</a:t>
              </a:r>
              <a:r>
                <a:rPr lang="en-US" sz="1200" i="1" dirty="0" smtClean="0">
                  <a:latin typeface="Symbol" charset="2"/>
                  <a:cs typeface="Symbol" charset="2"/>
                </a:rPr>
                <a:t>a</a:t>
              </a:r>
              <a:endParaRPr lang="en-US" sz="1200" i="1" dirty="0">
                <a:latin typeface="Symbol" charset="2"/>
                <a:cs typeface="Symbol" charset="2"/>
              </a:endParaRPr>
            </a:p>
          </p:txBody>
        </p:sp>
        <p:cxnSp>
          <p:nvCxnSpPr>
            <p:cNvPr id="37" name="Straight Connector 36"/>
            <p:cNvCxnSpPr/>
            <p:nvPr/>
          </p:nvCxnSpPr>
          <p:spPr>
            <a:xfrm>
              <a:off x="5050438" y="2215466"/>
              <a:ext cx="588127" cy="0"/>
            </a:xfrm>
            <a:prstGeom prst="line">
              <a:avLst/>
            </a:prstGeom>
            <a:ln>
              <a:solidFill>
                <a:srgbClr val="595959"/>
              </a:solidFill>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5241194" y="2012208"/>
              <a:ext cx="281278" cy="276999"/>
            </a:xfrm>
            <a:prstGeom prst="rect">
              <a:avLst/>
            </a:prstGeom>
            <a:noFill/>
          </p:spPr>
          <p:txBody>
            <a:bodyPr wrap="square" rtlCol="0">
              <a:spAutoFit/>
            </a:bodyPr>
            <a:lstStyle/>
            <a:p>
              <a:r>
                <a:rPr lang="en-US" sz="1200" dirty="0"/>
                <a:t>*</a:t>
              </a:r>
            </a:p>
          </p:txBody>
        </p:sp>
        <p:sp>
          <p:nvSpPr>
            <p:cNvPr id="48" name="TextBox 47"/>
            <p:cNvSpPr txBox="1"/>
            <p:nvPr/>
          </p:nvSpPr>
          <p:spPr>
            <a:xfrm>
              <a:off x="3537400" y="1854906"/>
              <a:ext cx="646331" cy="246221"/>
            </a:xfrm>
            <a:prstGeom prst="rect">
              <a:avLst/>
            </a:prstGeom>
            <a:noFill/>
          </p:spPr>
          <p:txBody>
            <a:bodyPr wrap="none" rtlCol="0">
              <a:spAutoFit/>
            </a:bodyPr>
            <a:lstStyle/>
            <a:p>
              <a:r>
                <a:rPr lang="en-US" sz="1000" dirty="0" smtClean="0">
                  <a:latin typeface="Arial"/>
                  <a:cs typeface="Arial"/>
                </a:rPr>
                <a:t>4.0X10</a:t>
              </a:r>
              <a:r>
                <a:rPr lang="en-US" sz="1000" baseline="30000" dirty="0" smtClean="0">
                  <a:latin typeface="Arial"/>
                  <a:cs typeface="Arial"/>
                </a:rPr>
                <a:t>8</a:t>
              </a:r>
              <a:endParaRPr lang="en-US" sz="1000" baseline="30000" dirty="0">
                <a:latin typeface="Arial"/>
                <a:cs typeface="Arial"/>
              </a:endParaRPr>
            </a:p>
          </p:txBody>
        </p:sp>
        <p:sp>
          <p:nvSpPr>
            <p:cNvPr id="49" name="TextBox 48"/>
            <p:cNvSpPr txBox="1"/>
            <p:nvPr/>
          </p:nvSpPr>
          <p:spPr>
            <a:xfrm>
              <a:off x="3536116" y="2251563"/>
              <a:ext cx="646331" cy="246221"/>
            </a:xfrm>
            <a:prstGeom prst="rect">
              <a:avLst/>
            </a:prstGeom>
            <a:noFill/>
          </p:spPr>
          <p:txBody>
            <a:bodyPr wrap="none" rtlCol="0">
              <a:spAutoFit/>
            </a:bodyPr>
            <a:lstStyle/>
            <a:p>
              <a:r>
                <a:rPr lang="en-US" sz="1000" dirty="0" smtClean="0">
                  <a:latin typeface="Arial"/>
                  <a:cs typeface="Arial"/>
                </a:rPr>
                <a:t>3.0X10</a:t>
              </a:r>
              <a:r>
                <a:rPr lang="en-US" sz="1000" baseline="30000" dirty="0" smtClean="0">
                  <a:latin typeface="Arial"/>
                  <a:cs typeface="Arial"/>
                </a:rPr>
                <a:t>8</a:t>
              </a:r>
              <a:endParaRPr lang="en-US" sz="1000" baseline="30000" dirty="0">
                <a:latin typeface="Arial"/>
                <a:cs typeface="Arial"/>
              </a:endParaRPr>
            </a:p>
          </p:txBody>
        </p:sp>
        <p:sp>
          <p:nvSpPr>
            <p:cNvPr id="50" name="TextBox 49"/>
            <p:cNvSpPr txBox="1"/>
            <p:nvPr/>
          </p:nvSpPr>
          <p:spPr>
            <a:xfrm>
              <a:off x="3538634" y="2648504"/>
              <a:ext cx="646331" cy="246221"/>
            </a:xfrm>
            <a:prstGeom prst="rect">
              <a:avLst/>
            </a:prstGeom>
            <a:noFill/>
          </p:spPr>
          <p:txBody>
            <a:bodyPr wrap="none" rtlCol="0">
              <a:spAutoFit/>
            </a:bodyPr>
            <a:lstStyle/>
            <a:p>
              <a:r>
                <a:rPr lang="en-US" sz="1000" dirty="0" smtClean="0">
                  <a:latin typeface="Arial"/>
                  <a:cs typeface="Arial"/>
                </a:rPr>
                <a:t>2.0X10</a:t>
              </a:r>
              <a:r>
                <a:rPr lang="en-US" sz="1000" baseline="30000" dirty="0" smtClean="0">
                  <a:latin typeface="Arial"/>
                  <a:cs typeface="Arial"/>
                </a:rPr>
                <a:t>8</a:t>
              </a:r>
              <a:endParaRPr lang="en-US" sz="1000" baseline="30000" dirty="0">
                <a:latin typeface="Arial"/>
                <a:cs typeface="Arial"/>
              </a:endParaRPr>
            </a:p>
          </p:txBody>
        </p:sp>
        <p:sp>
          <p:nvSpPr>
            <p:cNvPr id="51" name="TextBox 50"/>
            <p:cNvSpPr txBox="1"/>
            <p:nvPr/>
          </p:nvSpPr>
          <p:spPr>
            <a:xfrm>
              <a:off x="3537350" y="3041643"/>
              <a:ext cx="646331" cy="246221"/>
            </a:xfrm>
            <a:prstGeom prst="rect">
              <a:avLst/>
            </a:prstGeom>
            <a:noFill/>
          </p:spPr>
          <p:txBody>
            <a:bodyPr wrap="none" rtlCol="0">
              <a:spAutoFit/>
            </a:bodyPr>
            <a:lstStyle/>
            <a:p>
              <a:r>
                <a:rPr lang="en-US" sz="1000" dirty="0" smtClean="0">
                  <a:latin typeface="Arial"/>
                  <a:cs typeface="Arial"/>
                </a:rPr>
                <a:t>1.0X10</a:t>
              </a:r>
              <a:r>
                <a:rPr lang="en-US" sz="1000" baseline="30000" dirty="0" smtClean="0">
                  <a:latin typeface="Arial"/>
                  <a:cs typeface="Arial"/>
                </a:rPr>
                <a:t>8</a:t>
              </a:r>
              <a:endParaRPr lang="en-US" sz="1000" baseline="30000" dirty="0">
                <a:latin typeface="Arial"/>
                <a:cs typeface="Arial"/>
              </a:endParaRPr>
            </a:p>
          </p:txBody>
        </p:sp>
        <p:sp>
          <p:nvSpPr>
            <p:cNvPr id="57" name="TextBox 10"/>
            <p:cNvSpPr txBox="1">
              <a:spLocks noChangeArrowheads="1"/>
            </p:cNvSpPr>
            <p:nvPr/>
          </p:nvSpPr>
          <p:spPr bwMode="auto">
            <a:xfrm rot="16200000">
              <a:off x="2774746" y="2557860"/>
              <a:ext cx="142859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000" dirty="0">
                  <a:latin typeface="Arial" charset="0"/>
                  <a:cs typeface="Arial" charset="0"/>
                </a:rPr>
                <a:t>IL-6 mRNA/10</a:t>
              </a:r>
              <a:r>
                <a:rPr lang="en-US" sz="1000" baseline="30000" dirty="0">
                  <a:latin typeface="Arial" charset="0"/>
                  <a:cs typeface="Arial" charset="0"/>
                </a:rPr>
                <a:t>5</a:t>
              </a:r>
              <a:r>
                <a:rPr lang="en-US" sz="1000" dirty="0">
                  <a:latin typeface="Arial" charset="0"/>
                  <a:cs typeface="Arial" charset="0"/>
                </a:rPr>
                <a:t> HPRT</a:t>
              </a:r>
            </a:p>
          </p:txBody>
        </p:sp>
        <p:cxnSp>
          <p:nvCxnSpPr>
            <p:cNvPr id="61" name="Straight Connector 60"/>
            <p:cNvCxnSpPr/>
            <p:nvPr/>
          </p:nvCxnSpPr>
          <p:spPr>
            <a:xfrm>
              <a:off x="5054764" y="2066040"/>
              <a:ext cx="1204978" cy="3943"/>
            </a:xfrm>
            <a:prstGeom prst="line">
              <a:avLst/>
            </a:prstGeom>
            <a:ln>
              <a:solidFill>
                <a:srgbClr val="595959"/>
              </a:solidFill>
            </a:ln>
          </p:spPr>
          <p:style>
            <a:lnRef idx="2">
              <a:schemeClr val="accent1"/>
            </a:lnRef>
            <a:fillRef idx="0">
              <a:schemeClr val="accent1"/>
            </a:fillRef>
            <a:effectRef idx="1">
              <a:schemeClr val="accent1"/>
            </a:effectRef>
            <a:fontRef idx="minor">
              <a:schemeClr val="tx1"/>
            </a:fontRef>
          </p:style>
        </p:cxnSp>
        <p:sp>
          <p:nvSpPr>
            <p:cNvPr id="62" name="TextBox 61"/>
            <p:cNvSpPr txBox="1"/>
            <p:nvPr/>
          </p:nvSpPr>
          <p:spPr>
            <a:xfrm>
              <a:off x="5479020" y="1862783"/>
              <a:ext cx="421927" cy="276999"/>
            </a:xfrm>
            <a:prstGeom prst="rect">
              <a:avLst/>
            </a:prstGeom>
            <a:noFill/>
          </p:spPr>
          <p:txBody>
            <a:bodyPr wrap="square" rtlCol="0">
              <a:spAutoFit/>
            </a:bodyPr>
            <a:lstStyle/>
            <a:p>
              <a:r>
                <a:rPr lang="en-US" sz="1200" dirty="0" smtClean="0"/>
                <a:t>***</a:t>
              </a:r>
              <a:endParaRPr lang="en-US" sz="1200" dirty="0"/>
            </a:p>
          </p:txBody>
        </p:sp>
        <p:pic>
          <p:nvPicPr>
            <p:cNvPr id="6" name="Picture 5"/>
            <p:cNvPicPr>
              <a:picLocks noChangeAspect="1"/>
            </p:cNvPicPr>
            <p:nvPr/>
          </p:nvPicPr>
          <p:blipFill>
            <a:blip r:embed="rId4"/>
            <a:stretch>
              <a:fillRect/>
            </a:stretch>
          </p:blipFill>
          <p:spPr>
            <a:xfrm>
              <a:off x="7369412" y="1809423"/>
              <a:ext cx="2536588" cy="1818262"/>
            </a:xfrm>
            <a:prstGeom prst="rect">
              <a:avLst/>
            </a:prstGeom>
          </p:spPr>
        </p:pic>
        <p:sp>
          <p:nvSpPr>
            <p:cNvPr id="9" name="TextBox 8"/>
            <p:cNvSpPr txBox="1"/>
            <p:nvPr/>
          </p:nvSpPr>
          <p:spPr>
            <a:xfrm>
              <a:off x="6467280" y="1126093"/>
              <a:ext cx="357833" cy="369332"/>
            </a:xfrm>
            <a:prstGeom prst="rect">
              <a:avLst/>
            </a:prstGeom>
            <a:noFill/>
          </p:spPr>
          <p:txBody>
            <a:bodyPr wrap="square" rtlCol="0">
              <a:spAutoFit/>
            </a:bodyPr>
            <a:lstStyle/>
            <a:p>
              <a:r>
                <a:rPr lang="en-US" b="1" dirty="0" smtClean="0">
                  <a:latin typeface="Arial"/>
                  <a:cs typeface="Arial"/>
                </a:rPr>
                <a:t>C</a:t>
              </a:r>
              <a:endParaRPr lang="en-US" b="1" dirty="0">
                <a:latin typeface="Arial"/>
                <a:cs typeface="Arial"/>
              </a:endParaRPr>
            </a:p>
          </p:txBody>
        </p:sp>
        <p:sp>
          <p:nvSpPr>
            <p:cNvPr id="20" name="TextBox 19"/>
            <p:cNvSpPr txBox="1"/>
            <p:nvPr/>
          </p:nvSpPr>
          <p:spPr>
            <a:xfrm>
              <a:off x="9260748" y="3567192"/>
              <a:ext cx="647120" cy="261610"/>
            </a:xfrm>
            <a:prstGeom prst="rect">
              <a:avLst/>
            </a:prstGeom>
            <a:noFill/>
          </p:spPr>
          <p:txBody>
            <a:bodyPr wrap="none" rtlCol="0">
              <a:spAutoFit/>
            </a:bodyPr>
            <a:lstStyle/>
            <a:p>
              <a:r>
                <a:rPr lang="en-US" sz="1100" dirty="0" err="1" smtClean="0">
                  <a:latin typeface="Arial"/>
                  <a:cs typeface="Arial"/>
                </a:rPr>
                <a:t>CotEC</a:t>
              </a:r>
              <a:r>
                <a:rPr lang="en-US" sz="1100" baseline="30000" dirty="0" smtClean="0">
                  <a:latin typeface="Arial"/>
                  <a:cs typeface="Arial"/>
                </a:rPr>
                <a:t>-</a:t>
              </a:r>
              <a:endParaRPr lang="en-US" sz="1100" baseline="30000" dirty="0">
                <a:latin typeface="Arial"/>
                <a:cs typeface="Arial"/>
              </a:endParaRPr>
            </a:p>
          </p:txBody>
        </p:sp>
        <p:sp>
          <p:nvSpPr>
            <p:cNvPr id="21" name="TextBox 20"/>
            <p:cNvSpPr txBox="1"/>
            <p:nvPr/>
          </p:nvSpPr>
          <p:spPr>
            <a:xfrm>
              <a:off x="8698145" y="3564403"/>
              <a:ext cx="545248" cy="261610"/>
            </a:xfrm>
            <a:prstGeom prst="rect">
              <a:avLst/>
            </a:prstGeom>
            <a:noFill/>
          </p:spPr>
          <p:txBody>
            <a:bodyPr wrap="none" rtlCol="0">
              <a:spAutoFit/>
            </a:bodyPr>
            <a:lstStyle/>
            <a:p>
              <a:r>
                <a:rPr lang="en-US" sz="1100" dirty="0" err="1" smtClean="0">
                  <a:latin typeface="Arial"/>
                  <a:cs typeface="Arial"/>
                </a:rPr>
                <a:t>CotE</a:t>
              </a:r>
              <a:r>
                <a:rPr lang="en-US" sz="1100" baseline="30000" dirty="0" smtClean="0">
                  <a:latin typeface="Arial"/>
                  <a:cs typeface="Arial"/>
                </a:rPr>
                <a:t>-</a:t>
              </a:r>
              <a:endParaRPr lang="en-US" sz="1100" baseline="30000" dirty="0">
                <a:latin typeface="Arial"/>
                <a:cs typeface="Arial"/>
              </a:endParaRPr>
            </a:p>
          </p:txBody>
        </p:sp>
        <p:sp>
          <p:nvSpPr>
            <p:cNvPr id="22" name="TextBox 21"/>
            <p:cNvSpPr txBox="1"/>
            <p:nvPr/>
          </p:nvSpPr>
          <p:spPr>
            <a:xfrm>
              <a:off x="8073450" y="3574217"/>
              <a:ext cx="519689" cy="246221"/>
            </a:xfrm>
            <a:prstGeom prst="rect">
              <a:avLst/>
            </a:prstGeom>
            <a:noFill/>
          </p:spPr>
          <p:txBody>
            <a:bodyPr wrap="none" rtlCol="0">
              <a:spAutoFit/>
            </a:bodyPr>
            <a:lstStyle/>
            <a:p>
              <a:r>
                <a:rPr lang="en-US" sz="1000" dirty="0" err="1" smtClean="0">
                  <a:latin typeface="Arial"/>
                  <a:cs typeface="Arial"/>
                </a:rPr>
                <a:t>CotE</a:t>
              </a:r>
              <a:r>
                <a:rPr lang="en-US" sz="1000" baseline="30000" dirty="0" smtClean="0">
                  <a:latin typeface="Arial"/>
                  <a:cs typeface="Arial"/>
                </a:rPr>
                <a:t>+</a:t>
              </a:r>
              <a:endParaRPr lang="en-US" sz="1000" baseline="30000" dirty="0">
                <a:latin typeface="Arial"/>
                <a:cs typeface="Arial"/>
              </a:endParaRPr>
            </a:p>
          </p:txBody>
        </p:sp>
        <p:sp>
          <p:nvSpPr>
            <p:cNvPr id="23" name="TextBox 22"/>
            <p:cNvSpPr txBox="1"/>
            <p:nvPr/>
          </p:nvSpPr>
          <p:spPr>
            <a:xfrm>
              <a:off x="7497578" y="3564402"/>
              <a:ext cx="443444" cy="261610"/>
            </a:xfrm>
            <a:prstGeom prst="rect">
              <a:avLst/>
            </a:prstGeom>
            <a:noFill/>
          </p:spPr>
          <p:txBody>
            <a:bodyPr wrap="none" rtlCol="0">
              <a:spAutoFit/>
            </a:bodyPr>
            <a:lstStyle/>
            <a:p>
              <a:r>
                <a:rPr lang="en-US" sz="1100" dirty="0" smtClean="0">
                  <a:latin typeface="Arial"/>
                  <a:cs typeface="Arial"/>
                </a:rPr>
                <a:t>Con</a:t>
              </a:r>
              <a:endParaRPr lang="en-US" sz="1100" dirty="0">
                <a:latin typeface="Arial"/>
                <a:cs typeface="Arial"/>
              </a:endParaRPr>
            </a:p>
          </p:txBody>
        </p:sp>
        <p:sp>
          <p:nvSpPr>
            <p:cNvPr id="26" name="TextBox 25"/>
            <p:cNvSpPr txBox="1"/>
            <p:nvPr/>
          </p:nvSpPr>
          <p:spPr>
            <a:xfrm>
              <a:off x="8338395" y="1356925"/>
              <a:ext cx="493264" cy="276999"/>
            </a:xfrm>
            <a:prstGeom prst="rect">
              <a:avLst/>
            </a:prstGeom>
            <a:noFill/>
          </p:spPr>
          <p:txBody>
            <a:bodyPr wrap="none" rtlCol="0">
              <a:spAutoFit/>
            </a:bodyPr>
            <a:lstStyle/>
            <a:p>
              <a:r>
                <a:rPr lang="en-US" sz="1200" i="1" dirty="0" smtClean="0">
                  <a:latin typeface="Arial"/>
                  <a:cs typeface="Arial"/>
                </a:rPr>
                <a:t>IL-6</a:t>
              </a:r>
              <a:endParaRPr lang="en-US" sz="1200" i="1" dirty="0">
                <a:latin typeface="Symbol" charset="2"/>
                <a:cs typeface="Symbol" charset="2"/>
              </a:endParaRPr>
            </a:p>
          </p:txBody>
        </p:sp>
        <p:cxnSp>
          <p:nvCxnSpPr>
            <p:cNvPr id="39" name="Straight Connector 38"/>
            <p:cNvCxnSpPr/>
            <p:nvPr/>
          </p:nvCxnSpPr>
          <p:spPr>
            <a:xfrm>
              <a:off x="8326952" y="2164587"/>
              <a:ext cx="588127" cy="0"/>
            </a:xfrm>
            <a:prstGeom prst="line">
              <a:avLst/>
            </a:prstGeom>
            <a:ln>
              <a:solidFill>
                <a:srgbClr val="595959"/>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V="1">
              <a:off x="8330190" y="2025037"/>
              <a:ext cx="1221945" cy="2160"/>
            </a:xfrm>
            <a:prstGeom prst="line">
              <a:avLst/>
            </a:prstGeom>
            <a:ln>
              <a:solidFill>
                <a:srgbClr val="595959"/>
              </a:solidFill>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8504922" y="1969853"/>
              <a:ext cx="281278" cy="276999"/>
            </a:xfrm>
            <a:prstGeom prst="rect">
              <a:avLst/>
            </a:prstGeom>
            <a:noFill/>
          </p:spPr>
          <p:txBody>
            <a:bodyPr wrap="square" rtlCol="0">
              <a:spAutoFit/>
            </a:bodyPr>
            <a:lstStyle/>
            <a:p>
              <a:r>
                <a:rPr lang="en-US" sz="1200" dirty="0"/>
                <a:t>*</a:t>
              </a:r>
            </a:p>
          </p:txBody>
        </p:sp>
        <p:sp>
          <p:nvSpPr>
            <p:cNvPr id="43" name="TextBox 42"/>
            <p:cNvSpPr txBox="1"/>
            <p:nvPr/>
          </p:nvSpPr>
          <p:spPr>
            <a:xfrm>
              <a:off x="8780914" y="1825329"/>
              <a:ext cx="570777" cy="276999"/>
            </a:xfrm>
            <a:prstGeom prst="rect">
              <a:avLst/>
            </a:prstGeom>
            <a:noFill/>
          </p:spPr>
          <p:txBody>
            <a:bodyPr wrap="square" rtlCol="0">
              <a:spAutoFit/>
            </a:bodyPr>
            <a:lstStyle/>
            <a:p>
              <a:r>
                <a:rPr lang="en-US" sz="1200" dirty="0" smtClean="0"/>
                <a:t>**</a:t>
              </a:r>
              <a:endParaRPr lang="en-US" sz="1200" dirty="0"/>
            </a:p>
          </p:txBody>
        </p:sp>
        <p:sp>
          <p:nvSpPr>
            <p:cNvPr id="52" name="TextBox 51"/>
            <p:cNvSpPr txBox="1"/>
            <p:nvPr/>
          </p:nvSpPr>
          <p:spPr>
            <a:xfrm>
              <a:off x="6782443" y="1820235"/>
              <a:ext cx="646331" cy="246221"/>
            </a:xfrm>
            <a:prstGeom prst="rect">
              <a:avLst/>
            </a:prstGeom>
            <a:noFill/>
          </p:spPr>
          <p:txBody>
            <a:bodyPr wrap="none" rtlCol="0">
              <a:spAutoFit/>
            </a:bodyPr>
            <a:lstStyle/>
            <a:p>
              <a:r>
                <a:rPr lang="en-US" sz="1000" dirty="0" smtClean="0">
                  <a:latin typeface="Arial"/>
                  <a:cs typeface="Arial"/>
                </a:rPr>
                <a:t>4.0X10</a:t>
              </a:r>
              <a:r>
                <a:rPr lang="en-US" sz="1000" baseline="30000" dirty="0" smtClean="0">
                  <a:latin typeface="Arial"/>
                  <a:cs typeface="Arial"/>
                </a:rPr>
                <a:t>8</a:t>
              </a:r>
              <a:endParaRPr lang="en-US" sz="1000" baseline="30000" dirty="0">
                <a:latin typeface="Arial"/>
                <a:cs typeface="Arial"/>
              </a:endParaRPr>
            </a:p>
          </p:txBody>
        </p:sp>
        <p:sp>
          <p:nvSpPr>
            <p:cNvPr id="53" name="TextBox 52"/>
            <p:cNvSpPr txBox="1"/>
            <p:nvPr/>
          </p:nvSpPr>
          <p:spPr>
            <a:xfrm>
              <a:off x="6781158" y="2220978"/>
              <a:ext cx="646331" cy="246221"/>
            </a:xfrm>
            <a:prstGeom prst="rect">
              <a:avLst/>
            </a:prstGeom>
            <a:noFill/>
          </p:spPr>
          <p:txBody>
            <a:bodyPr wrap="none" rtlCol="0">
              <a:spAutoFit/>
            </a:bodyPr>
            <a:lstStyle/>
            <a:p>
              <a:r>
                <a:rPr lang="en-US" sz="1000" dirty="0" smtClean="0">
                  <a:latin typeface="Arial"/>
                  <a:cs typeface="Arial"/>
                </a:rPr>
                <a:t>3.0X10</a:t>
              </a:r>
              <a:r>
                <a:rPr lang="en-US" sz="1000" baseline="30000" dirty="0" smtClean="0">
                  <a:latin typeface="Arial"/>
                  <a:cs typeface="Arial"/>
                </a:rPr>
                <a:t>8</a:t>
              </a:r>
              <a:endParaRPr lang="en-US" sz="1000" baseline="30000" dirty="0">
                <a:latin typeface="Arial"/>
                <a:cs typeface="Arial"/>
              </a:endParaRPr>
            </a:p>
          </p:txBody>
        </p:sp>
        <p:sp>
          <p:nvSpPr>
            <p:cNvPr id="54" name="TextBox 53"/>
            <p:cNvSpPr txBox="1"/>
            <p:nvPr/>
          </p:nvSpPr>
          <p:spPr>
            <a:xfrm>
              <a:off x="6783961" y="2626092"/>
              <a:ext cx="646331" cy="246221"/>
            </a:xfrm>
            <a:prstGeom prst="rect">
              <a:avLst/>
            </a:prstGeom>
            <a:noFill/>
          </p:spPr>
          <p:txBody>
            <a:bodyPr wrap="none" rtlCol="0">
              <a:spAutoFit/>
            </a:bodyPr>
            <a:lstStyle/>
            <a:p>
              <a:r>
                <a:rPr lang="en-US" sz="1000" dirty="0" smtClean="0">
                  <a:latin typeface="Arial"/>
                  <a:cs typeface="Arial"/>
                </a:rPr>
                <a:t>2.0X10</a:t>
              </a:r>
              <a:r>
                <a:rPr lang="en-US" sz="1000" baseline="30000" dirty="0" smtClean="0">
                  <a:latin typeface="Arial"/>
                  <a:cs typeface="Arial"/>
                </a:rPr>
                <a:t>8</a:t>
              </a:r>
              <a:endParaRPr lang="en-US" sz="1000" baseline="30000" dirty="0">
                <a:latin typeface="Arial"/>
                <a:cs typeface="Arial"/>
              </a:endParaRPr>
            </a:p>
          </p:txBody>
        </p:sp>
        <p:sp>
          <p:nvSpPr>
            <p:cNvPr id="55" name="TextBox 54"/>
            <p:cNvSpPr txBox="1"/>
            <p:nvPr/>
          </p:nvSpPr>
          <p:spPr>
            <a:xfrm>
              <a:off x="6782392" y="3030352"/>
              <a:ext cx="646331" cy="246221"/>
            </a:xfrm>
            <a:prstGeom prst="rect">
              <a:avLst/>
            </a:prstGeom>
            <a:noFill/>
          </p:spPr>
          <p:txBody>
            <a:bodyPr wrap="none" rtlCol="0">
              <a:spAutoFit/>
            </a:bodyPr>
            <a:lstStyle/>
            <a:p>
              <a:r>
                <a:rPr lang="en-US" sz="1000" dirty="0" smtClean="0">
                  <a:latin typeface="Arial"/>
                  <a:cs typeface="Arial"/>
                </a:rPr>
                <a:t>1.0X10</a:t>
              </a:r>
              <a:r>
                <a:rPr lang="en-US" sz="1000" baseline="30000" dirty="0" smtClean="0">
                  <a:latin typeface="Arial"/>
                  <a:cs typeface="Arial"/>
                </a:rPr>
                <a:t>8</a:t>
              </a:r>
              <a:endParaRPr lang="en-US" sz="1000" baseline="30000" dirty="0">
                <a:latin typeface="Arial"/>
                <a:cs typeface="Arial"/>
              </a:endParaRPr>
            </a:p>
          </p:txBody>
        </p:sp>
        <p:sp>
          <p:nvSpPr>
            <p:cNvPr id="58" name="TextBox 14"/>
            <p:cNvSpPr txBox="1">
              <a:spLocks noChangeArrowheads="1"/>
            </p:cNvSpPr>
            <p:nvPr/>
          </p:nvSpPr>
          <p:spPr bwMode="auto">
            <a:xfrm rot="16200000">
              <a:off x="5924985" y="2505151"/>
              <a:ext cx="158248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000" dirty="0">
                  <a:latin typeface="Arial"/>
                  <a:cs typeface="Arial"/>
                </a:rPr>
                <a:t>TNF-</a:t>
              </a:r>
              <a:r>
                <a:rPr lang="en-US" sz="1000" dirty="0">
                  <a:latin typeface="Symbol" charset="2"/>
                  <a:cs typeface="Symbol" charset="2"/>
                </a:rPr>
                <a:t>a</a:t>
              </a:r>
              <a:r>
                <a:rPr lang="en-US" sz="1000" dirty="0">
                  <a:latin typeface="Arial"/>
                  <a:cs typeface="Arial"/>
                </a:rPr>
                <a:t> mRNA/10</a:t>
              </a:r>
              <a:r>
                <a:rPr lang="en-US" sz="1000" baseline="30000" dirty="0">
                  <a:latin typeface="Arial"/>
                  <a:cs typeface="Arial"/>
                </a:rPr>
                <a:t>5</a:t>
              </a:r>
              <a:r>
                <a:rPr lang="en-US" sz="1000" dirty="0">
                  <a:latin typeface="Arial"/>
                  <a:cs typeface="Arial"/>
                </a:rPr>
                <a:t> HPRT</a:t>
              </a:r>
            </a:p>
          </p:txBody>
        </p:sp>
        <p:cxnSp>
          <p:nvCxnSpPr>
            <p:cNvPr id="65" name="Straight Connector 64"/>
            <p:cNvCxnSpPr/>
            <p:nvPr/>
          </p:nvCxnSpPr>
          <p:spPr>
            <a:xfrm>
              <a:off x="8928854" y="2452543"/>
              <a:ext cx="588127" cy="0"/>
            </a:xfrm>
            <a:prstGeom prst="line">
              <a:avLst/>
            </a:prstGeom>
            <a:ln>
              <a:solidFill>
                <a:srgbClr val="595959"/>
              </a:solidFill>
            </a:ln>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9068879" y="2234571"/>
              <a:ext cx="570777" cy="276999"/>
            </a:xfrm>
            <a:prstGeom prst="rect">
              <a:avLst/>
            </a:prstGeom>
            <a:noFill/>
          </p:spPr>
          <p:txBody>
            <a:bodyPr wrap="square" rtlCol="0">
              <a:spAutoFit/>
            </a:bodyPr>
            <a:lstStyle/>
            <a:p>
              <a:r>
                <a:rPr lang="en-US" sz="1200" dirty="0" smtClean="0"/>
                <a:t>**</a:t>
              </a:r>
              <a:endParaRPr lang="en-US" sz="1200" dirty="0"/>
            </a:p>
          </p:txBody>
        </p:sp>
      </p:grpSp>
      <p:sp>
        <p:nvSpPr>
          <p:cNvPr id="3" name="TextBox 2"/>
          <p:cNvSpPr txBox="1"/>
          <p:nvPr/>
        </p:nvSpPr>
        <p:spPr>
          <a:xfrm>
            <a:off x="319318" y="3604241"/>
            <a:ext cx="9148975" cy="2631489"/>
          </a:xfrm>
          <a:prstGeom prst="rect">
            <a:avLst/>
          </a:prstGeom>
          <a:noFill/>
        </p:spPr>
        <p:txBody>
          <a:bodyPr wrap="square" rtlCol="0">
            <a:spAutoFit/>
          </a:bodyPr>
          <a:lstStyle/>
          <a:p>
            <a:r>
              <a:rPr lang="en-US" sz="1100" b="1" dirty="0" smtClean="0">
                <a:latin typeface="Arial"/>
                <a:cs typeface="Arial"/>
              </a:rPr>
              <a:t>Supp. Fig</a:t>
            </a:r>
            <a:r>
              <a:rPr lang="en-US" sz="1100" b="1" dirty="0">
                <a:latin typeface="Arial"/>
                <a:cs typeface="Arial"/>
              </a:rPr>
              <a:t>. </a:t>
            </a:r>
            <a:r>
              <a:rPr lang="en-US" sz="1100" b="1" dirty="0" smtClean="0">
                <a:latin typeface="Arial"/>
                <a:cs typeface="Arial"/>
              </a:rPr>
              <a:t>10: </a:t>
            </a:r>
            <a:r>
              <a:rPr lang="en-US" sz="1100" b="1" i="1" dirty="0">
                <a:latin typeface="Arial"/>
                <a:cs typeface="Arial"/>
              </a:rPr>
              <a:t>In vitro</a:t>
            </a:r>
            <a:r>
              <a:rPr lang="en-US" sz="1100" b="1" dirty="0">
                <a:latin typeface="Arial"/>
                <a:cs typeface="Arial"/>
              </a:rPr>
              <a:t> cytokine induction. </a:t>
            </a:r>
            <a:r>
              <a:rPr lang="en-US" sz="1100" dirty="0">
                <a:latin typeface="Arial"/>
                <a:cs typeface="Arial"/>
              </a:rPr>
              <a:t>J774A.1 macrophages (1 X 10</a:t>
            </a:r>
            <a:r>
              <a:rPr lang="en-US" sz="1100" baseline="30000" dirty="0">
                <a:latin typeface="Arial"/>
                <a:cs typeface="Arial"/>
              </a:rPr>
              <a:t>6</a:t>
            </a:r>
            <a:r>
              <a:rPr lang="en-US" sz="1100" dirty="0">
                <a:latin typeface="Arial"/>
                <a:cs typeface="Arial"/>
              </a:rPr>
              <a:t>) were incubated (2h) with spores of 630</a:t>
            </a:r>
            <a:r>
              <a:rPr lang="en-US" sz="1100" dirty="0">
                <a:latin typeface="Symbol" charset="2"/>
                <a:cs typeface="Symbol" charset="2"/>
              </a:rPr>
              <a:t>D</a:t>
            </a:r>
            <a:r>
              <a:rPr lang="en-US" sz="1100" dirty="0">
                <a:latin typeface="Arial"/>
                <a:cs typeface="Arial"/>
              </a:rPr>
              <a:t>erm (wild type, </a:t>
            </a:r>
            <a:r>
              <a:rPr lang="en-US" sz="1100" i="1" dirty="0" err="1">
                <a:latin typeface="Arial"/>
                <a:cs typeface="Arial"/>
              </a:rPr>
              <a:t>cotE</a:t>
            </a:r>
            <a:r>
              <a:rPr lang="en-US" sz="1100" dirty="0">
                <a:latin typeface="Arial"/>
                <a:cs typeface="Arial"/>
              </a:rPr>
              <a:t>+), </a:t>
            </a:r>
            <a:r>
              <a:rPr lang="en-US" sz="1100" i="1" dirty="0" err="1">
                <a:latin typeface="Arial"/>
                <a:cs typeface="Arial"/>
              </a:rPr>
              <a:t>cotE</a:t>
            </a:r>
            <a:r>
              <a:rPr lang="en-US" sz="1100" i="1" baseline="30000" dirty="0">
                <a:latin typeface="Arial"/>
                <a:cs typeface="Arial"/>
              </a:rPr>
              <a:t>-</a:t>
            </a:r>
            <a:r>
              <a:rPr lang="en-US" sz="1100" dirty="0">
                <a:latin typeface="Arial"/>
                <a:cs typeface="Arial"/>
              </a:rPr>
              <a:t> and </a:t>
            </a:r>
            <a:r>
              <a:rPr lang="en-US" sz="1100" i="1" dirty="0" err="1">
                <a:latin typeface="Arial"/>
                <a:cs typeface="Arial"/>
              </a:rPr>
              <a:t>cotEC</a:t>
            </a:r>
            <a:r>
              <a:rPr lang="en-US" sz="1100" baseline="30000" dirty="0">
                <a:latin typeface="Arial"/>
                <a:cs typeface="Arial"/>
              </a:rPr>
              <a:t>-</a:t>
            </a:r>
            <a:r>
              <a:rPr lang="en-US" sz="1100" dirty="0">
                <a:latin typeface="Arial"/>
                <a:cs typeface="Arial"/>
              </a:rPr>
              <a:t> at a MOI of 10. </a:t>
            </a:r>
            <a:r>
              <a:rPr lang="en-US" sz="1100" dirty="0" err="1">
                <a:latin typeface="Arial"/>
                <a:cs typeface="Arial"/>
              </a:rPr>
              <a:t>qPCR</a:t>
            </a:r>
            <a:r>
              <a:rPr lang="en-US" sz="1100" dirty="0">
                <a:latin typeface="Arial"/>
                <a:cs typeface="Arial"/>
              </a:rPr>
              <a:t> was used to determine levels of expression of MIP-2a (</a:t>
            </a:r>
            <a:r>
              <a:rPr lang="en-US" sz="1100" i="1" dirty="0">
                <a:latin typeface="Arial"/>
                <a:cs typeface="Arial"/>
              </a:rPr>
              <a:t>panel A</a:t>
            </a:r>
            <a:r>
              <a:rPr lang="en-US" sz="1100" dirty="0">
                <a:latin typeface="Arial"/>
                <a:cs typeface="Arial"/>
              </a:rPr>
              <a:t>), TNF-</a:t>
            </a:r>
            <a:r>
              <a:rPr lang="en-US" sz="1100" dirty="0">
                <a:latin typeface="Symbol" charset="2"/>
                <a:cs typeface="Symbol" charset="2"/>
              </a:rPr>
              <a:t>a</a:t>
            </a:r>
            <a:r>
              <a:rPr lang="en-US" sz="1100" dirty="0">
                <a:latin typeface="Arial"/>
                <a:cs typeface="Arial"/>
              </a:rPr>
              <a:t> (</a:t>
            </a:r>
            <a:r>
              <a:rPr lang="en-US" sz="1100" i="1" dirty="0">
                <a:latin typeface="Arial"/>
                <a:cs typeface="Arial"/>
              </a:rPr>
              <a:t>panel B</a:t>
            </a:r>
            <a:r>
              <a:rPr lang="en-US" sz="1100" dirty="0">
                <a:latin typeface="Arial"/>
                <a:cs typeface="Arial"/>
              </a:rPr>
              <a:t>) and IL-6 (</a:t>
            </a:r>
            <a:r>
              <a:rPr lang="en-US" sz="1100" i="1" dirty="0">
                <a:latin typeface="Arial"/>
                <a:cs typeface="Arial"/>
              </a:rPr>
              <a:t>panel C</a:t>
            </a:r>
            <a:r>
              <a:rPr lang="en-US" sz="1100" dirty="0">
                <a:latin typeface="Arial"/>
                <a:cs typeface="Arial"/>
              </a:rPr>
              <a:t>) compared to endogenous expression of the housekeeping gene HPRT. * </a:t>
            </a:r>
            <a:r>
              <a:rPr lang="en-US" sz="1100" i="1" dirty="0">
                <a:latin typeface="Arial"/>
                <a:cs typeface="Arial"/>
              </a:rPr>
              <a:t>p</a:t>
            </a:r>
            <a:r>
              <a:rPr lang="en-US" sz="1100" dirty="0">
                <a:latin typeface="Arial"/>
                <a:cs typeface="Arial"/>
              </a:rPr>
              <a:t> &lt; 0.005, ** </a:t>
            </a:r>
            <a:r>
              <a:rPr lang="en-US" sz="1100" i="1" dirty="0">
                <a:latin typeface="Arial"/>
                <a:cs typeface="Arial"/>
              </a:rPr>
              <a:t>p </a:t>
            </a:r>
            <a:r>
              <a:rPr lang="en-US" sz="1100" dirty="0">
                <a:latin typeface="Arial"/>
                <a:cs typeface="Arial"/>
              </a:rPr>
              <a:t>&lt; 0.05, *** </a:t>
            </a:r>
            <a:r>
              <a:rPr lang="en-US" sz="1100" i="1" dirty="0">
                <a:latin typeface="Arial"/>
                <a:cs typeface="Arial"/>
              </a:rPr>
              <a:t>p</a:t>
            </a:r>
            <a:r>
              <a:rPr lang="en-US" sz="1100" dirty="0">
                <a:latin typeface="Arial"/>
                <a:cs typeface="Arial"/>
              </a:rPr>
              <a:t> = 0.0517</a:t>
            </a:r>
            <a:r>
              <a:rPr lang="en-US" sz="1100" dirty="0" smtClean="0">
                <a:latin typeface="Arial"/>
                <a:cs typeface="Arial"/>
              </a:rPr>
              <a:t>.</a:t>
            </a:r>
          </a:p>
          <a:p>
            <a:endParaRPr lang="en-US" sz="1100" dirty="0">
              <a:latin typeface="Arial"/>
              <a:cs typeface="Arial"/>
            </a:endParaRPr>
          </a:p>
          <a:p>
            <a:pPr algn="just"/>
            <a:r>
              <a:rPr lang="en-US" sz="1100" dirty="0" smtClean="0">
                <a:latin typeface="Arial"/>
                <a:cs typeface="Arial"/>
              </a:rPr>
              <a:t>Result: we </a:t>
            </a:r>
            <a:r>
              <a:rPr lang="en-US" sz="1100" dirty="0">
                <a:latin typeface="Arial"/>
                <a:cs typeface="Arial"/>
              </a:rPr>
              <a:t>used </a:t>
            </a:r>
            <a:r>
              <a:rPr lang="en-US" sz="1100" dirty="0" err="1">
                <a:latin typeface="Arial"/>
                <a:cs typeface="Arial"/>
              </a:rPr>
              <a:t>qRT</a:t>
            </a:r>
            <a:r>
              <a:rPr lang="en-US" sz="1100" dirty="0">
                <a:latin typeface="Arial"/>
                <a:cs typeface="Arial"/>
              </a:rPr>
              <a:t>-PCR to assess expression of the inflammatory cytokines IL-6, MIP-2a and TNF-</a:t>
            </a:r>
            <a:r>
              <a:rPr lang="en-US" sz="1100" dirty="0">
                <a:latin typeface="Symbol" charset="2"/>
                <a:cs typeface="Symbol" charset="2"/>
              </a:rPr>
              <a:t>a</a:t>
            </a:r>
            <a:r>
              <a:rPr lang="en-US" sz="1100" dirty="0">
                <a:latin typeface="Arial"/>
                <a:cs typeface="Arial"/>
              </a:rPr>
              <a:t> in J774A.1 macrophages that had been incubated with 630</a:t>
            </a:r>
            <a:r>
              <a:rPr lang="en-US" sz="1100" dirty="0">
                <a:latin typeface="Symbol" charset="2"/>
                <a:cs typeface="Symbol" charset="2"/>
              </a:rPr>
              <a:t>D</a:t>
            </a:r>
            <a:r>
              <a:rPr lang="en-US" sz="1100" dirty="0">
                <a:latin typeface="Arial"/>
                <a:cs typeface="Arial"/>
              </a:rPr>
              <a:t>erm, </a:t>
            </a:r>
            <a:r>
              <a:rPr lang="en-US" sz="1100" i="1" dirty="0" err="1">
                <a:latin typeface="Arial"/>
                <a:cs typeface="Arial"/>
              </a:rPr>
              <a:t>cotE</a:t>
            </a:r>
            <a:r>
              <a:rPr lang="en-US" sz="1100" i="1" baseline="30000" dirty="0">
                <a:latin typeface="Arial"/>
                <a:cs typeface="Arial"/>
              </a:rPr>
              <a:t>-</a:t>
            </a:r>
            <a:r>
              <a:rPr lang="en-US" sz="1100" dirty="0">
                <a:latin typeface="Arial"/>
                <a:cs typeface="Arial"/>
              </a:rPr>
              <a:t> or </a:t>
            </a:r>
            <a:r>
              <a:rPr lang="en-US" sz="1100" i="1" dirty="0" err="1">
                <a:latin typeface="Arial"/>
                <a:cs typeface="Arial"/>
              </a:rPr>
              <a:t>cotEC</a:t>
            </a:r>
            <a:r>
              <a:rPr lang="en-US" sz="1100" i="1" baseline="30000" dirty="0">
                <a:latin typeface="Arial"/>
                <a:cs typeface="Arial"/>
              </a:rPr>
              <a:t>-</a:t>
            </a:r>
            <a:r>
              <a:rPr lang="en-US" sz="1100" dirty="0">
                <a:latin typeface="Arial"/>
                <a:cs typeface="Arial"/>
              </a:rPr>
              <a:t> spores followed by incubation for 3h. Under these conditions the time period is too short to allow spores to germinate, grow and produce toxins. The viability of cells from each well was checked using an MTT </a:t>
            </a:r>
            <a:r>
              <a:rPr lang="en-US" sz="1100" dirty="0" smtClean="0">
                <a:latin typeface="Arial"/>
                <a:cs typeface="Arial"/>
              </a:rPr>
              <a:t>assay. </a:t>
            </a:r>
            <a:r>
              <a:rPr lang="en-US" sz="1100" dirty="0">
                <a:latin typeface="Arial"/>
                <a:cs typeface="Arial"/>
              </a:rPr>
              <a:t>Our data showed that spores of wild type and both mutants induced expression of all three cytokines but for the </a:t>
            </a:r>
            <a:r>
              <a:rPr lang="en-US" sz="1100" i="1" dirty="0" err="1">
                <a:latin typeface="Arial"/>
                <a:cs typeface="Arial"/>
              </a:rPr>
              <a:t>cotE</a:t>
            </a:r>
            <a:r>
              <a:rPr lang="en-US" sz="1100" dirty="0">
                <a:latin typeface="Arial"/>
                <a:cs typeface="Arial"/>
              </a:rPr>
              <a:t> mutants, expression was significantly reduced in all cases except for TNF-</a:t>
            </a:r>
            <a:r>
              <a:rPr lang="en-US" sz="1100" dirty="0">
                <a:latin typeface="Symbol" charset="2"/>
                <a:cs typeface="Symbol" charset="2"/>
              </a:rPr>
              <a:t>a</a:t>
            </a:r>
            <a:r>
              <a:rPr lang="en-US" sz="1100" dirty="0">
                <a:latin typeface="Arial"/>
                <a:cs typeface="Arial"/>
              </a:rPr>
              <a:t> expression in the </a:t>
            </a:r>
            <a:r>
              <a:rPr lang="en-US" sz="1100" i="1" dirty="0" err="1">
                <a:latin typeface="Arial"/>
                <a:cs typeface="Arial"/>
              </a:rPr>
              <a:t>cotEC</a:t>
            </a:r>
            <a:r>
              <a:rPr lang="en-US" sz="1100" i="1" baseline="30000" dirty="0">
                <a:latin typeface="Arial"/>
                <a:cs typeface="Arial"/>
              </a:rPr>
              <a:t>-</a:t>
            </a:r>
            <a:r>
              <a:rPr lang="en-US" sz="1100" dirty="0">
                <a:latin typeface="Arial"/>
                <a:cs typeface="Arial"/>
              </a:rPr>
              <a:t> </a:t>
            </a:r>
            <a:r>
              <a:rPr lang="en-US" sz="1100" dirty="0" smtClean="0">
                <a:latin typeface="Arial"/>
                <a:cs typeface="Arial"/>
              </a:rPr>
              <a:t>mutant. </a:t>
            </a:r>
            <a:r>
              <a:rPr lang="en-US" sz="1100" dirty="0">
                <a:latin typeface="Arial"/>
                <a:cs typeface="Arial"/>
              </a:rPr>
              <a:t>The greatest reduction was observed for the N-terminal </a:t>
            </a:r>
            <a:r>
              <a:rPr lang="en-US" sz="1100" i="1" dirty="0" err="1">
                <a:latin typeface="Arial"/>
                <a:cs typeface="Arial"/>
              </a:rPr>
              <a:t>cotE</a:t>
            </a:r>
            <a:r>
              <a:rPr lang="en-US" sz="1100" dirty="0">
                <a:latin typeface="Arial"/>
                <a:cs typeface="Arial"/>
              </a:rPr>
              <a:t> mutant (</a:t>
            </a:r>
            <a:r>
              <a:rPr lang="en-US" sz="1100" dirty="0" err="1">
                <a:latin typeface="Arial"/>
                <a:cs typeface="Arial"/>
              </a:rPr>
              <a:t>CotE</a:t>
            </a:r>
            <a:r>
              <a:rPr lang="en-US" sz="1100" baseline="30000" dirty="0">
                <a:latin typeface="Arial"/>
                <a:cs typeface="Arial"/>
              </a:rPr>
              <a:t>-</a:t>
            </a:r>
            <a:r>
              <a:rPr lang="en-US" sz="1100" dirty="0">
                <a:latin typeface="Arial"/>
                <a:cs typeface="Arial"/>
              </a:rPr>
              <a:t>) that lacks both </a:t>
            </a:r>
            <a:r>
              <a:rPr lang="en-US" sz="1100" dirty="0" err="1">
                <a:latin typeface="Arial"/>
                <a:cs typeface="Arial"/>
              </a:rPr>
              <a:t>peroxiredoxin</a:t>
            </a:r>
            <a:r>
              <a:rPr lang="en-US" sz="1100" dirty="0">
                <a:latin typeface="Arial"/>
                <a:cs typeface="Arial"/>
              </a:rPr>
              <a:t> and </a:t>
            </a:r>
            <a:r>
              <a:rPr lang="en-US" sz="1100" dirty="0" err="1">
                <a:latin typeface="Arial"/>
                <a:cs typeface="Arial"/>
              </a:rPr>
              <a:t>chitinase</a:t>
            </a:r>
            <a:r>
              <a:rPr lang="en-US" sz="1100" dirty="0">
                <a:latin typeface="Arial"/>
                <a:cs typeface="Arial"/>
              </a:rPr>
              <a:t> domains. Interestingly, there were also significant differences in expression of MIP-2a and IL-6 between the mutants with the </a:t>
            </a:r>
            <a:r>
              <a:rPr lang="en-US" sz="1100" i="1" dirty="0" err="1">
                <a:latin typeface="Arial"/>
                <a:cs typeface="Arial"/>
              </a:rPr>
              <a:t>cotE</a:t>
            </a:r>
            <a:r>
              <a:rPr lang="en-US" sz="1100" i="1" baseline="30000" dirty="0">
                <a:latin typeface="Arial"/>
                <a:cs typeface="Arial"/>
              </a:rPr>
              <a:t>-</a:t>
            </a:r>
            <a:r>
              <a:rPr lang="en-US" sz="1100" dirty="0">
                <a:latin typeface="Arial"/>
                <a:cs typeface="Arial"/>
              </a:rPr>
              <a:t> mutant being less stimulatory. In these experiments, we used </a:t>
            </a:r>
            <a:r>
              <a:rPr lang="en-US" sz="1100" dirty="0" err="1">
                <a:latin typeface="Arial"/>
                <a:cs typeface="Arial"/>
              </a:rPr>
              <a:t>Histodenz</a:t>
            </a:r>
            <a:r>
              <a:rPr lang="en-US" sz="1100" dirty="0">
                <a:latin typeface="Arial"/>
                <a:cs typeface="Arial"/>
              </a:rPr>
              <a:t>-purified spores ensuring that there was no contamination with residual vegetative cells and we have also confirmed that no spore germination occurs during the 3h incubation period in the culture medium alone. This </a:t>
            </a:r>
            <a:r>
              <a:rPr lang="en-US" sz="1100" i="1" dirty="0">
                <a:latin typeface="Arial"/>
                <a:cs typeface="Arial"/>
              </a:rPr>
              <a:t>in vitro</a:t>
            </a:r>
            <a:r>
              <a:rPr lang="en-US" sz="1100" dirty="0">
                <a:latin typeface="Arial"/>
                <a:cs typeface="Arial"/>
              </a:rPr>
              <a:t> data suggest that </a:t>
            </a:r>
            <a:r>
              <a:rPr lang="en-US" sz="1100" i="1" dirty="0">
                <a:latin typeface="Arial"/>
                <a:cs typeface="Arial"/>
              </a:rPr>
              <a:t>C. </a:t>
            </a:r>
            <a:r>
              <a:rPr lang="en-US" sz="1100" i="1" dirty="0" err="1">
                <a:latin typeface="Arial"/>
                <a:cs typeface="Arial"/>
              </a:rPr>
              <a:t>difficile</a:t>
            </a:r>
            <a:r>
              <a:rPr lang="en-US" sz="1100" dirty="0">
                <a:latin typeface="Arial"/>
                <a:cs typeface="Arial"/>
              </a:rPr>
              <a:t> spores themselves have the potential to induce inflammatory responses.</a:t>
            </a:r>
            <a:endParaRPr lang="en-GB" sz="1100" dirty="0">
              <a:latin typeface="Arial"/>
              <a:cs typeface="Arial"/>
            </a:endParaRPr>
          </a:p>
          <a:p>
            <a:endParaRPr lang="en-GB" sz="1100" dirty="0">
              <a:latin typeface="Arial"/>
              <a:cs typeface="Arial"/>
            </a:endParaRPr>
          </a:p>
          <a:p>
            <a:endParaRPr lang="en-US" sz="1100" dirty="0">
              <a:latin typeface="Arial"/>
              <a:cs typeface="Arial"/>
            </a:endParaRPr>
          </a:p>
        </p:txBody>
      </p:sp>
    </p:spTree>
    <p:extLst>
      <p:ext uri="{BB962C8B-B14F-4D97-AF65-F5344CB8AC3E}">
        <p14:creationId xmlns:p14="http://schemas.microsoft.com/office/powerpoint/2010/main" val="2259506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536091" y="2257524"/>
            <a:ext cx="1472167" cy="1284883"/>
            <a:chOff x="5531174" y="1103940"/>
            <a:chExt cx="1472167" cy="1284883"/>
          </a:xfrm>
        </p:grpSpPr>
        <p:pic>
          <p:nvPicPr>
            <p:cNvPr id="5" name="Picture 16"/>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531174" y="1103940"/>
              <a:ext cx="1472167" cy="1284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5544366" y="2117615"/>
              <a:ext cx="569387" cy="261610"/>
            </a:xfrm>
            <a:prstGeom prst="rect">
              <a:avLst/>
            </a:prstGeom>
            <a:noFill/>
          </p:spPr>
          <p:txBody>
            <a:bodyPr wrap="none" rtlCol="0">
              <a:spAutoFit/>
            </a:bodyPr>
            <a:lstStyle/>
            <a:p>
              <a:r>
                <a:rPr lang="en-US" sz="1100" b="1" dirty="0" err="1" smtClean="0">
                  <a:solidFill>
                    <a:srgbClr val="FFFFFF"/>
                  </a:solidFill>
                  <a:latin typeface="Arial"/>
                  <a:cs typeface="Arial"/>
                </a:rPr>
                <a:t>CotE</a:t>
              </a:r>
              <a:r>
                <a:rPr lang="en-US" sz="1100" b="1" baseline="30000" dirty="0" smtClean="0">
                  <a:solidFill>
                    <a:srgbClr val="FFFFFF"/>
                  </a:solidFill>
                  <a:latin typeface="Arial"/>
                  <a:cs typeface="Arial"/>
                </a:rPr>
                <a:t>+</a:t>
              </a:r>
              <a:endParaRPr lang="en-US" sz="1100" b="1" baseline="30000" dirty="0">
                <a:solidFill>
                  <a:srgbClr val="FFFFFF"/>
                </a:solidFill>
                <a:latin typeface="Arial"/>
                <a:cs typeface="Arial"/>
              </a:endParaRPr>
            </a:p>
          </p:txBody>
        </p:sp>
      </p:grpSp>
      <p:grpSp>
        <p:nvGrpSpPr>
          <p:cNvPr id="3" name="Group 2"/>
          <p:cNvGrpSpPr/>
          <p:nvPr/>
        </p:nvGrpSpPr>
        <p:grpSpPr>
          <a:xfrm>
            <a:off x="4441091" y="2258436"/>
            <a:ext cx="1472167" cy="1284883"/>
            <a:chOff x="5531174" y="2777020"/>
            <a:chExt cx="1472167" cy="1284883"/>
          </a:xfrm>
        </p:grpSpPr>
        <p:pic>
          <p:nvPicPr>
            <p:cNvPr id="7" name="Picture 20"/>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531174" y="2777020"/>
              <a:ext cx="1472167" cy="1284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5542786" y="3806951"/>
              <a:ext cx="518091" cy="246221"/>
            </a:xfrm>
            <a:prstGeom prst="rect">
              <a:avLst/>
            </a:prstGeom>
            <a:noFill/>
          </p:spPr>
          <p:txBody>
            <a:bodyPr wrap="none" rtlCol="0">
              <a:spAutoFit/>
            </a:bodyPr>
            <a:lstStyle/>
            <a:p>
              <a:r>
                <a:rPr lang="en-US" sz="1000" b="1" dirty="0" err="1" smtClean="0">
                  <a:solidFill>
                    <a:schemeClr val="bg1"/>
                  </a:solidFill>
                  <a:latin typeface="Arial"/>
                  <a:cs typeface="Arial"/>
                </a:rPr>
                <a:t>CotE</a:t>
              </a:r>
              <a:r>
                <a:rPr lang="en-US" sz="1000" b="1" baseline="30000" dirty="0" smtClean="0">
                  <a:solidFill>
                    <a:schemeClr val="bg1"/>
                  </a:solidFill>
                  <a:latin typeface="Arial"/>
                  <a:cs typeface="Arial"/>
                </a:rPr>
                <a:t>-</a:t>
              </a:r>
              <a:endParaRPr lang="en-US" sz="1000" b="1" baseline="30000" dirty="0">
                <a:solidFill>
                  <a:schemeClr val="bg1"/>
                </a:solidFill>
                <a:latin typeface="Arial"/>
                <a:cs typeface="Arial"/>
              </a:endParaRPr>
            </a:p>
          </p:txBody>
        </p:sp>
      </p:grpSp>
      <p:grpSp>
        <p:nvGrpSpPr>
          <p:cNvPr id="10" name="Group 9"/>
          <p:cNvGrpSpPr/>
          <p:nvPr/>
        </p:nvGrpSpPr>
        <p:grpSpPr>
          <a:xfrm>
            <a:off x="6356674" y="2247436"/>
            <a:ext cx="1472167" cy="1284883"/>
            <a:chOff x="5531174" y="4480519"/>
            <a:chExt cx="1472167" cy="1284883"/>
          </a:xfrm>
        </p:grpSpPr>
        <p:pic>
          <p:nvPicPr>
            <p:cNvPr id="9" name="Picture 24"/>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5531174" y="4480519"/>
              <a:ext cx="1472167" cy="1284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p:cNvSpPr txBox="1"/>
            <p:nvPr/>
          </p:nvSpPr>
          <p:spPr>
            <a:xfrm>
              <a:off x="5534162" y="5506881"/>
              <a:ext cx="620683" cy="246221"/>
            </a:xfrm>
            <a:prstGeom prst="rect">
              <a:avLst/>
            </a:prstGeom>
            <a:noFill/>
          </p:spPr>
          <p:txBody>
            <a:bodyPr wrap="none" rtlCol="0">
              <a:spAutoFit/>
            </a:bodyPr>
            <a:lstStyle/>
            <a:p>
              <a:r>
                <a:rPr lang="en-US" sz="1000" b="1" dirty="0" err="1" smtClean="0">
                  <a:solidFill>
                    <a:srgbClr val="FFFFFF"/>
                  </a:solidFill>
                  <a:latin typeface="Arial"/>
                  <a:cs typeface="Arial"/>
                </a:rPr>
                <a:t>CotEC</a:t>
              </a:r>
              <a:r>
                <a:rPr lang="en-US" sz="1000" b="1" baseline="30000" dirty="0" smtClean="0">
                  <a:solidFill>
                    <a:srgbClr val="FFFFFF"/>
                  </a:solidFill>
                  <a:latin typeface="Arial"/>
                  <a:cs typeface="Arial"/>
                </a:rPr>
                <a:t>-</a:t>
              </a:r>
              <a:endParaRPr lang="en-US" sz="1000" b="1" baseline="30000" dirty="0">
                <a:solidFill>
                  <a:srgbClr val="FFFFFF"/>
                </a:solidFill>
                <a:latin typeface="Arial"/>
                <a:cs typeface="Arial"/>
              </a:endParaRPr>
            </a:p>
          </p:txBody>
        </p:sp>
      </p:grpSp>
      <p:sp>
        <p:nvSpPr>
          <p:cNvPr id="4" name="TextBox 3"/>
          <p:cNvSpPr txBox="1"/>
          <p:nvPr/>
        </p:nvSpPr>
        <p:spPr>
          <a:xfrm>
            <a:off x="418355" y="4407646"/>
            <a:ext cx="9218704" cy="2292935"/>
          </a:xfrm>
          <a:prstGeom prst="rect">
            <a:avLst/>
          </a:prstGeom>
          <a:noFill/>
        </p:spPr>
        <p:txBody>
          <a:bodyPr wrap="square" rtlCol="0">
            <a:spAutoFit/>
          </a:bodyPr>
          <a:lstStyle/>
          <a:p>
            <a:pPr algn="just"/>
            <a:r>
              <a:rPr lang="en-US" sz="1100" b="1" dirty="0" smtClean="0">
                <a:latin typeface="Arial"/>
                <a:cs typeface="Arial"/>
              </a:rPr>
              <a:t>Spp. Fig. 2</a:t>
            </a:r>
            <a:r>
              <a:rPr lang="en-US" sz="1100" b="1" dirty="0">
                <a:latin typeface="Arial"/>
                <a:cs typeface="Arial"/>
              </a:rPr>
              <a:t>: Adhesion of spores to mucus </a:t>
            </a:r>
            <a:r>
              <a:rPr lang="en-US" sz="1100" b="1" dirty="0" smtClean="0">
                <a:latin typeface="Arial"/>
                <a:cs typeface="Arial"/>
              </a:rPr>
              <a:t>monolayers.</a:t>
            </a:r>
          </a:p>
          <a:p>
            <a:pPr algn="just"/>
            <a:endParaRPr lang="en-GB" sz="1100" dirty="0">
              <a:latin typeface="Arial"/>
              <a:cs typeface="Arial"/>
            </a:endParaRPr>
          </a:p>
          <a:p>
            <a:pPr algn="just"/>
            <a:r>
              <a:rPr lang="en-US" sz="1100" dirty="0">
                <a:latin typeface="Arial"/>
                <a:cs typeface="Arial"/>
              </a:rPr>
              <a:t>Image analysis (20X magnification) of day 14 cell monolayers probed with anti-</a:t>
            </a:r>
            <a:r>
              <a:rPr lang="en-US" sz="1100" i="1" dirty="0">
                <a:latin typeface="Arial"/>
                <a:cs typeface="Arial"/>
              </a:rPr>
              <a:t>C. </a:t>
            </a:r>
            <a:r>
              <a:rPr lang="en-US" sz="1100" i="1" dirty="0" err="1">
                <a:latin typeface="Arial"/>
                <a:cs typeface="Arial"/>
              </a:rPr>
              <a:t>difficile</a:t>
            </a:r>
            <a:r>
              <a:rPr lang="en-US" sz="1100" dirty="0">
                <a:latin typeface="Arial"/>
                <a:cs typeface="Arial"/>
              </a:rPr>
              <a:t> spore antibodies (green). Scale bar = 200 mm. </a:t>
            </a:r>
            <a:endParaRPr lang="en-US" sz="1100" dirty="0" smtClean="0">
              <a:latin typeface="Arial"/>
              <a:cs typeface="Arial"/>
            </a:endParaRPr>
          </a:p>
          <a:p>
            <a:pPr algn="just"/>
            <a:r>
              <a:rPr lang="en-US" sz="1100" i="1" dirty="0" smtClean="0">
                <a:latin typeface="Arial"/>
                <a:cs typeface="Arial"/>
              </a:rPr>
              <a:t>Method</a:t>
            </a:r>
            <a:r>
              <a:rPr lang="en-US" sz="1100" dirty="0">
                <a:latin typeface="Arial"/>
                <a:cs typeface="Arial"/>
              </a:rPr>
              <a:t>: Spores of </a:t>
            </a:r>
            <a:r>
              <a:rPr lang="en-US" sz="1100" i="1" dirty="0">
                <a:latin typeface="Arial"/>
                <a:cs typeface="Arial"/>
              </a:rPr>
              <a:t>C. </a:t>
            </a:r>
            <a:r>
              <a:rPr lang="en-US" sz="1100" i="1" dirty="0" err="1">
                <a:latin typeface="Arial"/>
                <a:cs typeface="Arial"/>
              </a:rPr>
              <a:t>difficile</a:t>
            </a:r>
            <a:r>
              <a:rPr lang="en-US" sz="1100" dirty="0">
                <a:latin typeface="Arial"/>
                <a:cs typeface="Arial"/>
              </a:rPr>
              <a:t> were added to seeded cells (MOI = 100</a:t>
            </a:r>
            <a:r>
              <a:rPr lang="en-US" sz="1100" dirty="0" smtClean="0">
                <a:latin typeface="Arial"/>
                <a:cs typeface="Arial"/>
              </a:rPr>
              <a:t>) and incubated for 2h. </a:t>
            </a:r>
            <a:r>
              <a:rPr lang="en-US" sz="1100" dirty="0">
                <a:latin typeface="Arial"/>
                <a:cs typeface="Arial"/>
              </a:rPr>
              <a:t>After washing with DPBS to remove non-adherent </a:t>
            </a:r>
            <a:r>
              <a:rPr lang="en-US" sz="1100" dirty="0" smtClean="0">
                <a:latin typeface="Arial"/>
                <a:cs typeface="Arial"/>
              </a:rPr>
              <a:t>bacteria, </a:t>
            </a:r>
            <a:r>
              <a:rPr lang="en-US" sz="1100" dirty="0">
                <a:latin typeface="Arial"/>
                <a:cs typeface="Arial"/>
              </a:rPr>
              <a:t>cells were fixed with 4% paraformaldehyde (Alfa-</a:t>
            </a:r>
            <a:r>
              <a:rPr lang="en-US" sz="1100" dirty="0" err="1">
                <a:latin typeface="Arial"/>
                <a:cs typeface="Arial"/>
              </a:rPr>
              <a:t>Aesar</a:t>
            </a:r>
            <a:r>
              <a:rPr lang="en-US" sz="1100" dirty="0">
                <a:latin typeface="Arial"/>
                <a:cs typeface="Arial"/>
              </a:rPr>
              <a:t>, UK) in PBS for 15 min. at RT using 250µl/well. Cells were then washed twice with DPBS and </a:t>
            </a:r>
            <a:r>
              <a:rPr lang="en-US" sz="1100" dirty="0" err="1">
                <a:latin typeface="Arial"/>
                <a:cs typeface="Arial"/>
              </a:rPr>
              <a:t>permeabilized</a:t>
            </a:r>
            <a:r>
              <a:rPr lang="en-US" sz="1100" dirty="0">
                <a:latin typeface="Arial"/>
                <a:cs typeface="Arial"/>
              </a:rPr>
              <a:t> with 0.5% triton-X-100 in PBS for 10 min. at RT, 200µl/well. After two washes with DPBS they were incubated with 1:100 dilution of mouse antiserum against </a:t>
            </a:r>
            <a:r>
              <a:rPr lang="en-US" sz="1100" i="1" dirty="0">
                <a:latin typeface="Arial"/>
                <a:cs typeface="Arial"/>
              </a:rPr>
              <a:t>C. difficile </a:t>
            </a:r>
            <a:r>
              <a:rPr lang="en-US" sz="1100" dirty="0">
                <a:latin typeface="Arial"/>
                <a:cs typeface="Arial"/>
              </a:rPr>
              <a:t>spores </a:t>
            </a:r>
            <a:r>
              <a:rPr lang="en-US" sz="1100" dirty="0" smtClean="0">
                <a:latin typeface="Arial"/>
                <a:cs typeface="Arial"/>
              </a:rPr>
              <a:t>in </a:t>
            </a:r>
            <a:r>
              <a:rPr lang="en-US" sz="1100" dirty="0">
                <a:latin typeface="Arial"/>
                <a:cs typeface="Arial"/>
              </a:rPr>
              <a:t>1% (w/v) BSA in PBS for 1h at 37ºC, 5% CO</a:t>
            </a:r>
            <a:r>
              <a:rPr lang="en-US" sz="1100" baseline="-25000" dirty="0">
                <a:latin typeface="Arial"/>
                <a:cs typeface="Arial"/>
              </a:rPr>
              <a:t>2</a:t>
            </a:r>
            <a:r>
              <a:rPr lang="en-US" sz="1100" dirty="0">
                <a:latin typeface="Arial"/>
                <a:cs typeface="Arial"/>
              </a:rPr>
              <a:t> using 200µl/well. Cells were washed 3-times with DPBS and then incubated with a 1:1000 dilution of anti-mouse </a:t>
            </a:r>
            <a:r>
              <a:rPr lang="en-US" sz="1100" dirty="0" err="1">
                <a:latin typeface="Arial"/>
                <a:cs typeface="Arial"/>
              </a:rPr>
              <a:t>IgG</a:t>
            </a:r>
            <a:r>
              <a:rPr lang="en-US" sz="1100" dirty="0">
                <a:latin typeface="Arial"/>
                <a:cs typeface="Arial"/>
              </a:rPr>
              <a:t>-FITC antibody (Sigma-Aldrich, UK) in 1% BSA in PBS for 1h at 37ºC, 5% CO</a:t>
            </a:r>
            <a:r>
              <a:rPr lang="en-US" sz="1100" baseline="-25000" dirty="0">
                <a:latin typeface="Arial"/>
                <a:cs typeface="Arial"/>
              </a:rPr>
              <a:t>2</a:t>
            </a:r>
            <a:r>
              <a:rPr lang="en-US" sz="1100" dirty="0">
                <a:latin typeface="Arial"/>
                <a:cs typeface="Arial"/>
              </a:rPr>
              <a:t> using 200µl/well. Cells were washed 3-times with DPBS and incubated with a 1:1000 dilution of DAPI (1µg/ml) (Sigma-Aldrich, UK) using 200µl/well for 5 minutes in the dark followed by three washes with DPBS. Coverslips were mounted using </a:t>
            </a:r>
            <a:r>
              <a:rPr lang="en-US" sz="1100" dirty="0" err="1">
                <a:latin typeface="Arial"/>
                <a:cs typeface="Arial"/>
              </a:rPr>
              <a:t>Vectashield</a:t>
            </a:r>
            <a:r>
              <a:rPr lang="en-US" sz="1100" dirty="0">
                <a:latin typeface="Arial"/>
                <a:cs typeface="Arial"/>
              </a:rPr>
              <a:t> mounting medium (</a:t>
            </a:r>
            <a:r>
              <a:rPr lang="en-US" sz="1100" dirty="0" err="1">
                <a:latin typeface="Arial"/>
                <a:cs typeface="Arial"/>
              </a:rPr>
              <a:t>Vectorlabs</a:t>
            </a:r>
            <a:r>
              <a:rPr lang="en-US" sz="1100" dirty="0">
                <a:latin typeface="Arial"/>
                <a:cs typeface="Arial"/>
              </a:rPr>
              <a:t>, UK) and sealed using clear nail varnish. Slides were visualized using an EVOS FL digital microscope (Life technologies, UK)</a:t>
            </a:r>
            <a:r>
              <a:rPr lang="en-US" sz="1100" dirty="0" smtClean="0">
                <a:latin typeface="Arial"/>
                <a:cs typeface="Arial"/>
              </a:rPr>
              <a:t>. N.B. the anti-spore antibody showed no cross-reaction with vegetative cells by Western blotting.</a:t>
            </a:r>
            <a:endParaRPr lang="en-GB" sz="1100" dirty="0">
              <a:latin typeface="Arial"/>
              <a:cs typeface="Arial"/>
            </a:endParaRPr>
          </a:p>
          <a:p>
            <a:endParaRPr lang="en-US" sz="1100" dirty="0">
              <a:latin typeface="Arial"/>
              <a:cs typeface="Arial"/>
            </a:endParaRPr>
          </a:p>
        </p:txBody>
      </p:sp>
    </p:spTree>
    <p:extLst>
      <p:ext uri="{BB962C8B-B14F-4D97-AF65-F5344CB8AC3E}">
        <p14:creationId xmlns:p14="http://schemas.microsoft.com/office/powerpoint/2010/main" val="2221337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310812" y="3009084"/>
            <a:ext cx="2465217" cy="1764000"/>
          </a:xfrm>
          <a:prstGeom prst="rect">
            <a:avLst/>
          </a:prstGeom>
        </p:spPr>
      </p:pic>
      <p:pic>
        <p:nvPicPr>
          <p:cNvPr id="87" name="Content Placeholder 3"/>
          <p:cNvPicPr>
            <a:picLocks noChangeAspect="1"/>
          </p:cNvPicPr>
          <p:nvPr/>
        </p:nvPicPr>
        <p:blipFill>
          <a:blip r:embed="rId3" cstate="print">
            <a:extLst>
              <a:ext uri="{28A0092B-C50C-407E-A947-70E740481C1C}">
                <a14:useLocalDpi xmlns:a14="http://schemas.microsoft.com/office/drawing/2010/main"/>
              </a:ext>
            </a:extLst>
          </a:blip>
          <a:srcRect l="-15055" r="-15055"/>
          <a:stretch>
            <a:fillRect/>
          </a:stretch>
        </p:blipFill>
        <p:spPr>
          <a:xfrm>
            <a:off x="1958351" y="435328"/>
            <a:ext cx="3149151" cy="1731912"/>
          </a:xfrm>
          <a:prstGeom prst="rect">
            <a:avLst/>
          </a:prstGeom>
        </p:spPr>
      </p:pic>
      <p:sp>
        <p:nvSpPr>
          <p:cNvPr id="91" name="TextBox 90"/>
          <p:cNvSpPr txBox="1"/>
          <p:nvPr/>
        </p:nvSpPr>
        <p:spPr>
          <a:xfrm>
            <a:off x="1672984" y="411"/>
            <a:ext cx="588463" cy="261610"/>
          </a:xfrm>
          <a:prstGeom prst="rect">
            <a:avLst/>
          </a:prstGeom>
          <a:noFill/>
        </p:spPr>
        <p:txBody>
          <a:bodyPr wrap="none" rtlCol="0">
            <a:spAutoFit/>
          </a:bodyPr>
          <a:lstStyle/>
          <a:p>
            <a:r>
              <a:rPr lang="en-US" sz="1100" i="1" dirty="0" smtClean="0">
                <a:latin typeface="Arial"/>
                <a:cs typeface="Arial"/>
              </a:rPr>
              <a:t>TI- 1h</a:t>
            </a:r>
            <a:endParaRPr lang="en-US" sz="1100" i="1" dirty="0">
              <a:latin typeface="Arial"/>
              <a:cs typeface="Arial"/>
            </a:endParaRPr>
          </a:p>
        </p:txBody>
      </p:sp>
      <p:sp>
        <p:nvSpPr>
          <p:cNvPr id="92" name="TextBox 91"/>
          <p:cNvSpPr txBox="1"/>
          <p:nvPr/>
        </p:nvSpPr>
        <p:spPr>
          <a:xfrm>
            <a:off x="5408068" y="22308"/>
            <a:ext cx="588463" cy="261610"/>
          </a:xfrm>
          <a:prstGeom prst="rect">
            <a:avLst/>
          </a:prstGeom>
          <a:noFill/>
        </p:spPr>
        <p:txBody>
          <a:bodyPr wrap="none" rtlCol="0">
            <a:spAutoFit/>
          </a:bodyPr>
          <a:lstStyle/>
          <a:p>
            <a:r>
              <a:rPr lang="en-US" sz="1100" i="1" dirty="0" smtClean="0">
                <a:latin typeface="Arial"/>
                <a:cs typeface="Arial"/>
              </a:rPr>
              <a:t>TI- 3h</a:t>
            </a:r>
            <a:endParaRPr lang="en-US" sz="1100" i="1" dirty="0">
              <a:latin typeface="Arial"/>
              <a:cs typeface="Arial"/>
            </a:endParaRPr>
          </a:p>
        </p:txBody>
      </p:sp>
      <p:sp>
        <p:nvSpPr>
          <p:cNvPr id="93" name="TextBox 92"/>
          <p:cNvSpPr txBox="1"/>
          <p:nvPr/>
        </p:nvSpPr>
        <p:spPr>
          <a:xfrm>
            <a:off x="1634579" y="2471701"/>
            <a:ext cx="831606" cy="261610"/>
          </a:xfrm>
          <a:prstGeom prst="rect">
            <a:avLst/>
          </a:prstGeom>
          <a:noFill/>
        </p:spPr>
        <p:txBody>
          <a:bodyPr wrap="none" rtlCol="0">
            <a:spAutoFit/>
          </a:bodyPr>
          <a:lstStyle/>
          <a:p>
            <a:r>
              <a:rPr lang="en-US" sz="1100" i="1" dirty="0" smtClean="0">
                <a:latin typeface="Arial"/>
                <a:cs typeface="Arial"/>
              </a:rPr>
              <a:t>cecum 1h</a:t>
            </a:r>
            <a:endParaRPr lang="en-US" sz="1100" i="1" dirty="0">
              <a:latin typeface="Arial"/>
              <a:cs typeface="Arial"/>
            </a:endParaRPr>
          </a:p>
        </p:txBody>
      </p:sp>
      <p:sp>
        <p:nvSpPr>
          <p:cNvPr id="94" name="TextBox 93"/>
          <p:cNvSpPr txBox="1"/>
          <p:nvPr/>
        </p:nvSpPr>
        <p:spPr>
          <a:xfrm>
            <a:off x="5431753" y="2487718"/>
            <a:ext cx="889924" cy="276999"/>
          </a:xfrm>
          <a:prstGeom prst="rect">
            <a:avLst/>
          </a:prstGeom>
          <a:noFill/>
        </p:spPr>
        <p:txBody>
          <a:bodyPr wrap="none" rtlCol="0">
            <a:spAutoFit/>
          </a:bodyPr>
          <a:lstStyle/>
          <a:p>
            <a:r>
              <a:rPr lang="en-US" sz="1200" i="1" dirty="0">
                <a:latin typeface="Arial"/>
                <a:cs typeface="Arial"/>
              </a:rPr>
              <a:t>c</a:t>
            </a:r>
            <a:r>
              <a:rPr lang="en-US" sz="1200" i="1" dirty="0" smtClean="0">
                <a:latin typeface="Arial"/>
                <a:cs typeface="Arial"/>
              </a:rPr>
              <a:t>ecum 3h</a:t>
            </a:r>
            <a:endParaRPr lang="en-US" sz="1200" i="1" dirty="0">
              <a:latin typeface="Arial"/>
              <a:cs typeface="Arial"/>
            </a:endParaRPr>
          </a:p>
        </p:txBody>
      </p:sp>
      <p:sp>
        <p:nvSpPr>
          <p:cNvPr id="95" name="TextBox 94"/>
          <p:cNvSpPr txBox="1"/>
          <p:nvPr/>
        </p:nvSpPr>
        <p:spPr>
          <a:xfrm>
            <a:off x="1290723" y="-11518"/>
            <a:ext cx="461489" cy="461666"/>
          </a:xfrm>
          <a:prstGeom prst="rect">
            <a:avLst/>
          </a:prstGeom>
          <a:noFill/>
        </p:spPr>
        <p:txBody>
          <a:bodyPr wrap="none" rtlCol="0">
            <a:spAutoFit/>
          </a:bodyPr>
          <a:lstStyle/>
          <a:p>
            <a:r>
              <a:rPr lang="en-US" sz="1400" b="1" dirty="0" smtClean="0">
                <a:latin typeface="Arial"/>
                <a:cs typeface="Arial"/>
              </a:rPr>
              <a:t>A</a:t>
            </a:r>
            <a:endParaRPr lang="en-US" sz="1400" b="1" dirty="0">
              <a:latin typeface="Arial"/>
              <a:cs typeface="Arial"/>
            </a:endParaRPr>
          </a:p>
        </p:txBody>
      </p:sp>
      <p:sp>
        <p:nvSpPr>
          <p:cNvPr id="96" name="TextBox 95"/>
          <p:cNvSpPr txBox="1"/>
          <p:nvPr/>
        </p:nvSpPr>
        <p:spPr>
          <a:xfrm>
            <a:off x="4973159" y="-11518"/>
            <a:ext cx="471482" cy="461666"/>
          </a:xfrm>
          <a:prstGeom prst="rect">
            <a:avLst/>
          </a:prstGeom>
          <a:noFill/>
        </p:spPr>
        <p:txBody>
          <a:bodyPr wrap="none" rtlCol="0">
            <a:spAutoFit/>
          </a:bodyPr>
          <a:lstStyle/>
          <a:p>
            <a:r>
              <a:rPr lang="en-US" sz="1400" b="1" dirty="0">
                <a:latin typeface="Arial"/>
                <a:cs typeface="Arial"/>
              </a:rPr>
              <a:t>B</a:t>
            </a:r>
          </a:p>
        </p:txBody>
      </p:sp>
      <p:sp>
        <p:nvSpPr>
          <p:cNvPr id="97" name="TextBox 96"/>
          <p:cNvSpPr txBox="1"/>
          <p:nvPr/>
        </p:nvSpPr>
        <p:spPr>
          <a:xfrm>
            <a:off x="1290723" y="2455585"/>
            <a:ext cx="471482" cy="461666"/>
          </a:xfrm>
          <a:prstGeom prst="rect">
            <a:avLst/>
          </a:prstGeom>
          <a:noFill/>
        </p:spPr>
        <p:txBody>
          <a:bodyPr wrap="none" rtlCol="0">
            <a:spAutoFit/>
          </a:bodyPr>
          <a:lstStyle/>
          <a:p>
            <a:r>
              <a:rPr lang="en-US" sz="1400" b="1" dirty="0">
                <a:latin typeface="Arial"/>
                <a:cs typeface="Arial"/>
              </a:rPr>
              <a:t>C</a:t>
            </a:r>
          </a:p>
        </p:txBody>
      </p:sp>
      <p:sp>
        <p:nvSpPr>
          <p:cNvPr id="98" name="TextBox 97"/>
          <p:cNvSpPr txBox="1"/>
          <p:nvPr/>
        </p:nvSpPr>
        <p:spPr>
          <a:xfrm>
            <a:off x="4962995" y="2464285"/>
            <a:ext cx="471482" cy="461666"/>
          </a:xfrm>
          <a:prstGeom prst="rect">
            <a:avLst/>
          </a:prstGeom>
          <a:noFill/>
        </p:spPr>
        <p:txBody>
          <a:bodyPr wrap="none" rtlCol="0">
            <a:spAutoFit/>
          </a:bodyPr>
          <a:lstStyle/>
          <a:p>
            <a:r>
              <a:rPr lang="en-US" sz="1400" b="1" dirty="0" smtClean="0">
                <a:latin typeface="Arial"/>
                <a:cs typeface="Arial"/>
              </a:rPr>
              <a:t>D</a:t>
            </a:r>
            <a:endParaRPr lang="en-US" sz="1400" b="1" dirty="0">
              <a:latin typeface="Arial"/>
              <a:cs typeface="Arial"/>
            </a:endParaRPr>
          </a:p>
        </p:txBody>
      </p:sp>
      <p:sp>
        <p:nvSpPr>
          <p:cNvPr id="99" name="TextBox 98"/>
          <p:cNvSpPr txBox="1"/>
          <p:nvPr/>
        </p:nvSpPr>
        <p:spPr>
          <a:xfrm rot="16200000">
            <a:off x="1290702" y="1045538"/>
            <a:ext cx="490489" cy="261610"/>
          </a:xfrm>
          <a:prstGeom prst="rect">
            <a:avLst/>
          </a:prstGeom>
          <a:noFill/>
        </p:spPr>
        <p:txBody>
          <a:bodyPr wrap="none" rtlCol="0">
            <a:spAutoFit/>
          </a:bodyPr>
          <a:lstStyle/>
          <a:p>
            <a:r>
              <a:rPr lang="en-US" sz="1100" dirty="0" err="1">
                <a:latin typeface="Arial"/>
                <a:cs typeface="Arial"/>
              </a:rPr>
              <a:t>c</a:t>
            </a:r>
            <a:r>
              <a:rPr lang="en-US" sz="1100" dirty="0" err="1" smtClean="0">
                <a:latin typeface="Arial"/>
                <a:cs typeface="Arial"/>
              </a:rPr>
              <a:t>fu</a:t>
            </a:r>
            <a:r>
              <a:rPr lang="en-US" sz="1100" dirty="0" smtClean="0">
                <a:latin typeface="Arial"/>
                <a:cs typeface="Arial"/>
              </a:rPr>
              <a:t>/g</a:t>
            </a:r>
            <a:endParaRPr lang="en-US" sz="1100" dirty="0">
              <a:latin typeface="Arial"/>
              <a:cs typeface="Arial"/>
            </a:endParaRPr>
          </a:p>
        </p:txBody>
      </p:sp>
      <p:sp>
        <p:nvSpPr>
          <p:cNvPr id="103" name="TextBox 102"/>
          <p:cNvSpPr txBox="1"/>
          <p:nvPr/>
        </p:nvSpPr>
        <p:spPr>
          <a:xfrm>
            <a:off x="2402115" y="4749087"/>
            <a:ext cx="2265520" cy="246221"/>
          </a:xfrm>
          <a:prstGeom prst="rect">
            <a:avLst/>
          </a:prstGeom>
          <a:noFill/>
        </p:spPr>
        <p:txBody>
          <a:bodyPr wrap="none" rtlCol="0">
            <a:spAutoFit/>
          </a:bodyPr>
          <a:lstStyle/>
          <a:p>
            <a:r>
              <a:rPr lang="en-US" sz="1000" dirty="0" smtClean="0">
                <a:latin typeface="Arial"/>
                <a:cs typeface="Arial"/>
              </a:rPr>
              <a:t>    </a:t>
            </a:r>
            <a:r>
              <a:rPr lang="en-US" sz="1000" dirty="0" err="1" smtClean="0">
                <a:latin typeface="Arial"/>
                <a:cs typeface="Arial"/>
              </a:rPr>
              <a:t>CotE</a:t>
            </a:r>
            <a:r>
              <a:rPr lang="en-US" sz="1000" baseline="30000" dirty="0" smtClean="0">
                <a:latin typeface="Arial"/>
                <a:cs typeface="Arial"/>
              </a:rPr>
              <a:t>+                  </a:t>
            </a:r>
            <a:r>
              <a:rPr lang="en-US" sz="1000" dirty="0" err="1" smtClean="0">
                <a:latin typeface="Arial"/>
                <a:cs typeface="Arial"/>
              </a:rPr>
              <a:t>CotE</a:t>
            </a:r>
            <a:r>
              <a:rPr lang="en-US" sz="1000" baseline="30000" dirty="0" smtClean="0">
                <a:latin typeface="Arial"/>
                <a:cs typeface="Arial"/>
              </a:rPr>
              <a:t>- </a:t>
            </a:r>
            <a:r>
              <a:rPr lang="en-US" sz="1000" dirty="0" smtClean="0">
                <a:latin typeface="Arial"/>
                <a:cs typeface="Arial"/>
              </a:rPr>
              <a:t>           </a:t>
            </a:r>
            <a:r>
              <a:rPr lang="en-US" sz="1000" dirty="0" err="1" smtClean="0">
                <a:latin typeface="Arial"/>
                <a:cs typeface="Arial"/>
              </a:rPr>
              <a:t>CotEC</a:t>
            </a:r>
            <a:r>
              <a:rPr lang="en-US" sz="1000" baseline="30000" dirty="0" smtClean="0">
                <a:latin typeface="Arial"/>
                <a:cs typeface="Arial"/>
              </a:rPr>
              <a:t>-</a:t>
            </a:r>
            <a:endParaRPr lang="en-US" sz="1000" baseline="30000" dirty="0">
              <a:latin typeface="Arial"/>
              <a:cs typeface="Arial"/>
            </a:endParaRPr>
          </a:p>
        </p:txBody>
      </p:sp>
      <p:sp>
        <p:nvSpPr>
          <p:cNvPr id="104" name="TextBox 103"/>
          <p:cNvSpPr txBox="1"/>
          <p:nvPr/>
        </p:nvSpPr>
        <p:spPr>
          <a:xfrm>
            <a:off x="5945729" y="4738845"/>
            <a:ext cx="2323712" cy="246221"/>
          </a:xfrm>
          <a:prstGeom prst="rect">
            <a:avLst/>
          </a:prstGeom>
          <a:noFill/>
        </p:spPr>
        <p:txBody>
          <a:bodyPr wrap="none" rtlCol="0">
            <a:spAutoFit/>
          </a:bodyPr>
          <a:lstStyle/>
          <a:p>
            <a:r>
              <a:rPr lang="en-US" sz="1000" dirty="0" smtClean="0">
                <a:latin typeface="Arial"/>
                <a:cs typeface="Arial"/>
              </a:rPr>
              <a:t>      </a:t>
            </a:r>
            <a:r>
              <a:rPr lang="en-US" sz="1000" dirty="0" err="1" smtClean="0">
                <a:latin typeface="Arial"/>
                <a:cs typeface="Arial"/>
              </a:rPr>
              <a:t>CotE</a:t>
            </a:r>
            <a:r>
              <a:rPr lang="en-US" sz="1000" baseline="30000" dirty="0" smtClean="0">
                <a:latin typeface="Arial"/>
                <a:cs typeface="Arial"/>
              </a:rPr>
              <a:t>+                 </a:t>
            </a:r>
            <a:r>
              <a:rPr lang="en-US" sz="1000" dirty="0">
                <a:latin typeface="Symbol" charset="2"/>
                <a:cs typeface="Symbol" charset="2"/>
              </a:rPr>
              <a:t> </a:t>
            </a:r>
            <a:r>
              <a:rPr lang="en-US" sz="1000" dirty="0" err="1" smtClean="0">
                <a:latin typeface="Arial"/>
                <a:cs typeface="Arial"/>
              </a:rPr>
              <a:t>CotE</a:t>
            </a:r>
            <a:r>
              <a:rPr lang="en-US" sz="1000" baseline="30000" dirty="0" smtClean="0">
                <a:latin typeface="Arial"/>
                <a:cs typeface="Arial"/>
              </a:rPr>
              <a:t>-</a:t>
            </a:r>
            <a:r>
              <a:rPr lang="en-US" sz="1000" dirty="0" smtClean="0">
                <a:latin typeface="Arial"/>
                <a:cs typeface="Arial"/>
              </a:rPr>
              <a:t>          </a:t>
            </a:r>
            <a:r>
              <a:rPr lang="en-US" sz="1000" dirty="0">
                <a:latin typeface="Symbol" charset="2"/>
                <a:cs typeface="Symbol" charset="2"/>
              </a:rPr>
              <a:t> </a:t>
            </a:r>
            <a:r>
              <a:rPr lang="en-US" sz="1000" dirty="0" smtClean="0">
                <a:latin typeface="Symbol" charset="2"/>
                <a:cs typeface="Symbol" charset="2"/>
              </a:rPr>
              <a:t> </a:t>
            </a:r>
            <a:r>
              <a:rPr lang="en-US" sz="1000" dirty="0" err="1" smtClean="0">
                <a:latin typeface="Arial"/>
                <a:cs typeface="Arial"/>
              </a:rPr>
              <a:t>CotEC</a:t>
            </a:r>
            <a:r>
              <a:rPr lang="en-US" sz="1000" baseline="30000" dirty="0" smtClean="0">
                <a:latin typeface="Arial"/>
                <a:cs typeface="Arial"/>
              </a:rPr>
              <a:t>-</a:t>
            </a:r>
            <a:endParaRPr lang="en-US" sz="1000" baseline="30000" dirty="0">
              <a:latin typeface="Arial"/>
              <a:cs typeface="Arial"/>
            </a:endParaRPr>
          </a:p>
        </p:txBody>
      </p:sp>
      <p:sp>
        <p:nvSpPr>
          <p:cNvPr id="105" name="TextBox 104"/>
          <p:cNvSpPr txBox="1"/>
          <p:nvPr/>
        </p:nvSpPr>
        <p:spPr>
          <a:xfrm>
            <a:off x="2318112" y="2116030"/>
            <a:ext cx="2332061" cy="246221"/>
          </a:xfrm>
          <a:prstGeom prst="rect">
            <a:avLst/>
          </a:prstGeom>
          <a:noFill/>
        </p:spPr>
        <p:txBody>
          <a:bodyPr wrap="none" rtlCol="0">
            <a:spAutoFit/>
          </a:bodyPr>
          <a:lstStyle/>
          <a:p>
            <a:r>
              <a:rPr lang="en-US" sz="1000" dirty="0" smtClean="0">
                <a:latin typeface="Arial"/>
                <a:cs typeface="Arial"/>
              </a:rPr>
              <a:t>      </a:t>
            </a:r>
            <a:r>
              <a:rPr lang="en-US" sz="1000" dirty="0" err="1" smtClean="0">
                <a:latin typeface="Arial"/>
                <a:cs typeface="Arial"/>
              </a:rPr>
              <a:t>CotE</a:t>
            </a:r>
            <a:r>
              <a:rPr lang="en-US" sz="1000" baseline="30000" dirty="0" smtClean="0">
                <a:latin typeface="Arial"/>
                <a:cs typeface="Arial"/>
              </a:rPr>
              <a:t>+                   </a:t>
            </a:r>
            <a:r>
              <a:rPr lang="en-US" sz="1000" dirty="0" err="1" smtClean="0">
                <a:latin typeface="Arial"/>
                <a:cs typeface="Arial"/>
              </a:rPr>
              <a:t>CotE</a:t>
            </a:r>
            <a:r>
              <a:rPr lang="en-US" sz="1000" baseline="30000" dirty="0" smtClean="0">
                <a:latin typeface="Arial"/>
                <a:cs typeface="Arial"/>
              </a:rPr>
              <a:t>-</a:t>
            </a:r>
            <a:r>
              <a:rPr lang="en-US" sz="1000" dirty="0" smtClean="0">
                <a:latin typeface="Arial"/>
                <a:cs typeface="Arial"/>
              </a:rPr>
              <a:t>            </a:t>
            </a:r>
            <a:r>
              <a:rPr lang="en-US" sz="1000" dirty="0" err="1" smtClean="0">
                <a:latin typeface="Arial"/>
                <a:cs typeface="Arial"/>
              </a:rPr>
              <a:t>CotEC</a:t>
            </a:r>
            <a:r>
              <a:rPr lang="en-US" sz="1000" baseline="30000" dirty="0" smtClean="0">
                <a:latin typeface="Arial"/>
                <a:cs typeface="Arial"/>
              </a:rPr>
              <a:t>-</a:t>
            </a:r>
            <a:endParaRPr lang="en-US" sz="1000" baseline="30000" dirty="0">
              <a:latin typeface="Arial"/>
              <a:cs typeface="Arial"/>
            </a:endParaRPr>
          </a:p>
        </p:txBody>
      </p:sp>
      <p:sp>
        <p:nvSpPr>
          <p:cNvPr id="106" name="TextBox 105"/>
          <p:cNvSpPr txBox="1"/>
          <p:nvPr/>
        </p:nvSpPr>
        <p:spPr>
          <a:xfrm>
            <a:off x="5945658" y="2116030"/>
            <a:ext cx="2324902" cy="246221"/>
          </a:xfrm>
          <a:prstGeom prst="rect">
            <a:avLst/>
          </a:prstGeom>
          <a:noFill/>
        </p:spPr>
        <p:txBody>
          <a:bodyPr wrap="none" rtlCol="0">
            <a:spAutoFit/>
          </a:bodyPr>
          <a:lstStyle/>
          <a:p>
            <a:r>
              <a:rPr lang="en-US" sz="1000" dirty="0" smtClean="0">
                <a:latin typeface="Arial"/>
                <a:cs typeface="Arial"/>
              </a:rPr>
              <a:t>      </a:t>
            </a:r>
            <a:r>
              <a:rPr lang="en-US" sz="1000" dirty="0" err="1" smtClean="0">
                <a:latin typeface="Arial"/>
                <a:cs typeface="Arial"/>
              </a:rPr>
              <a:t>CotE</a:t>
            </a:r>
            <a:r>
              <a:rPr lang="en-US" sz="1000" baseline="30000" dirty="0" smtClean="0">
                <a:latin typeface="Arial"/>
                <a:cs typeface="Arial"/>
              </a:rPr>
              <a:t>+                   </a:t>
            </a:r>
            <a:r>
              <a:rPr lang="en-US" sz="1000" dirty="0" err="1" smtClean="0">
                <a:latin typeface="Arial"/>
                <a:cs typeface="Arial"/>
              </a:rPr>
              <a:t>CotE</a:t>
            </a:r>
            <a:r>
              <a:rPr lang="en-US" sz="1000" baseline="30000" dirty="0" smtClean="0">
                <a:latin typeface="Arial"/>
                <a:cs typeface="Arial"/>
              </a:rPr>
              <a:t>-</a:t>
            </a:r>
            <a:r>
              <a:rPr lang="en-US" sz="1000" dirty="0" smtClean="0">
                <a:latin typeface="Arial"/>
                <a:cs typeface="Arial"/>
              </a:rPr>
              <a:t>           </a:t>
            </a:r>
            <a:r>
              <a:rPr lang="en-US" sz="1000" dirty="0" err="1" smtClean="0">
                <a:latin typeface="Arial"/>
                <a:cs typeface="Arial"/>
              </a:rPr>
              <a:t>CotEC</a:t>
            </a:r>
            <a:r>
              <a:rPr lang="en-US" sz="1000" baseline="30000" dirty="0" smtClean="0">
                <a:latin typeface="Arial"/>
                <a:cs typeface="Arial"/>
              </a:rPr>
              <a:t>-</a:t>
            </a:r>
            <a:endParaRPr lang="en-US" sz="1000" baseline="30000" dirty="0">
              <a:latin typeface="Arial"/>
              <a:cs typeface="Arial"/>
            </a:endParaRPr>
          </a:p>
        </p:txBody>
      </p:sp>
      <p:sp>
        <p:nvSpPr>
          <p:cNvPr id="107" name="TextBox 106"/>
          <p:cNvSpPr txBox="1"/>
          <p:nvPr/>
        </p:nvSpPr>
        <p:spPr>
          <a:xfrm>
            <a:off x="1846139" y="443653"/>
            <a:ext cx="688592" cy="346248"/>
          </a:xfrm>
          <a:prstGeom prst="rect">
            <a:avLst/>
          </a:prstGeom>
          <a:noFill/>
        </p:spPr>
        <p:txBody>
          <a:bodyPr wrap="none" rtlCol="0">
            <a:spAutoFit/>
          </a:bodyPr>
          <a:lstStyle/>
          <a:p>
            <a:r>
              <a:rPr lang="en-US" sz="900" dirty="0" smtClean="0"/>
              <a:t>2X10</a:t>
            </a:r>
            <a:r>
              <a:rPr lang="en-US" sz="900" baseline="30000" dirty="0" smtClean="0"/>
              <a:t>6</a:t>
            </a:r>
            <a:endParaRPr lang="en-US" sz="900" baseline="30000" dirty="0"/>
          </a:p>
        </p:txBody>
      </p:sp>
      <p:sp>
        <p:nvSpPr>
          <p:cNvPr id="108" name="TextBox 107"/>
          <p:cNvSpPr txBox="1"/>
          <p:nvPr/>
        </p:nvSpPr>
        <p:spPr>
          <a:xfrm>
            <a:off x="1840315" y="1222649"/>
            <a:ext cx="688592" cy="346248"/>
          </a:xfrm>
          <a:prstGeom prst="rect">
            <a:avLst/>
          </a:prstGeom>
          <a:noFill/>
        </p:spPr>
        <p:txBody>
          <a:bodyPr wrap="none" rtlCol="0">
            <a:spAutoFit/>
          </a:bodyPr>
          <a:lstStyle/>
          <a:p>
            <a:r>
              <a:rPr lang="en-US" sz="900" dirty="0" smtClean="0"/>
              <a:t>1X10</a:t>
            </a:r>
            <a:r>
              <a:rPr lang="en-US" sz="900" baseline="30000" dirty="0" smtClean="0"/>
              <a:t>6</a:t>
            </a:r>
            <a:endParaRPr lang="en-US" sz="900" baseline="30000" dirty="0"/>
          </a:p>
        </p:txBody>
      </p:sp>
      <p:sp>
        <p:nvSpPr>
          <p:cNvPr id="109" name="TextBox 108"/>
          <p:cNvSpPr txBox="1"/>
          <p:nvPr/>
        </p:nvSpPr>
        <p:spPr>
          <a:xfrm>
            <a:off x="1840315" y="1602611"/>
            <a:ext cx="688592" cy="346248"/>
          </a:xfrm>
          <a:prstGeom prst="rect">
            <a:avLst/>
          </a:prstGeom>
          <a:noFill/>
        </p:spPr>
        <p:txBody>
          <a:bodyPr wrap="none" rtlCol="0">
            <a:spAutoFit/>
          </a:bodyPr>
          <a:lstStyle/>
          <a:p>
            <a:r>
              <a:rPr lang="en-US" sz="900" dirty="0" smtClean="0"/>
              <a:t>5X10</a:t>
            </a:r>
            <a:r>
              <a:rPr lang="en-US" sz="900" baseline="30000" dirty="0" smtClean="0"/>
              <a:t>5</a:t>
            </a:r>
            <a:endParaRPr lang="en-US" sz="900" baseline="30000" dirty="0"/>
          </a:p>
        </p:txBody>
      </p:sp>
      <p:sp>
        <p:nvSpPr>
          <p:cNvPr id="110" name="TextBox 109"/>
          <p:cNvSpPr txBox="1"/>
          <p:nvPr/>
        </p:nvSpPr>
        <p:spPr>
          <a:xfrm>
            <a:off x="1843984" y="836506"/>
            <a:ext cx="820041" cy="346248"/>
          </a:xfrm>
          <a:prstGeom prst="rect">
            <a:avLst/>
          </a:prstGeom>
          <a:noFill/>
        </p:spPr>
        <p:txBody>
          <a:bodyPr wrap="none" rtlCol="0">
            <a:spAutoFit/>
          </a:bodyPr>
          <a:lstStyle/>
          <a:p>
            <a:r>
              <a:rPr lang="en-US" sz="900" dirty="0" smtClean="0"/>
              <a:t>1.5X10</a:t>
            </a:r>
            <a:r>
              <a:rPr lang="en-US" sz="900" baseline="30000" dirty="0"/>
              <a:t>6</a:t>
            </a:r>
          </a:p>
        </p:txBody>
      </p:sp>
      <p:cxnSp>
        <p:nvCxnSpPr>
          <p:cNvPr id="4" name="Straight Connector 3"/>
          <p:cNvCxnSpPr/>
          <p:nvPr/>
        </p:nvCxnSpPr>
        <p:spPr>
          <a:xfrm>
            <a:off x="2722371" y="604418"/>
            <a:ext cx="82474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2722371" y="392757"/>
            <a:ext cx="1547299"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6407285" y="326196"/>
            <a:ext cx="1547299"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6385389" y="530560"/>
            <a:ext cx="82474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2736098" y="3208597"/>
            <a:ext cx="1547299"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2736098" y="3420258"/>
            <a:ext cx="82474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6355324" y="3127440"/>
            <a:ext cx="82474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6355324" y="2893883"/>
            <a:ext cx="1547299"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6612514" y="283279"/>
            <a:ext cx="529562" cy="369332"/>
          </a:xfrm>
          <a:prstGeom prst="rect">
            <a:avLst/>
          </a:prstGeom>
          <a:noFill/>
        </p:spPr>
        <p:txBody>
          <a:bodyPr wrap="none" rtlCol="0">
            <a:spAutoFit/>
          </a:bodyPr>
          <a:lstStyle/>
          <a:p>
            <a:r>
              <a:rPr lang="en-US" dirty="0" smtClean="0"/>
              <a:t>***</a:t>
            </a:r>
            <a:endParaRPr lang="en-US" dirty="0"/>
          </a:p>
        </p:txBody>
      </p:sp>
      <p:sp>
        <p:nvSpPr>
          <p:cNvPr id="49" name="TextBox 48"/>
          <p:cNvSpPr txBox="1"/>
          <p:nvPr/>
        </p:nvSpPr>
        <p:spPr>
          <a:xfrm>
            <a:off x="3246998" y="136432"/>
            <a:ext cx="529562" cy="369332"/>
          </a:xfrm>
          <a:prstGeom prst="rect">
            <a:avLst/>
          </a:prstGeom>
          <a:noFill/>
        </p:spPr>
        <p:txBody>
          <a:bodyPr wrap="none" rtlCol="0">
            <a:spAutoFit/>
          </a:bodyPr>
          <a:lstStyle/>
          <a:p>
            <a:r>
              <a:rPr lang="en-US" dirty="0" smtClean="0"/>
              <a:t>***</a:t>
            </a:r>
            <a:endParaRPr lang="en-US" dirty="0"/>
          </a:p>
        </p:txBody>
      </p:sp>
      <p:sp>
        <p:nvSpPr>
          <p:cNvPr id="50" name="TextBox 49"/>
          <p:cNvSpPr txBox="1"/>
          <p:nvPr/>
        </p:nvSpPr>
        <p:spPr>
          <a:xfrm>
            <a:off x="6888989" y="2653902"/>
            <a:ext cx="529562" cy="369332"/>
          </a:xfrm>
          <a:prstGeom prst="rect">
            <a:avLst/>
          </a:prstGeom>
          <a:noFill/>
        </p:spPr>
        <p:txBody>
          <a:bodyPr wrap="none" rtlCol="0">
            <a:spAutoFit/>
          </a:bodyPr>
          <a:lstStyle/>
          <a:p>
            <a:r>
              <a:rPr lang="en-US" dirty="0" smtClean="0"/>
              <a:t>***</a:t>
            </a:r>
            <a:endParaRPr lang="en-US" dirty="0"/>
          </a:p>
        </p:txBody>
      </p:sp>
      <p:sp>
        <p:nvSpPr>
          <p:cNvPr id="51" name="TextBox 50"/>
          <p:cNvSpPr txBox="1"/>
          <p:nvPr/>
        </p:nvSpPr>
        <p:spPr>
          <a:xfrm>
            <a:off x="2881196" y="3171236"/>
            <a:ext cx="529562" cy="369332"/>
          </a:xfrm>
          <a:prstGeom prst="rect">
            <a:avLst/>
          </a:prstGeom>
          <a:noFill/>
        </p:spPr>
        <p:txBody>
          <a:bodyPr wrap="none" rtlCol="0">
            <a:spAutoFit/>
          </a:bodyPr>
          <a:lstStyle/>
          <a:p>
            <a:r>
              <a:rPr lang="en-US" dirty="0" smtClean="0"/>
              <a:t>***</a:t>
            </a:r>
            <a:endParaRPr lang="en-US" dirty="0"/>
          </a:p>
        </p:txBody>
      </p:sp>
      <p:sp>
        <p:nvSpPr>
          <p:cNvPr id="8" name="TextBox 7"/>
          <p:cNvSpPr txBox="1"/>
          <p:nvPr/>
        </p:nvSpPr>
        <p:spPr>
          <a:xfrm>
            <a:off x="3342751" y="2954015"/>
            <a:ext cx="299631" cy="369332"/>
          </a:xfrm>
          <a:prstGeom prst="rect">
            <a:avLst/>
          </a:prstGeom>
          <a:noFill/>
        </p:spPr>
        <p:txBody>
          <a:bodyPr wrap="none" rtlCol="0">
            <a:spAutoFit/>
          </a:bodyPr>
          <a:lstStyle/>
          <a:p>
            <a:r>
              <a:rPr lang="en-US" dirty="0" smtClean="0"/>
              <a:t>*</a:t>
            </a:r>
            <a:endParaRPr lang="en-US" dirty="0"/>
          </a:p>
        </p:txBody>
      </p:sp>
      <p:sp>
        <p:nvSpPr>
          <p:cNvPr id="9" name="TextBox 8"/>
          <p:cNvSpPr txBox="1"/>
          <p:nvPr/>
        </p:nvSpPr>
        <p:spPr>
          <a:xfrm>
            <a:off x="6576022" y="2881028"/>
            <a:ext cx="414597" cy="369332"/>
          </a:xfrm>
          <a:prstGeom prst="rect">
            <a:avLst/>
          </a:prstGeom>
          <a:noFill/>
        </p:spPr>
        <p:txBody>
          <a:bodyPr wrap="none" rtlCol="0">
            <a:spAutoFit/>
          </a:bodyPr>
          <a:lstStyle/>
          <a:p>
            <a:r>
              <a:rPr lang="en-US" dirty="0" smtClean="0"/>
              <a:t>**</a:t>
            </a:r>
            <a:endParaRPr lang="en-US" dirty="0"/>
          </a:p>
        </p:txBody>
      </p:sp>
      <p:sp>
        <p:nvSpPr>
          <p:cNvPr id="54" name="TextBox 53"/>
          <p:cNvSpPr txBox="1"/>
          <p:nvPr/>
        </p:nvSpPr>
        <p:spPr>
          <a:xfrm>
            <a:off x="6867095" y="63445"/>
            <a:ext cx="529562" cy="369332"/>
          </a:xfrm>
          <a:prstGeom prst="rect">
            <a:avLst/>
          </a:prstGeom>
          <a:noFill/>
        </p:spPr>
        <p:txBody>
          <a:bodyPr wrap="none" rtlCol="0">
            <a:spAutoFit/>
          </a:bodyPr>
          <a:lstStyle/>
          <a:p>
            <a:r>
              <a:rPr lang="en-US" dirty="0" smtClean="0"/>
              <a:t>***</a:t>
            </a:r>
            <a:endParaRPr lang="en-US" dirty="0"/>
          </a:p>
        </p:txBody>
      </p:sp>
      <p:sp>
        <p:nvSpPr>
          <p:cNvPr id="55" name="TextBox 54"/>
          <p:cNvSpPr txBox="1"/>
          <p:nvPr/>
        </p:nvSpPr>
        <p:spPr>
          <a:xfrm>
            <a:off x="2925861" y="355392"/>
            <a:ext cx="414597" cy="369332"/>
          </a:xfrm>
          <a:prstGeom prst="rect">
            <a:avLst/>
          </a:prstGeom>
          <a:noFill/>
        </p:spPr>
        <p:txBody>
          <a:bodyPr wrap="none" rtlCol="0">
            <a:spAutoFit/>
          </a:bodyPr>
          <a:lstStyle/>
          <a:p>
            <a:r>
              <a:rPr lang="en-US" dirty="0" smtClean="0"/>
              <a:t>**</a:t>
            </a:r>
            <a:endParaRPr lang="en-US" dirty="0"/>
          </a:p>
        </p:txBody>
      </p:sp>
      <p:sp>
        <p:nvSpPr>
          <p:cNvPr id="3" name="Rectangle 2"/>
          <p:cNvSpPr/>
          <p:nvPr/>
        </p:nvSpPr>
        <p:spPr>
          <a:xfrm>
            <a:off x="434912" y="5183472"/>
            <a:ext cx="9212599" cy="1785104"/>
          </a:xfrm>
          <a:prstGeom prst="rect">
            <a:avLst/>
          </a:prstGeom>
        </p:spPr>
        <p:txBody>
          <a:bodyPr wrap="square">
            <a:spAutoFit/>
          </a:bodyPr>
          <a:lstStyle/>
          <a:p>
            <a:r>
              <a:rPr lang="en-US" sz="1100" b="1" dirty="0" smtClean="0">
                <a:latin typeface="Arial"/>
                <a:cs typeface="Arial"/>
              </a:rPr>
              <a:t>Supp. Fig. 3: </a:t>
            </a:r>
            <a:r>
              <a:rPr lang="en-US" sz="1100" b="1" dirty="0">
                <a:latin typeface="Arial"/>
                <a:cs typeface="Arial"/>
              </a:rPr>
              <a:t>Adhesion to pig mucus </a:t>
            </a:r>
            <a:r>
              <a:rPr lang="en-US" sz="1100" b="1" i="1" dirty="0">
                <a:latin typeface="Arial"/>
                <a:cs typeface="Arial"/>
              </a:rPr>
              <a:t>ex vivo</a:t>
            </a:r>
            <a:r>
              <a:rPr lang="en-US" sz="1100" b="1" dirty="0">
                <a:latin typeface="Arial"/>
                <a:cs typeface="Arial"/>
              </a:rPr>
              <a:t>. </a:t>
            </a:r>
            <a:endParaRPr lang="en-US" sz="1100" b="1" dirty="0" smtClean="0">
              <a:latin typeface="Arial"/>
              <a:cs typeface="Arial"/>
            </a:endParaRPr>
          </a:p>
          <a:p>
            <a:r>
              <a:rPr lang="en-US" sz="1100" dirty="0" smtClean="0">
                <a:latin typeface="Arial"/>
                <a:cs typeface="Arial"/>
              </a:rPr>
              <a:t>Adhesion </a:t>
            </a:r>
            <a:r>
              <a:rPr lang="en-US" sz="1100" dirty="0">
                <a:latin typeface="Arial"/>
                <a:cs typeface="Arial"/>
              </a:rPr>
              <a:t>of spores of 630</a:t>
            </a:r>
            <a:r>
              <a:rPr lang="en-US" sz="1100" dirty="0">
                <a:latin typeface="Symbol" charset="2"/>
                <a:cs typeface="Symbol" charset="2"/>
              </a:rPr>
              <a:t>D</a:t>
            </a:r>
            <a:r>
              <a:rPr lang="en-US" sz="1100" dirty="0">
                <a:latin typeface="Arial"/>
                <a:cs typeface="Arial"/>
              </a:rPr>
              <a:t>erm</a:t>
            </a:r>
            <a:r>
              <a:rPr lang="en-US" sz="1100" i="1" dirty="0" smtClean="0">
                <a:latin typeface="Arial"/>
                <a:cs typeface="Arial"/>
              </a:rPr>
              <a:t> </a:t>
            </a:r>
            <a:r>
              <a:rPr lang="en-US" sz="1100" dirty="0">
                <a:latin typeface="Arial"/>
                <a:cs typeface="Arial"/>
              </a:rPr>
              <a:t>(wild type, </a:t>
            </a:r>
            <a:r>
              <a:rPr lang="en-US" sz="1100" i="1" dirty="0" err="1">
                <a:latin typeface="Arial"/>
                <a:cs typeface="Arial"/>
              </a:rPr>
              <a:t>cotE</a:t>
            </a:r>
            <a:r>
              <a:rPr lang="en-US" sz="1100" i="1" baseline="30000" dirty="0">
                <a:latin typeface="Arial"/>
                <a:cs typeface="Arial"/>
              </a:rPr>
              <a:t>+</a:t>
            </a:r>
            <a:r>
              <a:rPr lang="en-US" sz="1100" dirty="0">
                <a:latin typeface="Arial"/>
                <a:cs typeface="Arial"/>
              </a:rPr>
              <a:t>), </a:t>
            </a:r>
            <a:r>
              <a:rPr lang="en-US" sz="1100" dirty="0" err="1">
                <a:latin typeface="Arial"/>
                <a:cs typeface="Arial"/>
              </a:rPr>
              <a:t>CotE</a:t>
            </a:r>
            <a:r>
              <a:rPr lang="en-US" sz="1100" baseline="30000" dirty="0">
                <a:latin typeface="Arial"/>
                <a:cs typeface="Arial"/>
              </a:rPr>
              <a:t>- </a:t>
            </a:r>
            <a:r>
              <a:rPr lang="en-US" sz="1100" dirty="0">
                <a:latin typeface="Arial"/>
                <a:cs typeface="Arial"/>
              </a:rPr>
              <a:t>and </a:t>
            </a:r>
            <a:r>
              <a:rPr lang="en-US" sz="1100" dirty="0" err="1">
                <a:latin typeface="Arial"/>
                <a:cs typeface="Arial"/>
              </a:rPr>
              <a:t>CotEC</a:t>
            </a:r>
            <a:r>
              <a:rPr lang="en-US" sz="1100" baseline="30000" dirty="0">
                <a:latin typeface="Arial"/>
                <a:cs typeface="Arial"/>
              </a:rPr>
              <a:t>-</a:t>
            </a:r>
            <a:r>
              <a:rPr lang="en-US" sz="1100" dirty="0">
                <a:latin typeface="Arial"/>
                <a:cs typeface="Arial"/>
              </a:rPr>
              <a:t> to pig mucus isolated from tissues </a:t>
            </a:r>
            <a:r>
              <a:rPr lang="en-US" sz="1100" i="1" dirty="0">
                <a:latin typeface="Arial"/>
                <a:cs typeface="Arial"/>
              </a:rPr>
              <a:t>ex vivo</a:t>
            </a:r>
            <a:r>
              <a:rPr lang="en-US" sz="1100" dirty="0">
                <a:latin typeface="Arial"/>
                <a:cs typeface="Arial"/>
              </a:rPr>
              <a:t>. Tissues were obtained from the terminal ileum (TI, </a:t>
            </a:r>
            <a:r>
              <a:rPr lang="en-US" sz="1100" i="1" dirty="0">
                <a:latin typeface="Arial"/>
                <a:cs typeface="Arial"/>
              </a:rPr>
              <a:t>panels A and B</a:t>
            </a:r>
            <a:r>
              <a:rPr lang="en-US" sz="1100" dirty="0">
                <a:latin typeface="Arial"/>
                <a:cs typeface="Arial"/>
              </a:rPr>
              <a:t>) and caecum (</a:t>
            </a:r>
            <a:r>
              <a:rPr lang="en-US" sz="1100" i="1" dirty="0">
                <a:latin typeface="Arial"/>
                <a:cs typeface="Arial"/>
              </a:rPr>
              <a:t>panels C and D</a:t>
            </a:r>
            <a:r>
              <a:rPr lang="en-US" sz="1100" dirty="0">
                <a:latin typeface="Arial"/>
                <a:cs typeface="Arial"/>
              </a:rPr>
              <a:t>). Spores were incubated with tissues for 1h (</a:t>
            </a:r>
            <a:r>
              <a:rPr lang="en-US" sz="1100" i="1" dirty="0">
                <a:latin typeface="Arial"/>
                <a:cs typeface="Arial"/>
              </a:rPr>
              <a:t>A and C</a:t>
            </a:r>
            <a:r>
              <a:rPr lang="en-US" sz="1100" dirty="0">
                <a:latin typeface="Arial"/>
                <a:cs typeface="Arial"/>
              </a:rPr>
              <a:t>) and 3h (</a:t>
            </a:r>
            <a:r>
              <a:rPr lang="en-US" sz="1100" i="1" dirty="0">
                <a:latin typeface="Arial"/>
                <a:cs typeface="Arial"/>
              </a:rPr>
              <a:t>B and D</a:t>
            </a:r>
            <a:r>
              <a:rPr lang="en-US" sz="1100" dirty="0">
                <a:latin typeface="Arial"/>
                <a:cs typeface="Arial"/>
              </a:rPr>
              <a:t>). Results, expressed in CFU per gram of tissue, are from experiments conducted in triplicate</a:t>
            </a:r>
            <a:r>
              <a:rPr lang="en-US" sz="1100" dirty="0" smtClean="0">
                <a:latin typeface="Arial"/>
                <a:cs typeface="Arial"/>
              </a:rPr>
              <a:t>.</a:t>
            </a:r>
          </a:p>
          <a:p>
            <a:pPr algn="just"/>
            <a:r>
              <a:rPr lang="en-US" sz="1100" i="1" dirty="0" smtClean="0">
                <a:latin typeface="Arial"/>
                <a:cs typeface="Arial"/>
              </a:rPr>
              <a:t>Method</a:t>
            </a:r>
            <a:r>
              <a:rPr lang="en-US" sz="1100" dirty="0" smtClean="0">
                <a:latin typeface="Arial"/>
                <a:cs typeface="Arial"/>
              </a:rPr>
              <a:t>: </a:t>
            </a:r>
            <a:r>
              <a:rPr lang="en-US" sz="1100" dirty="0">
                <a:latin typeface="Arial"/>
                <a:cs typeface="Arial"/>
              </a:rPr>
              <a:t>Intestinal tissue was removed from the terminal ileum, cecum and ascendant colon of a 4-week old piglet. Tissue explants were pre-incubated at 40</a:t>
            </a:r>
            <a:r>
              <a:rPr lang="en-US" sz="1100" baseline="30000" dirty="0">
                <a:latin typeface="Arial"/>
                <a:cs typeface="Arial"/>
              </a:rPr>
              <a:t>o</a:t>
            </a:r>
            <a:r>
              <a:rPr lang="en-US" sz="1100" dirty="0">
                <a:latin typeface="Arial"/>
                <a:cs typeface="Arial"/>
              </a:rPr>
              <a:t>C and then segments (2 cm</a:t>
            </a:r>
            <a:r>
              <a:rPr lang="en-US" sz="1100" baseline="30000" dirty="0">
                <a:latin typeface="Arial"/>
                <a:cs typeface="Arial"/>
              </a:rPr>
              <a:t>2</a:t>
            </a:r>
            <a:r>
              <a:rPr lang="en-US" sz="1100" dirty="0">
                <a:latin typeface="Arial"/>
                <a:cs typeface="Arial"/>
              </a:rPr>
              <a:t>) were placed in 6-well plates. For each sample well 1ml of a suspension of spores (2 X 10</a:t>
            </a:r>
            <a:r>
              <a:rPr lang="en-US" sz="1100" baseline="30000" dirty="0">
                <a:latin typeface="Arial"/>
                <a:cs typeface="Arial"/>
              </a:rPr>
              <a:t>7</a:t>
            </a:r>
            <a:r>
              <a:rPr lang="en-US" sz="1100" dirty="0">
                <a:latin typeface="Arial"/>
                <a:cs typeface="Arial"/>
              </a:rPr>
              <a:t>) in PBS was added. Control samples received PBS only. Plates were incubated anaerobically for 0.5h, 1h or 3h at 37</a:t>
            </a:r>
            <a:r>
              <a:rPr lang="en-US" sz="1100" baseline="30000" dirty="0">
                <a:latin typeface="Arial"/>
                <a:cs typeface="Arial"/>
              </a:rPr>
              <a:t>o</a:t>
            </a:r>
            <a:r>
              <a:rPr lang="en-US" sz="1100" dirty="0">
                <a:latin typeface="Arial"/>
                <a:cs typeface="Arial"/>
              </a:rPr>
              <a:t>C and then washed two-times with 1ml PBS after which the mucus layer was removed, weighed and stored at -20</a:t>
            </a:r>
            <a:r>
              <a:rPr lang="en-US" sz="1100" baseline="30000" dirty="0">
                <a:latin typeface="Arial"/>
                <a:cs typeface="Arial"/>
              </a:rPr>
              <a:t>o</a:t>
            </a:r>
            <a:r>
              <a:rPr lang="en-US" sz="1100" dirty="0">
                <a:latin typeface="Arial"/>
                <a:cs typeface="Arial"/>
              </a:rPr>
              <a:t>C till use. Adherent viable spore counts were determined by heat-treating the sample (60</a:t>
            </a:r>
            <a:r>
              <a:rPr lang="en-US" sz="1100" baseline="30000" dirty="0">
                <a:latin typeface="Arial"/>
                <a:cs typeface="Arial"/>
              </a:rPr>
              <a:t>o</a:t>
            </a:r>
            <a:r>
              <a:rPr lang="en-US" sz="1100" dirty="0">
                <a:latin typeface="Arial"/>
                <a:cs typeface="Arial"/>
              </a:rPr>
              <a:t>C for 20 min) to kill any vegetative cells followed by homogenization, serial dilution and plating on BHISS plates. </a:t>
            </a:r>
            <a:endParaRPr lang="en-GB" sz="1100" dirty="0">
              <a:latin typeface="Arial"/>
              <a:cs typeface="Arial"/>
            </a:endParaRPr>
          </a:p>
          <a:p>
            <a:endParaRPr lang="en-GB" sz="1100" dirty="0">
              <a:latin typeface="Arial"/>
              <a:cs typeface="Arial"/>
            </a:endParaRPr>
          </a:p>
        </p:txBody>
      </p:sp>
      <p:sp>
        <p:nvSpPr>
          <p:cNvPr id="56" name="TextBox 55"/>
          <p:cNvSpPr txBox="1"/>
          <p:nvPr/>
        </p:nvSpPr>
        <p:spPr>
          <a:xfrm rot="16200000">
            <a:off x="1254152" y="3643569"/>
            <a:ext cx="490489" cy="261610"/>
          </a:xfrm>
          <a:prstGeom prst="rect">
            <a:avLst/>
          </a:prstGeom>
          <a:noFill/>
        </p:spPr>
        <p:txBody>
          <a:bodyPr wrap="none" rtlCol="0">
            <a:spAutoFit/>
          </a:bodyPr>
          <a:lstStyle/>
          <a:p>
            <a:r>
              <a:rPr lang="en-US" sz="1100" dirty="0" err="1">
                <a:latin typeface="Arial"/>
                <a:cs typeface="Arial"/>
              </a:rPr>
              <a:t>c</a:t>
            </a:r>
            <a:r>
              <a:rPr lang="en-US" sz="1100" dirty="0" err="1" smtClean="0">
                <a:latin typeface="Arial"/>
                <a:cs typeface="Arial"/>
              </a:rPr>
              <a:t>fu</a:t>
            </a:r>
            <a:r>
              <a:rPr lang="en-US" sz="1100" dirty="0" smtClean="0">
                <a:latin typeface="Arial"/>
                <a:cs typeface="Arial"/>
              </a:rPr>
              <a:t>/g</a:t>
            </a:r>
            <a:endParaRPr lang="en-US" sz="1100" dirty="0">
              <a:latin typeface="Arial"/>
              <a:cs typeface="Arial"/>
            </a:endParaRPr>
          </a:p>
        </p:txBody>
      </p:sp>
      <p:sp>
        <p:nvSpPr>
          <p:cNvPr id="57" name="TextBox 56"/>
          <p:cNvSpPr txBox="1"/>
          <p:nvPr/>
        </p:nvSpPr>
        <p:spPr>
          <a:xfrm>
            <a:off x="1809589" y="3041684"/>
            <a:ext cx="688592" cy="346248"/>
          </a:xfrm>
          <a:prstGeom prst="rect">
            <a:avLst/>
          </a:prstGeom>
          <a:noFill/>
        </p:spPr>
        <p:txBody>
          <a:bodyPr wrap="none" rtlCol="0">
            <a:spAutoFit/>
          </a:bodyPr>
          <a:lstStyle/>
          <a:p>
            <a:r>
              <a:rPr lang="en-US" sz="900" dirty="0" smtClean="0"/>
              <a:t>2X10</a:t>
            </a:r>
            <a:r>
              <a:rPr lang="en-US" sz="900" baseline="30000" dirty="0" smtClean="0"/>
              <a:t>6</a:t>
            </a:r>
            <a:endParaRPr lang="en-US" sz="900" baseline="30000" dirty="0"/>
          </a:p>
        </p:txBody>
      </p:sp>
      <p:sp>
        <p:nvSpPr>
          <p:cNvPr id="58" name="TextBox 57"/>
          <p:cNvSpPr txBox="1"/>
          <p:nvPr/>
        </p:nvSpPr>
        <p:spPr>
          <a:xfrm>
            <a:off x="1803765" y="3820680"/>
            <a:ext cx="688592" cy="346248"/>
          </a:xfrm>
          <a:prstGeom prst="rect">
            <a:avLst/>
          </a:prstGeom>
          <a:noFill/>
        </p:spPr>
        <p:txBody>
          <a:bodyPr wrap="none" rtlCol="0">
            <a:spAutoFit/>
          </a:bodyPr>
          <a:lstStyle/>
          <a:p>
            <a:r>
              <a:rPr lang="en-US" sz="900" dirty="0" smtClean="0"/>
              <a:t>1X10</a:t>
            </a:r>
            <a:r>
              <a:rPr lang="en-US" sz="900" baseline="30000" dirty="0" smtClean="0"/>
              <a:t>6</a:t>
            </a:r>
            <a:endParaRPr lang="en-US" sz="900" baseline="30000" dirty="0"/>
          </a:p>
        </p:txBody>
      </p:sp>
      <p:sp>
        <p:nvSpPr>
          <p:cNvPr id="59" name="TextBox 58"/>
          <p:cNvSpPr txBox="1"/>
          <p:nvPr/>
        </p:nvSpPr>
        <p:spPr>
          <a:xfrm>
            <a:off x="1803765" y="4200642"/>
            <a:ext cx="688592" cy="346248"/>
          </a:xfrm>
          <a:prstGeom prst="rect">
            <a:avLst/>
          </a:prstGeom>
          <a:noFill/>
        </p:spPr>
        <p:txBody>
          <a:bodyPr wrap="none" rtlCol="0">
            <a:spAutoFit/>
          </a:bodyPr>
          <a:lstStyle/>
          <a:p>
            <a:r>
              <a:rPr lang="en-US" sz="900" dirty="0" smtClean="0"/>
              <a:t>5X10</a:t>
            </a:r>
            <a:r>
              <a:rPr lang="en-US" sz="900" baseline="30000" dirty="0" smtClean="0"/>
              <a:t>5</a:t>
            </a:r>
            <a:endParaRPr lang="en-US" sz="900" baseline="30000" dirty="0"/>
          </a:p>
        </p:txBody>
      </p:sp>
      <p:sp>
        <p:nvSpPr>
          <p:cNvPr id="60" name="TextBox 59"/>
          <p:cNvSpPr txBox="1"/>
          <p:nvPr/>
        </p:nvSpPr>
        <p:spPr>
          <a:xfrm>
            <a:off x="1807434" y="3434537"/>
            <a:ext cx="820041" cy="346248"/>
          </a:xfrm>
          <a:prstGeom prst="rect">
            <a:avLst/>
          </a:prstGeom>
          <a:noFill/>
        </p:spPr>
        <p:txBody>
          <a:bodyPr wrap="none" rtlCol="0">
            <a:spAutoFit/>
          </a:bodyPr>
          <a:lstStyle/>
          <a:p>
            <a:r>
              <a:rPr lang="en-US" sz="900" dirty="0" smtClean="0"/>
              <a:t>1.5X10</a:t>
            </a:r>
            <a:r>
              <a:rPr lang="en-US" sz="900" baseline="30000" dirty="0"/>
              <a:t>6</a:t>
            </a:r>
          </a:p>
        </p:txBody>
      </p:sp>
      <p:pic>
        <p:nvPicPr>
          <p:cNvPr id="10" name="Picture 9"/>
          <p:cNvPicPr>
            <a:picLocks noChangeAspect="1"/>
          </p:cNvPicPr>
          <p:nvPr/>
        </p:nvPicPr>
        <p:blipFill>
          <a:blip r:embed="rId4"/>
          <a:stretch>
            <a:fillRect/>
          </a:stretch>
        </p:blipFill>
        <p:spPr>
          <a:xfrm>
            <a:off x="5953071" y="374520"/>
            <a:ext cx="2465217" cy="1764000"/>
          </a:xfrm>
          <a:prstGeom prst="rect">
            <a:avLst/>
          </a:prstGeom>
        </p:spPr>
      </p:pic>
      <p:sp>
        <p:nvSpPr>
          <p:cNvPr id="62" name="TextBox 61"/>
          <p:cNvSpPr txBox="1"/>
          <p:nvPr/>
        </p:nvSpPr>
        <p:spPr>
          <a:xfrm rot="16200000">
            <a:off x="4912343" y="1003962"/>
            <a:ext cx="490489" cy="261610"/>
          </a:xfrm>
          <a:prstGeom prst="rect">
            <a:avLst/>
          </a:prstGeom>
          <a:noFill/>
        </p:spPr>
        <p:txBody>
          <a:bodyPr wrap="none" rtlCol="0">
            <a:spAutoFit/>
          </a:bodyPr>
          <a:lstStyle/>
          <a:p>
            <a:r>
              <a:rPr lang="en-US" sz="1100" dirty="0" err="1">
                <a:latin typeface="Arial"/>
                <a:cs typeface="Arial"/>
              </a:rPr>
              <a:t>c</a:t>
            </a:r>
            <a:r>
              <a:rPr lang="en-US" sz="1100" dirty="0" err="1" smtClean="0">
                <a:latin typeface="Arial"/>
                <a:cs typeface="Arial"/>
              </a:rPr>
              <a:t>fu</a:t>
            </a:r>
            <a:r>
              <a:rPr lang="en-US" sz="1100" dirty="0" smtClean="0">
                <a:latin typeface="Arial"/>
                <a:cs typeface="Arial"/>
              </a:rPr>
              <a:t>/g</a:t>
            </a:r>
            <a:endParaRPr lang="en-US" sz="1100" dirty="0">
              <a:latin typeface="Arial"/>
              <a:cs typeface="Arial"/>
            </a:endParaRPr>
          </a:p>
        </p:txBody>
      </p:sp>
      <p:sp>
        <p:nvSpPr>
          <p:cNvPr id="63" name="TextBox 62"/>
          <p:cNvSpPr txBox="1"/>
          <p:nvPr/>
        </p:nvSpPr>
        <p:spPr>
          <a:xfrm>
            <a:off x="5467780" y="402077"/>
            <a:ext cx="688592" cy="346248"/>
          </a:xfrm>
          <a:prstGeom prst="rect">
            <a:avLst/>
          </a:prstGeom>
          <a:noFill/>
        </p:spPr>
        <p:txBody>
          <a:bodyPr wrap="none" rtlCol="0">
            <a:spAutoFit/>
          </a:bodyPr>
          <a:lstStyle/>
          <a:p>
            <a:r>
              <a:rPr lang="en-US" sz="900" dirty="0" smtClean="0"/>
              <a:t>2X10</a:t>
            </a:r>
            <a:r>
              <a:rPr lang="en-US" sz="900" baseline="30000" dirty="0" smtClean="0"/>
              <a:t>6</a:t>
            </a:r>
            <a:endParaRPr lang="en-US" sz="900" baseline="30000" dirty="0"/>
          </a:p>
        </p:txBody>
      </p:sp>
      <p:sp>
        <p:nvSpPr>
          <p:cNvPr id="64" name="TextBox 63"/>
          <p:cNvSpPr txBox="1"/>
          <p:nvPr/>
        </p:nvSpPr>
        <p:spPr>
          <a:xfrm>
            <a:off x="5461956" y="1181073"/>
            <a:ext cx="688592" cy="346248"/>
          </a:xfrm>
          <a:prstGeom prst="rect">
            <a:avLst/>
          </a:prstGeom>
          <a:noFill/>
        </p:spPr>
        <p:txBody>
          <a:bodyPr wrap="none" rtlCol="0">
            <a:spAutoFit/>
          </a:bodyPr>
          <a:lstStyle/>
          <a:p>
            <a:r>
              <a:rPr lang="en-US" sz="900" dirty="0" smtClean="0"/>
              <a:t>1X10</a:t>
            </a:r>
            <a:r>
              <a:rPr lang="en-US" sz="900" baseline="30000" dirty="0" smtClean="0"/>
              <a:t>6</a:t>
            </a:r>
            <a:endParaRPr lang="en-US" sz="900" baseline="30000" dirty="0"/>
          </a:p>
        </p:txBody>
      </p:sp>
      <p:sp>
        <p:nvSpPr>
          <p:cNvPr id="65" name="TextBox 64"/>
          <p:cNvSpPr txBox="1"/>
          <p:nvPr/>
        </p:nvSpPr>
        <p:spPr>
          <a:xfrm>
            <a:off x="5461956" y="1561035"/>
            <a:ext cx="688592" cy="346248"/>
          </a:xfrm>
          <a:prstGeom prst="rect">
            <a:avLst/>
          </a:prstGeom>
          <a:noFill/>
        </p:spPr>
        <p:txBody>
          <a:bodyPr wrap="none" rtlCol="0">
            <a:spAutoFit/>
          </a:bodyPr>
          <a:lstStyle/>
          <a:p>
            <a:r>
              <a:rPr lang="en-US" sz="900" dirty="0" smtClean="0"/>
              <a:t>5X10</a:t>
            </a:r>
            <a:r>
              <a:rPr lang="en-US" sz="900" baseline="30000" dirty="0" smtClean="0"/>
              <a:t>5</a:t>
            </a:r>
            <a:endParaRPr lang="en-US" sz="900" baseline="30000" dirty="0"/>
          </a:p>
        </p:txBody>
      </p:sp>
      <p:sp>
        <p:nvSpPr>
          <p:cNvPr id="66" name="TextBox 65"/>
          <p:cNvSpPr txBox="1"/>
          <p:nvPr/>
        </p:nvSpPr>
        <p:spPr>
          <a:xfrm>
            <a:off x="5465625" y="794930"/>
            <a:ext cx="820041" cy="346248"/>
          </a:xfrm>
          <a:prstGeom prst="rect">
            <a:avLst/>
          </a:prstGeom>
          <a:noFill/>
        </p:spPr>
        <p:txBody>
          <a:bodyPr wrap="none" rtlCol="0">
            <a:spAutoFit/>
          </a:bodyPr>
          <a:lstStyle/>
          <a:p>
            <a:r>
              <a:rPr lang="en-US" sz="900" dirty="0" smtClean="0"/>
              <a:t>1.5X10</a:t>
            </a:r>
            <a:r>
              <a:rPr lang="en-US" sz="900" baseline="30000" dirty="0"/>
              <a:t>6</a:t>
            </a:r>
          </a:p>
        </p:txBody>
      </p:sp>
      <p:pic>
        <p:nvPicPr>
          <p:cNvPr id="12" name="Picture 11"/>
          <p:cNvPicPr>
            <a:picLocks noChangeAspect="1"/>
          </p:cNvPicPr>
          <p:nvPr/>
        </p:nvPicPr>
        <p:blipFill>
          <a:blip r:embed="rId5"/>
          <a:stretch>
            <a:fillRect/>
          </a:stretch>
        </p:blipFill>
        <p:spPr>
          <a:xfrm>
            <a:off x="5953074" y="2998586"/>
            <a:ext cx="2465217" cy="1764000"/>
          </a:xfrm>
          <a:prstGeom prst="rect">
            <a:avLst/>
          </a:prstGeom>
        </p:spPr>
      </p:pic>
      <p:sp>
        <p:nvSpPr>
          <p:cNvPr id="68" name="TextBox 67"/>
          <p:cNvSpPr txBox="1"/>
          <p:nvPr/>
        </p:nvSpPr>
        <p:spPr>
          <a:xfrm rot="16200000">
            <a:off x="4901851" y="3628033"/>
            <a:ext cx="490489" cy="261610"/>
          </a:xfrm>
          <a:prstGeom prst="rect">
            <a:avLst/>
          </a:prstGeom>
          <a:noFill/>
        </p:spPr>
        <p:txBody>
          <a:bodyPr wrap="none" rtlCol="0">
            <a:spAutoFit/>
          </a:bodyPr>
          <a:lstStyle/>
          <a:p>
            <a:r>
              <a:rPr lang="en-US" sz="1100" dirty="0" err="1">
                <a:latin typeface="Arial"/>
                <a:cs typeface="Arial"/>
              </a:rPr>
              <a:t>c</a:t>
            </a:r>
            <a:r>
              <a:rPr lang="en-US" sz="1100" dirty="0" err="1" smtClean="0">
                <a:latin typeface="Arial"/>
                <a:cs typeface="Arial"/>
              </a:rPr>
              <a:t>fu</a:t>
            </a:r>
            <a:r>
              <a:rPr lang="en-US" sz="1100" dirty="0" smtClean="0">
                <a:latin typeface="Arial"/>
                <a:cs typeface="Arial"/>
              </a:rPr>
              <a:t>/g</a:t>
            </a:r>
            <a:endParaRPr lang="en-US" sz="1100" dirty="0">
              <a:latin typeface="Arial"/>
              <a:cs typeface="Arial"/>
            </a:endParaRPr>
          </a:p>
        </p:txBody>
      </p:sp>
      <p:sp>
        <p:nvSpPr>
          <p:cNvPr id="69" name="TextBox 68"/>
          <p:cNvSpPr txBox="1"/>
          <p:nvPr/>
        </p:nvSpPr>
        <p:spPr>
          <a:xfrm>
            <a:off x="5457288" y="3026148"/>
            <a:ext cx="688592" cy="346248"/>
          </a:xfrm>
          <a:prstGeom prst="rect">
            <a:avLst/>
          </a:prstGeom>
          <a:noFill/>
        </p:spPr>
        <p:txBody>
          <a:bodyPr wrap="none" rtlCol="0">
            <a:spAutoFit/>
          </a:bodyPr>
          <a:lstStyle/>
          <a:p>
            <a:r>
              <a:rPr lang="en-US" sz="900" dirty="0" smtClean="0"/>
              <a:t>2X10</a:t>
            </a:r>
            <a:r>
              <a:rPr lang="en-US" sz="900" baseline="30000" dirty="0" smtClean="0"/>
              <a:t>6</a:t>
            </a:r>
            <a:endParaRPr lang="en-US" sz="900" baseline="30000" dirty="0"/>
          </a:p>
        </p:txBody>
      </p:sp>
      <p:sp>
        <p:nvSpPr>
          <p:cNvPr id="70" name="TextBox 69"/>
          <p:cNvSpPr txBox="1"/>
          <p:nvPr/>
        </p:nvSpPr>
        <p:spPr>
          <a:xfrm>
            <a:off x="5451464" y="3805144"/>
            <a:ext cx="688592" cy="346248"/>
          </a:xfrm>
          <a:prstGeom prst="rect">
            <a:avLst/>
          </a:prstGeom>
          <a:noFill/>
        </p:spPr>
        <p:txBody>
          <a:bodyPr wrap="none" rtlCol="0">
            <a:spAutoFit/>
          </a:bodyPr>
          <a:lstStyle/>
          <a:p>
            <a:r>
              <a:rPr lang="en-US" sz="900" dirty="0" smtClean="0"/>
              <a:t>1X10</a:t>
            </a:r>
            <a:r>
              <a:rPr lang="en-US" sz="900" baseline="30000" dirty="0" smtClean="0"/>
              <a:t>6</a:t>
            </a:r>
            <a:endParaRPr lang="en-US" sz="900" baseline="30000" dirty="0"/>
          </a:p>
        </p:txBody>
      </p:sp>
      <p:sp>
        <p:nvSpPr>
          <p:cNvPr id="71" name="TextBox 70"/>
          <p:cNvSpPr txBox="1"/>
          <p:nvPr/>
        </p:nvSpPr>
        <p:spPr>
          <a:xfrm>
            <a:off x="5451464" y="4185106"/>
            <a:ext cx="688592" cy="346248"/>
          </a:xfrm>
          <a:prstGeom prst="rect">
            <a:avLst/>
          </a:prstGeom>
          <a:noFill/>
        </p:spPr>
        <p:txBody>
          <a:bodyPr wrap="none" rtlCol="0">
            <a:spAutoFit/>
          </a:bodyPr>
          <a:lstStyle/>
          <a:p>
            <a:r>
              <a:rPr lang="en-US" sz="900" dirty="0" smtClean="0"/>
              <a:t>5X10</a:t>
            </a:r>
            <a:r>
              <a:rPr lang="en-US" sz="900" baseline="30000" dirty="0" smtClean="0"/>
              <a:t>5</a:t>
            </a:r>
            <a:endParaRPr lang="en-US" sz="900" baseline="30000" dirty="0"/>
          </a:p>
        </p:txBody>
      </p:sp>
      <p:sp>
        <p:nvSpPr>
          <p:cNvPr id="72" name="TextBox 71"/>
          <p:cNvSpPr txBox="1"/>
          <p:nvPr/>
        </p:nvSpPr>
        <p:spPr>
          <a:xfrm>
            <a:off x="5455133" y="3419001"/>
            <a:ext cx="820041" cy="346248"/>
          </a:xfrm>
          <a:prstGeom prst="rect">
            <a:avLst/>
          </a:prstGeom>
          <a:noFill/>
        </p:spPr>
        <p:txBody>
          <a:bodyPr wrap="none" rtlCol="0">
            <a:spAutoFit/>
          </a:bodyPr>
          <a:lstStyle/>
          <a:p>
            <a:r>
              <a:rPr lang="en-US" sz="900" dirty="0" smtClean="0"/>
              <a:t>1.5X10</a:t>
            </a:r>
            <a:r>
              <a:rPr lang="en-US" sz="900" baseline="30000" dirty="0"/>
              <a:t>6</a:t>
            </a:r>
          </a:p>
        </p:txBody>
      </p:sp>
    </p:spTree>
    <p:extLst>
      <p:ext uri="{BB962C8B-B14F-4D97-AF65-F5344CB8AC3E}">
        <p14:creationId xmlns:p14="http://schemas.microsoft.com/office/powerpoint/2010/main" val="1310566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107924" y="1790975"/>
            <a:ext cx="3724666" cy="2084113"/>
            <a:chOff x="2790258" y="2650845"/>
            <a:chExt cx="3724666" cy="2084113"/>
          </a:xfrm>
        </p:grpSpPr>
        <p:graphicFrame>
          <p:nvGraphicFramePr>
            <p:cNvPr id="4" name="Chart 3"/>
            <p:cNvGraphicFramePr/>
            <p:nvPr>
              <p:extLst>
                <p:ext uri="{D42A27DB-BD31-4B8C-83A1-F6EECF244321}">
                  <p14:modId xmlns:p14="http://schemas.microsoft.com/office/powerpoint/2010/main" val="314816966"/>
                </p:ext>
              </p:extLst>
            </p:nvPr>
          </p:nvGraphicFramePr>
          <p:xfrm>
            <a:off x="2790258" y="2650845"/>
            <a:ext cx="3724666" cy="2084113"/>
          </p:xfrm>
          <a:graphic>
            <a:graphicData uri="http://schemas.openxmlformats.org/drawingml/2006/chart">
              <c:chart xmlns:c="http://schemas.openxmlformats.org/drawingml/2006/chart" xmlns:r="http://schemas.openxmlformats.org/officeDocument/2006/relationships" r:id="rId2"/>
            </a:graphicData>
          </a:graphic>
        </p:graphicFrame>
        <p:sp>
          <p:nvSpPr>
            <p:cNvPr id="5" name="Down Arrow 4"/>
            <p:cNvSpPr/>
            <p:nvPr/>
          </p:nvSpPr>
          <p:spPr>
            <a:xfrm>
              <a:off x="3675821" y="3655685"/>
              <a:ext cx="79474" cy="248109"/>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Text Box 2"/>
            <p:cNvSpPr txBox="1">
              <a:spLocks noChangeArrowheads="1"/>
            </p:cNvSpPr>
            <p:nvPr/>
          </p:nvSpPr>
          <p:spPr bwMode="auto">
            <a:xfrm>
              <a:off x="2809180" y="2671521"/>
              <a:ext cx="253433" cy="318406"/>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endParaRPr lang="en-GB" sz="1100" dirty="0">
                <a:effectLst/>
                <a:latin typeface="Calibri"/>
                <a:ea typeface="Calibri"/>
                <a:cs typeface="Times New Roman"/>
              </a:endParaRPr>
            </a:p>
          </p:txBody>
        </p:sp>
        <p:sp>
          <p:nvSpPr>
            <p:cNvPr id="7" name="Down Arrow 6"/>
            <p:cNvSpPr/>
            <p:nvPr/>
          </p:nvSpPr>
          <p:spPr>
            <a:xfrm>
              <a:off x="4488332" y="2855207"/>
              <a:ext cx="87583" cy="204363"/>
            </a:xfrm>
            <a:prstGeom prst="downArrow">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Rectangle 8"/>
          <p:cNvSpPr/>
          <p:nvPr/>
        </p:nvSpPr>
        <p:spPr>
          <a:xfrm>
            <a:off x="610598" y="4326115"/>
            <a:ext cx="8972580" cy="1277273"/>
          </a:xfrm>
          <a:prstGeom prst="rect">
            <a:avLst/>
          </a:prstGeom>
        </p:spPr>
        <p:txBody>
          <a:bodyPr wrap="square">
            <a:spAutoFit/>
          </a:bodyPr>
          <a:lstStyle/>
          <a:p>
            <a:r>
              <a:rPr lang="en-US" sz="1100" b="1" dirty="0" smtClean="0">
                <a:latin typeface="Arial"/>
                <a:cs typeface="Arial"/>
              </a:rPr>
              <a:t>Supp. Fig. 4: </a:t>
            </a:r>
            <a:r>
              <a:rPr lang="en-US" sz="1100" b="1" dirty="0">
                <a:latin typeface="Arial"/>
                <a:cs typeface="Arial"/>
              </a:rPr>
              <a:t>Reverse phase HPLC analysis of </a:t>
            </a:r>
            <a:r>
              <a:rPr lang="en-US" sz="1100" b="1" dirty="0" err="1">
                <a:latin typeface="Arial"/>
                <a:cs typeface="Arial"/>
              </a:rPr>
              <a:t>mucin</a:t>
            </a:r>
            <a:r>
              <a:rPr lang="en-US" sz="1100" b="1" dirty="0">
                <a:latin typeface="Arial"/>
                <a:cs typeface="Arial"/>
              </a:rPr>
              <a:t> degradation</a:t>
            </a:r>
            <a:r>
              <a:rPr lang="en-US" sz="1100" dirty="0">
                <a:latin typeface="Arial"/>
                <a:cs typeface="Arial"/>
              </a:rPr>
              <a:t>. </a:t>
            </a:r>
            <a:endParaRPr lang="en-US" sz="1100" dirty="0" smtClean="0">
              <a:latin typeface="Arial"/>
              <a:cs typeface="Arial"/>
            </a:endParaRPr>
          </a:p>
          <a:p>
            <a:pPr algn="just"/>
            <a:endParaRPr lang="en-US" sz="1100" dirty="0" smtClean="0">
              <a:latin typeface="Arial"/>
              <a:cs typeface="Arial"/>
            </a:endParaRPr>
          </a:p>
          <a:p>
            <a:pPr algn="just"/>
            <a:r>
              <a:rPr lang="en-US" sz="1100" dirty="0" smtClean="0">
                <a:latin typeface="Arial"/>
                <a:cs typeface="Arial"/>
              </a:rPr>
              <a:t>The </a:t>
            </a:r>
            <a:r>
              <a:rPr lang="en-US" sz="1100" dirty="0">
                <a:latin typeface="Arial"/>
                <a:cs typeface="Arial"/>
              </a:rPr>
              <a:t>distinct peak (black arrow) in </a:t>
            </a:r>
            <a:r>
              <a:rPr lang="en-US" sz="1100" i="1" dirty="0">
                <a:latin typeface="Arial"/>
                <a:cs typeface="Arial"/>
              </a:rPr>
              <a:t>panel B</a:t>
            </a:r>
            <a:r>
              <a:rPr lang="en-US" sz="1100" dirty="0">
                <a:latin typeface="Arial"/>
                <a:cs typeface="Arial"/>
              </a:rPr>
              <a:t> indicates the appearance of more polar components and increased solubility of </a:t>
            </a:r>
            <a:r>
              <a:rPr lang="en-US" sz="1100" dirty="0" err="1">
                <a:latin typeface="Arial"/>
                <a:cs typeface="Arial"/>
              </a:rPr>
              <a:t>mucins</a:t>
            </a:r>
            <a:r>
              <a:rPr lang="en-US" sz="1100" dirty="0">
                <a:latin typeface="Arial"/>
                <a:cs typeface="Arial"/>
              </a:rPr>
              <a:t> after incubation with wild type (630</a:t>
            </a:r>
            <a:r>
              <a:rPr lang="en-US" sz="1100" dirty="0">
                <a:latin typeface="Symbol" charset="2"/>
                <a:cs typeface="Symbol" charset="2"/>
              </a:rPr>
              <a:t>D</a:t>
            </a:r>
            <a:r>
              <a:rPr lang="en-US" sz="1100" dirty="0">
                <a:latin typeface="Arial"/>
                <a:cs typeface="Arial"/>
              </a:rPr>
              <a:t>erm) spores only (red line). Treatment of </a:t>
            </a:r>
            <a:r>
              <a:rPr lang="en-US" sz="1100" dirty="0" err="1">
                <a:latin typeface="Arial"/>
                <a:cs typeface="Arial"/>
              </a:rPr>
              <a:t>mucin</a:t>
            </a:r>
            <a:r>
              <a:rPr lang="en-US" sz="1100" dirty="0">
                <a:latin typeface="Arial"/>
                <a:cs typeface="Arial"/>
              </a:rPr>
              <a:t> with pure </a:t>
            </a:r>
            <a:r>
              <a:rPr lang="en-US" sz="1100" dirty="0" err="1" smtClean="0">
                <a:latin typeface="Arial"/>
                <a:cs typeface="Arial"/>
              </a:rPr>
              <a:t>CotE</a:t>
            </a:r>
            <a:r>
              <a:rPr lang="en-US" sz="1100" baseline="30000" dirty="0" smtClean="0">
                <a:latin typeface="Arial"/>
                <a:cs typeface="Arial"/>
              </a:rPr>
              <a:t>-</a:t>
            </a:r>
            <a:r>
              <a:rPr lang="en-US" sz="1100" dirty="0" smtClean="0">
                <a:latin typeface="Arial"/>
                <a:cs typeface="Arial"/>
              </a:rPr>
              <a:t> </a:t>
            </a:r>
            <a:r>
              <a:rPr lang="en-US" sz="1100" dirty="0">
                <a:latin typeface="Arial"/>
                <a:cs typeface="Arial"/>
              </a:rPr>
              <a:t>spores had no such effect (green line). Untreated </a:t>
            </a:r>
            <a:r>
              <a:rPr lang="en-US" sz="1100" dirty="0" err="1">
                <a:latin typeface="Arial"/>
                <a:cs typeface="Arial"/>
              </a:rPr>
              <a:t>mucin</a:t>
            </a:r>
            <a:r>
              <a:rPr lang="en-US" sz="1100" dirty="0">
                <a:latin typeface="Arial"/>
                <a:cs typeface="Arial"/>
              </a:rPr>
              <a:t> (blue line). The red arrow represents the start of the gradient elution</a:t>
            </a:r>
            <a:r>
              <a:rPr lang="en-US" sz="1100" dirty="0" smtClean="0">
                <a:latin typeface="Arial"/>
                <a:cs typeface="Arial"/>
              </a:rPr>
              <a:t>.</a:t>
            </a:r>
          </a:p>
          <a:p>
            <a:pPr algn="just"/>
            <a:endParaRPr lang="en-US" sz="1100" dirty="0">
              <a:latin typeface="Arial"/>
              <a:cs typeface="Arial"/>
            </a:endParaRPr>
          </a:p>
          <a:p>
            <a:pPr algn="just"/>
            <a:endParaRPr lang="en-GB" sz="1100" dirty="0">
              <a:latin typeface="Arial"/>
              <a:cs typeface="Arial"/>
            </a:endParaRPr>
          </a:p>
        </p:txBody>
      </p:sp>
    </p:spTree>
    <p:extLst>
      <p:ext uri="{BB962C8B-B14F-4D97-AF65-F5344CB8AC3E}">
        <p14:creationId xmlns:p14="http://schemas.microsoft.com/office/powerpoint/2010/main" val="1731682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991434" y="1848710"/>
            <a:ext cx="2870200" cy="2057400"/>
          </a:xfrm>
          <a:prstGeom prst="rect">
            <a:avLst/>
          </a:prstGeom>
        </p:spPr>
      </p:pic>
      <p:pic>
        <p:nvPicPr>
          <p:cNvPr id="5" name="Picture 4"/>
          <p:cNvPicPr>
            <a:picLocks noChangeAspect="1"/>
          </p:cNvPicPr>
          <p:nvPr/>
        </p:nvPicPr>
        <p:blipFill>
          <a:blip r:embed="rId3"/>
          <a:stretch>
            <a:fillRect/>
          </a:stretch>
        </p:blipFill>
        <p:spPr>
          <a:xfrm>
            <a:off x="5544639" y="1784571"/>
            <a:ext cx="2870200" cy="2057400"/>
          </a:xfrm>
          <a:prstGeom prst="rect">
            <a:avLst/>
          </a:prstGeom>
        </p:spPr>
      </p:pic>
      <p:sp>
        <p:nvSpPr>
          <p:cNvPr id="9" name="TextBox 8"/>
          <p:cNvSpPr txBox="1"/>
          <p:nvPr/>
        </p:nvSpPr>
        <p:spPr>
          <a:xfrm>
            <a:off x="2064722" y="3878568"/>
            <a:ext cx="2731947" cy="261610"/>
          </a:xfrm>
          <a:prstGeom prst="rect">
            <a:avLst/>
          </a:prstGeom>
          <a:noFill/>
        </p:spPr>
        <p:txBody>
          <a:bodyPr wrap="square" rtlCol="0">
            <a:spAutoFit/>
          </a:bodyPr>
          <a:lstStyle/>
          <a:p>
            <a:r>
              <a:rPr lang="en-US" sz="1100" dirty="0">
                <a:latin typeface="Arial"/>
                <a:cs typeface="Arial"/>
              </a:rPr>
              <a:t> </a:t>
            </a:r>
            <a:r>
              <a:rPr lang="en-US" sz="1100" dirty="0" smtClean="0">
                <a:latin typeface="Arial"/>
                <a:cs typeface="Arial"/>
              </a:rPr>
              <a:t>    </a:t>
            </a:r>
            <a:r>
              <a:rPr lang="en-US" sz="1100" dirty="0" err="1" smtClean="0">
                <a:latin typeface="Arial"/>
                <a:cs typeface="Arial"/>
              </a:rPr>
              <a:t>CotE</a:t>
            </a:r>
            <a:r>
              <a:rPr lang="en-US" sz="1100" baseline="30000" dirty="0" smtClean="0">
                <a:latin typeface="Arial"/>
                <a:cs typeface="Arial"/>
              </a:rPr>
              <a:t>+</a:t>
            </a:r>
            <a:r>
              <a:rPr lang="en-US" sz="1100" dirty="0">
                <a:latin typeface="Arial"/>
                <a:cs typeface="Arial"/>
              </a:rPr>
              <a:t> </a:t>
            </a:r>
            <a:r>
              <a:rPr lang="en-US" sz="1100" dirty="0" smtClean="0">
                <a:latin typeface="Arial"/>
                <a:cs typeface="Arial"/>
              </a:rPr>
              <a:t>             </a:t>
            </a:r>
            <a:r>
              <a:rPr lang="en-US" sz="1100" dirty="0" err="1" smtClean="0">
                <a:latin typeface="Arial"/>
                <a:cs typeface="Arial"/>
              </a:rPr>
              <a:t>CotE</a:t>
            </a:r>
            <a:r>
              <a:rPr lang="en-US" sz="1100" baseline="30000" dirty="0" smtClean="0">
                <a:latin typeface="Arial"/>
                <a:cs typeface="Arial"/>
              </a:rPr>
              <a:t>-</a:t>
            </a:r>
            <a:r>
              <a:rPr lang="en-US" sz="1100" dirty="0" smtClean="0">
                <a:latin typeface="Arial"/>
                <a:cs typeface="Arial"/>
              </a:rPr>
              <a:t>              </a:t>
            </a:r>
            <a:r>
              <a:rPr lang="en-US" sz="1100" dirty="0" err="1" smtClean="0">
                <a:latin typeface="Arial"/>
                <a:cs typeface="Arial"/>
              </a:rPr>
              <a:t>CotEC</a:t>
            </a:r>
            <a:r>
              <a:rPr lang="en-US" sz="1100" baseline="30000" dirty="0" smtClean="0">
                <a:latin typeface="Arial"/>
                <a:cs typeface="Arial"/>
              </a:rPr>
              <a:t>-</a:t>
            </a:r>
            <a:endParaRPr lang="en-US" sz="1100" baseline="30000" dirty="0">
              <a:latin typeface="Arial"/>
              <a:cs typeface="Arial"/>
            </a:endParaRPr>
          </a:p>
        </p:txBody>
      </p:sp>
      <p:sp>
        <p:nvSpPr>
          <p:cNvPr id="2" name="TextBox 1"/>
          <p:cNvSpPr txBox="1"/>
          <p:nvPr/>
        </p:nvSpPr>
        <p:spPr>
          <a:xfrm rot="16200000">
            <a:off x="1165264" y="2674710"/>
            <a:ext cx="911778" cy="246221"/>
          </a:xfrm>
          <a:prstGeom prst="rect">
            <a:avLst/>
          </a:prstGeom>
          <a:noFill/>
        </p:spPr>
        <p:txBody>
          <a:bodyPr wrap="none" rtlCol="0">
            <a:spAutoFit/>
          </a:bodyPr>
          <a:lstStyle/>
          <a:p>
            <a:r>
              <a:rPr lang="en-US" sz="1000" dirty="0" smtClean="0">
                <a:latin typeface="Arial"/>
                <a:cs typeface="Arial"/>
              </a:rPr>
              <a:t>Toxin A </a:t>
            </a:r>
            <a:r>
              <a:rPr lang="en-US" sz="1000" dirty="0" smtClean="0">
                <a:latin typeface="Symbol" charset="2"/>
                <a:cs typeface="Symbol" charset="2"/>
              </a:rPr>
              <a:t>m</a:t>
            </a:r>
            <a:r>
              <a:rPr lang="en-US" sz="1000" dirty="0" smtClean="0">
                <a:latin typeface="Arial"/>
                <a:cs typeface="Arial"/>
              </a:rPr>
              <a:t>g/g</a:t>
            </a:r>
            <a:endParaRPr lang="en-US" sz="1000" dirty="0">
              <a:latin typeface="Arial"/>
              <a:cs typeface="Arial"/>
            </a:endParaRPr>
          </a:p>
        </p:txBody>
      </p:sp>
      <p:sp>
        <p:nvSpPr>
          <p:cNvPr id="3" name="TextBox 2"/>
          <p:cNvSpPr txBox="1"/>
          <p:nvPr/>
        </p:nvSpPr>
        <p:spPr>
          <a:xfrm>
            <a:off x="1786573" y="1878736"/>
            <a:ext cx="255987" cy="246221"/>
          </a:xfrm>
          <a:prstGeom prst="rect">
            <a:avLst/>
          </a:prstGeom>
          <a:noFill/>
        </p:spPr>
        <p:txBody>
          <a:bodyPr wrap="none" rtlCol="0">
            <a:spAutoFit/>
          </a:bodyPr>
          <a:lstStyle/>
          <a:p>
            <a:r>
              <a:rPr lang="en-US" sz="1000" dirty="0" smtClean="0">
                <a:latin typeface="Arial"/>
                <a:cs typeface="Arial"/>
              </a:rPr>
              <a:t>5</a:t>
            </a:r>
            <a:endParaRPr lang="en-US" sz="1000" dirty="0">
              <a:latin typeface="Arial"/>
              <a:cs typeface="Arial"/>
            </a:endParaRPr>
          </a:p>
        </p:txBody>
      </p:sp>
      <p:sp>
        <p:nvSpPr>
          <p:cNvPr id="11" name="TextBox 10"/>
          <p:cNvSpPr txBox="1"/>
          <p:nvPr/>
        </p:nvSpPr>
        <p:spPr>
          <a:xfrm>
            <a:off x="1786325" y="2236235"/>
            <a:ext cx="261610" cy="246221"/>
          </a:xfrm>
          <a:prstGeom prst="rect">
            <a:avLst/>
          </a:prstGeom>
          <a:noFill/>
        </p:spPr>
        <p:txBody>
          <a:bodyPr wrap="none" rtlCol="0">
            <a:spAutoFit/>
          </a:bodyPr>
          <a:lstStyle/>
          <a:p>
            <a:r>
              <a:rPr lang="en-US" sz="1000" dirty="0" smtClean="0">
                <a:latin typeface="Arial"/>
                <a:cs typeface="Arial"/>
              </a:rPr>
              <a:t>4</a:t>
            </a:r>
            <a:endParaRPr lang="en-US" sz="1000" dirty="0">
              <a:latin typeface="Arial"/>
              <a:cs typeface="Arial"/>
            </a:endParaRPr>
          </a:p>
        </p:txBody>
      </p:sp>
      <p:sp>
        <p:nvSpPr>
          <p:cNvPr id="12" name="TextBox 11"/>
          <p:cNvSpPr txBox="1"/>
          <p:nvPr/>
        </p:nvSpPr>
        <p:spPr>
          <a:xfrm>
            <a:off x="1786077" y="2601622"/>
            <a:ext cx="255987" cy="246221"/>
          </a:xfrm>
          <a:prstGeom prst="rect">
            <a:avLst/>
          </a:prstGeom>
          <a:noFill/>
        </p:spPr>
        <p:txBody>
          <a:bodyPr wrap="none" rtlCol="0">
            <a:spAutoFit/>
          </a:bodyPr>
          <a:lstStyle/>
          <a:p>
            <a:r>
              <a:rPr lang="en-US" sz="1000" dirty="0">
                <a:latin typeface="Arial"/>
                <a:cs typeface="Arial"/>
              </a:rPr>
              <a:t>3</a:t>
            </a:r>
          </a:p>
        </p:txBody>
      </p:sp>
      <p:sp>
        <p:nvSpPr>
          <p:cNvPr id="13" name="TextBox 12"/>
          <p:cNvSpPr txBox="1"/>
          <p:nvPr/>
        </p:nvSpPr>
        <p:spPr>
          <a:xfrm>
            <a:off x="1788594" y="2959119"/>
            <a:ext cx="255987" cy="246221"/>
          </a:xfrm>
          <a:prstGeom prst="rect">
            <a:avLst/>
          </a:prstGeom>
          <a:noFill/>
        </p:spPr>
        <p:txBody>
          <a:bodyPr wrap="none" rtlCol="0">
            <a:spAutoFit/>
          </a:bodyPr>
          <a:lstStyle/>
          <a:p>
            <a:r>
              <a:rPr lang="en-US" sz="1000" dirty="0" smtClean="0">
                <a:latin typeface="Arial"/>
                <a:cs typeface="Arial"/>
              </a:rPr>
              <a:t>2</a:t>
            </a:r>
            <a:endParaRPr lang="en-US" sz="1000" dirty="0">
              <a:latin typeface="Arial"/>
              <a:cs typeface="Arial"/>
            </a:endParaRPr>
          </a:p>
        </p:txBody>
      </p:sp>
      <p:sp>
        <p:nvSpPr>
          <p:cNvPr id="14" name="TextBox 13"/>
          <p:cNvSpPr txBox="1"/>
          <p:nvPr/>
        </p:nvSpPr>
        <p:spPr>
          <a:xfrm>
            <a:off x="1791111" y="3332392"/>
            <a:ext cx="255987" cy="246221"/>
          </a:xfrm>
          <a:prstGeom prst="rect">
            <a:avLst/>
          </a:prstGeom>
          <a:noFill/>
        </p:spPr>
        <p:txBody>
          <a:bodyPr wrap="none" rtlCol="0">
            <a:spAutoFit/>
          </a:bodyPr>
          <a:lstStyle/>
          <a:p>
            <a:r>
              <a:rPr lang="en-US" sz="1000" dirty="0">
                <a:latin typeface="Arial"/>
                <a:cs typeface="Arial"/>
              </a:rPr>
              <a:t>1</a:t>
            </a:r>
          </a:p>
        </p:txBody>
      </p:sp>
      <p:sp>
        <p:nvSpPr>
          <p:cNvPr id="10" name="TextBox 9"/>
          <p:cNvSpPr txBox="1"/>
          <p:nvPr/>
        </p:nvSpPr>
        <p:spPr>
          <a:xfrm>
            <a:off x="5603774" y="3809327"/>
            <a:ext cx="2731947" cy="261610"/>
          </a:xfrm>
          <a:prstGeom prst="rect">
            <a:avLst/>
          </a:prstGeom>
          <a:noFill/>
        </p:spPr>
        <p:txBody>
          <a:bodyPr wrap="square" rtlCol="0">
            <a:spAutoFit/>
          </a:bodyPr>
          <a:lstStyle/>
          <a:p>
            <a:r>
              <a:rPr lang="en-US" sz="1100" dirty="0">
                <a:latin typeface="Arial"/>
                <a:cs typeface="Arial"/>
              </a:rPr>
              <a:t> </a:t>
            </a:r>
            <a:r>
              <a:rPr lang="en-US" sz="1100" dirty="0" smtClean="0">
                <a:latin typeface="Arial"/>
                <a:cs typeface="Arial"/>
              </a:rPr>
              <a:t>    </a:t>
            </a:r>
            <a:r>
              <a:rPr lang="en-US" sz="1100" dirty="0" err="1" smtClean="0">
                <a:latin typeface="Arial"/>
                <a:cs typeface="Arial"/>
              </a:rPr>
              <a:t>CotE</a:t>
            </a:r>
            <a:r>
              <a:rPr lang="en-US" sz="1100" baseline="30000" dirty="0" smtClean="0">
                <a:latin typeface="Arial"/>
                <a:cs typeface="Arial"/>
              </a:rPr>
              <a:t>+</a:t>
            </a:r>
            <a:r>
              <a:rPr lang="en-US" sz="1100" dirty="0">
                <a:latin typeface="Arial"/>
                <a:cs typeface="Arial"/>
              </a:rPr>
              <a:t> </a:t>
            </a:r>
            <a:r>
              <a:rPr lang="en-US" sz="1100" dirty="0" smtClean="0">
                <a:latin typeface="Arial"/>
                <a:cs typeface="Arial"/>
              </a:rPr>
              <a:t>             </a:t>
            </a:r>
            <a:r>
              <a:rPr lang="en-US" sz="1100" dirty="0" err="1" smtClean="0">
                <a:latin typeface="Arial"/>
                <a:cs typeface="Arial"/>
              </a:rPr>
              <a:t>CotE</a:t>
            </a:r>
            <a:r>
              <a:rPr lang="en-US" sz="1100" baseline="30000" dirty="0" smtClean="0">
                <a:latin typeface="Arial"/>
                <a:cs typeface="Arial"/>
              </a:rPr>
              <a:t>-</a:t>
            </a:r>
            <a:r>
              <a:rPr lang="en-US" sz="1100" dirty="0" smtClean="0">
                <a:latin typeface="Arial"/>
                <a:cs typeface="Arial"/>
              </a:rPr>
              <a:t>              </a:t>
            </a:r>
            <a:r>
              <a:rPr lang="en-US" sz="1100" dirty="0" err="1" smtClean="0">
                <a:latin typeface="Arial"/>
                <a:cs typeface="Arial"/>
              </a:rPr>
              <a:t>CotEC</a:t>
            </a:r>
            <a:r>
              <a:rPr lang="en-US" sz="1100" baseline="30000" dirty="0" smtClean="0">
                <a:latin typeface="Arial"/>
                <a:cs typeface="Arial"/>
              </a:rPr>
              <a:t>-</a:t>
            </a:r>
            <a:endParaRPr lang="en-US" sz="1100" baseline="30000" dirty="0">
              <a:latin typeface="Arial"/>
              <a:cs typeface="Arial"/>
            </a:endParaRPr>
          </a:p>
        </p:txBody>
      </p:sp>
      <p:grpSp>
        <p:nvGrpSpPr>
          <p:cNvPr id="4" name="Group 3"/>
          <p:cNvGrpSpPr/>
          <p:nvPr/>
        </p:nvGrpSpPr>
        <p:grpSpPr>
          <a:xfrm>
            <a:off x="5042575" y="1820665"/>
            <a:ext cx="582457" cy="1624435"/>
            <a:chOff x="62450" y="3330657"/>
            <a:chExt cx="582457" cy="1624435"/>
          </a:xfrm>
        </p:grpSpPr>
        <p:sp>
          <p:nvSpPr>
            <p:cNvPr id="15" name="TextBox 14"/>
            <p:cNvSpPr txBox="1"/>
            <p:nvPr/>
          </p:nvSpPr>
          <p:spPr>
            <a:xfrm rot="16200000">
              <a:off x="-234699" y="4115795"/>
              <a:ext cx="840520" cy="246221"/>
            </a:xfrm>
            <a:prstGeom prst="rect">
              <a:avLst/>
            </a:prstGeom>
            <a:noFill/>
          </p:spPr>
          <p:txBody>
            <a:bodyPr wrap="none" rtlCol="0">
              <a:spAutoFit/>
            </a:bodyPr>
            <a:lstStyle/>
            <a:p>
              <a:r>
                <a:rPr lang="en-US" sz="1000" dirty="0" smtClean="0">
                  <a:latin typeface="Arial"/>
                  <a:cs typeface="Arial"/>
                </a:rPr>
                <a:t>Spore </a:t>
              </a:r>
              <a:r>
                <a:rPr lang="en-US" sz="1000" dirty="0" err="1" smtClean="0">
                  <a:latin typeface="Arial"/>
                  <a:cs typeface="Arial"/>
                </a:rPr>
                <a:t>cfu</a:t>
              </a:r>
              <a:r>
                <a:rPr lang="en-US" sz="1000" dirty="0" smtClean="0">
                  <a:latin typeface="Arial"/>
                  <a:cs typeface="Arial"/>
                </a:rPr>
                <a:t>/g</a:t>
              </a:r>
              <a:endParaRPr lang="en-US" sz="1000" dirty="0">
                <a:latin typeface="Arial"/>
                <a:cs typeface="Arial"/>
              </a:endParaRPr>
            </a:p>
          </p:txBody>
        </p:sp>
        <p:sp>
          <p:nvSpPr>
            <p:cNvPr id="17" name="TextBox 16"/>
            <p:cNvSpPr txBox="1"/>
            <p:nvPr/>
          </p:nvSpPr>
          <p:spPr>
            <a:xfrm>
              <a:off x="264047" y="3791820"/>
              <a:ext cx="377026" cy="246221"/>
            </a:xfrm>
            <a:prstGeom prst="rect">
              <a:avLst/>
            </a:prstGeom>
            <a:noFill/>
          </p:spPr>
          <p:txBody>
            <a:bodyPr wrap="none" rtlCol="0">
              <a:spAutoFit/>
            </a:bodyPr>
            <a:lstStyle/>
            <a:p>
              <a:r>
                <a:rPr lang="en-US" sz="1000" dirty="0" smtClean="0">
                  <a:latin typeface="Arial"/>
                  <a:cs typeface="Arial"/>
                </a:rPr>
                <a:t>10</a:t>
              </a:r>
              <a:r>
                <a:rPr lang="en-US" sz="1000" baseline="30000" dirty="0">
                  <a:latin typeface="Arial"/>
                  <a:cs typeface="Arial"/>
                </a:rPr>
                <a:t>6</a:t>
              </a:r>
            </a:p>
          </p:txBody>
        </p:sp>
        <p:sp>
          <p:nvSpPr>
            <p:cNvPr id="18" name="TextBox 17"/>
            <p:cNvSpPr txBox="1"/>
            <p:nvPr/>
          </p:nvSpPr>
          <p:spPr>
            <a:xfrm>
              <a:off x="265813" y="4255956"/>
              <a:ext cx="377026" cy="246221"/>
            </a:xfrm>
            <a:prstGeom prst="rect">
              <a:avLst/>
            </a:prstGeom>
            <a:noFill/>
          </p:spPr>
          <p:txBody>
            <a:bodyPr wrap="none" rtlCol="0">
              <a:spAutoFit/>
            </a:bodyPr>
            <a:lstStyle/>
            <a:p>
              <a:r>
                <a:rPr lang="en-US" sz="1000" dirty="0" smtClean="0">
                  <a:latin typeface="Arial"/>
                  <a:cs typeface="Arial"/>
                </a:rPr>
                <a:t>10</a:t>
              </a:r>
              <a:r>
                <a:rPr lang="en-US" sz="1000" baseline="30000" dirty="0">
                  <a:latin typeface="Arial"/>
                  <a:cs typeface="Arial"/>
                </a:rPr>
                <a:t>4</a:t>
              </a:r>
            </a:p>
          </p:txBody>
        </p:sp>
        <p:sp>
          <p:nvSpPr>
            <p:cNvPr id="19" name="TextBox 18"/>
            <p:cNvSpPr txBox="1"/>
            <p:nvPr/>
          </p:nvSpPr>
          <p:spPr>
            <a:xfrm>
              <a:off x="261196" y="4708871"/>
              <a:ext cx="377026" cy="246221"/>
            </a:xfrm>
            <a:prstGeom prst="rect">
              <a:avLst/>
            </a:prstGeom>
            <a:noFill/>
          </p:spPr>
          <p:txBody>
            <a:bodyPr wrap="none" rtlCol="0">
              <a:spAutoFit/>
            </a:bodyPr>
            <a:lstStyle/>
            <a:p>
              <a:r>
                <a:rPr lang="en-US" sz="1000" dirty="0" smtClean="0">
                  <a:latin typeface="Arial"/>
                  <a:cs typeface="Arial"/>
                </a:rPr>
                <a:t>10</a:t>
              </a:r>
              <a:r>
                <a:rPr lang="en-US" sz="1000" baseline="30000" dirty="0">
                  <a:latin typeface="Arial"/>
                  <a:cs typeface="Arial"/>
                </a:rPr>
                <a:t>2</a:t>
              </a:r>
            </a:p>
          </p:txBody>
        </p:sp>
        <p:sp>
          <p:nvSpPr>
            <p:cNvPr id="26" name="TextBox 25"/>
            <p:cNvSpPr txBox="1"/>
            <p:nvPr/>
          </p:nvSpPr>
          <p:spPr>
            <a:xfrm>
              <a:off x="267881" y="3330657"/>
              <a:ext cx="377026" cy="246221"/>
            </a:xfrm>
            <a:prstGeom prst="rect">
              <a:avLst/>
            </a:prstGeom>
            <a:noFill/>
          </p:spPr>
          <p:txBody>
            <a:bodyPr wrap="none" rtlCol="0">
              <a:spAutoFit/>
            </a:bodyPr>
            <a:lstStyle/>
            <a:p>
              <a:r>
                <a:rPr lang="en-US" sz="1000" dirty="0" smtClean="0">
                  <a:latin typeface="Arial"/>
                  <a:cs typeface="Arial"/>
                </a:rPr>
                <a:t>10</a:t>
              </a:r>
              <a:r>
                <a:rPr lang="en-US" sz="1000" baseline="30000" dirty="0">
                  <a:latin typeface="Arial"/>
                  <a:cs typeface="Arial"/>
                </a:rPr>
                <a:t>8</a:t>
              </a:r>
            </a:p>
          </p:txBody>
        </p:sp>
      </p:grpSp>
      <p:sp>
        <p:nvSpPr>
          <p:cNvPr id="20" name="TextBox 19"/>
          <p:cNvSpPr txBox="1"/>
          <p:nvPr/>
        </p:nvSpPr>
        <p:spPr>
          <a:xfrm>
            <a:off x="3058010" y="1702847"/>
            <a:ext cx="1189432" cy="261610"/>
          </a:xfrm>
          <a:prstGeom prst="rect">
            <a:avLst/>
          </a:prstGeom>
          <a:noFill/>
        </p:spPr>
        <p:txBody>
          <a:bodyPr wrap="none" rtlCol="0">
            <a:spAutoFit/>
          </a:bodyPr>
          <a:lstStyle/>
          <a:p>
            <a:r>
              <a:rPr lang="en-US" sz="1100" i="1" dirty="0" smtClean="0">
                <a:latin typeface="Arial"/>
                <a:cs typeface="Arial"/>
              </a:rPr>
              <a:t>toxin A (cecum) </a:t>
            </a:r>
            <a:endParaRPr lang="en-US" sz="1100" i="1" dirty="0">
              <a:latin typeface="Arial"/>
              <a:cs typeface="Arial"/>
            </a:endParaRPr>
          </a:p>
        </p:txBody>
      </p:sp>
      <p:sp>
        <p:nvSpPr>
          <p:cNvPr id="21" name="TextBox 20"/>
          <p:cNvSpPr txBox="1"/>
          <p:nvPr/>
        </p:nvSpPr>
        <p:spPr>
          <a:xfrm>
            <a:off x="6583055" y="1706891"/>
            <a:ext cx="1372444" cy="261610"/>
          </a:xfrm>
          <a:prstGeom prst="rect">
            <a:avLst/>
          </a:prstGeom>
          <a:noFill/>
        </p:spPr>
        <p:txBody>
          <a:bodyPr wrap="none" rtlCol="0">
            <a:spAutoFit/>
          </a:bodyPr>
          <a:lstStyle/>
          <a:p>
            <a:r>
              <a:rPr lang="en-US" sz="1100" i="1" dirty="0">
                <a:latin typeface="Arial"/>
                <a:cs typeface="Arial"/>
              </a:rPr>
              <a:t>S</a:t>
            </a:r>
            <a:r>
              <a:rPr lang="en-US" sz="1100" i="1" dirty="0" smtClean="0">
                <a:latin typeface="Arial"/>
                <a:cs typeface="Arial"/>
              </a:rPr>
              <a:t>pore </a:t>
            </a:r>
            <a:r>
              <a:rPr lang="en-US" sz="1100" i="1" dirty="0" err="1" smtClean="0">
                <a:latin typeface="Arial"/>
                <a:cs typeface="Arial"/>
              </a:rPr>
              <a:t>cfu</a:t>
            </a:r>
            <a:r>
              <a:rPr lang="en-US" sz="1100" i="1" dirty="0" smtClean="0">
                <a:latin typeface="Arial"/>
                <a:cs typeface="Arial"/>
              </a:rPr>
              <a:t> (cecum)</a:t>
            </a:r>
            <a:endParaRPr lang="en-US" sz="1100" i="1" dirty="0">
              <a:latin typeface="Arial"/>
              <a:cs typeface="Arial"/>
            </a:endParaRPr>
          </a:p>
        </p:txBody>
      </p:sp>
      <p:sp>
        <p:nvSpPr>
          <p:cNvPr id="8" name="Rectangle 7"/>
          <p:cNvSpPr/>
          <p:nvPr/>
        </p:nvSpPr>
        <p:spPr>
          <a:xfrm>
            <a:off x="387488" y="4938873"/>
            <a:ext cx="9233646" cy="938719"/>
          </a:xfrm>
          <a:prstGeom prst="rect">
            <a:avLst/>
          </a:prstGeom>
        </p:spPr>
        <p:txBody>
          <a:bodyPr wrap="square">
            <a:spAutoFit/>
          </a:bodyPr>
          <a:lstStyle/>
          <a:p>
            <a:pPr algn="just"/>
            <a:r>
              <a:rPr lang="en-US" sz="1100" b="1" dirty="0" smtClean="0">
                <a:latin typeface="Arial"/>
                <a:cs typeface="Arial"/>
              </a:rPr>
              <a:t>Supp. Fig. 5: </a:t>
            </a:r>
            <a:r>
              <a:rPr lang="en-US" sz="1100" b="1" dirty="0">
                <a:latin typeface="Arial"/>
                <a:cs typeface="Arial"/>
              </a:rPr>
              <a:t>Levels of toxin A and spore CFU counts in hamster </a:t>
            </a:r>
            <a:r>
              <a:rPr lang="en-US" sz="1100" b="1" dirty="0" err="1">
                <a:latin typeface="Arial"/>
                <a:cs typeface="Arial"/>
              </a:rPr>
              <a:t>cecal</a:t>
            </a:r>
            <a:r>
              <a:rPr lang="en-US" sz="1100" b="1" dirty="0">
                <a:latin typeface="Arial"/>
                <a:cs typeface="Arial"/>
              </a:rPr>
              <a:t> samples</a:t>
            </a:r>
            <a:endParaRPr lang="en-GB" sz="1100" dirty="0">
              <a:latin typeface="Arial"/>
              <a:cs typeface="Arial"/>
            </a:endParaRPr>
          </a:p>
          <a:p>
            <a:pPr algn="just"/>
            <a:r>
              <a:rPr lang="en-US" sz="1100" dirty="0">
                <a:latin typeface="Arial"/>
                <a:cs typeface="Arial"/>
              </a:rPr>
              <a:t>Hamsters were dosed (</a:t>
            </a:r>
            <a:r>
              <a:rPr lang="en-US" sz="1100" dirty="0" err="1">
                <a:latin typeface="Arial"/>
                <a:cs typeface="Arial"/>
              </a:rPr>
              <a:t>i.g</a:t>
            </a:r>
            <a:r>
              <a:rPr lang="en-US" sz="1100" dirty="0">
                <a:latin typeface="Arial"/>
                <a:cs typeface="Arial"/>
              </a:rPr>
              <a:t>.) with 10</a:t>
            </a:r>
            <a:r>
              <a:rPr lang="en-US" sz="1100" baseline="30000" dirty="0">
                <a:latin typeface="Arial"/>
                <a:cs typeface="Arial"/>
              </a:rPr>
              <a:t>2</a:t>
            </a:r>
            <a:r>
              <a:rPr lang="en-US" sz="1100" dirty="0">
                <a:latin typeface="Arial"/>
                <a:cs typeface="Arial"/>
              </a:rPr>
              <a:t> spores </a:t>
            </a:r>
            <a:r>
              <a:rPr lang="en-US" sz="1100" dirty="0" smtClean="0">
                <a:latin typeface="Arial"/>
                <a:cs typeface="Arial"/>
              </a:rPr>
              <a:t>of </a:t>
            </a:r>
            <a:r>
              <a:rPr lang="en-US" sz="1100" dirty="0">
                <a:latin typeface="Arial"/>
                <a:cs typeface="Arial"/>
              </a:rPr>
              <a:t>wild type </a:t>
            </a:r>
            <a:r>
              <a:rPr lang="en-US" sz="1100" i="1" dirty="0">
                <a:latin typeface="Arial"/>
                <a:cs typeface="Arial"/>
              </a:rPr>
              <a:t>C. difficile </a:t>
            </a:r>
            <a:r>
              <a:rPr lang="en-US" sz="1100" dirty="0">
                <a:latin typeface="Arial"/>
                <a:cs typeface="Arial"/>
              </a:rPr>
              <a:t>630 or </a:t>
            </a:r>
            <a:r>
              <a:rPr lang="en-US" sz="1100" i="1" dirty="0" err="1">
                <a:latin typeface="Arial"/>
                <a:cs typeface="Arial"/>
              </a:rPr>
              <a:t>cotE</a:t>
            </a:r>
            <a:r>
              <a:rPr lang="en-US" sz="1100" dirty="0">
                <a:latin typeface="Arial"/>
                <a:cs typeface="Arial"/>
              </a:rPr>
              <a:t> </a:t>
            </a:r>
            <a:r>
              <a:rPr lang="en-US" sz="1100" dirty="0" smtClean="0">
                <a:latin typeface="Arial"/>
                <a:cs typeface="Arial"/>
              </a:rPr>
              <a:t>mutants </a:t>
            </a:r>
            <a:r>
              <a:rPr lang="en-US" sz="1100" dirty="0">
                <a:latin typeface="Arial"/>
                <a:cs typeface="Arial"/>
              </a:rPr>
              <a:t>as reported in the main text</a:t>
            </a:r>
            <a:r>
              <a:rPr lang="en-US" sz="1100" dirty="0" smtClean="0">
                <a:latin typeface="Arial"/>
                <a:cs typeface="Arial"/>
              </a:rPr>
              <a:t>. Uninfected animals are not included in the figure. </a:t>
            </a:r>
            <a:r>
              <a:rPr lang="en-US" sz="1100" i="1" dirty="0" smtClean="0">
                <a:latin typeface="Arial"/>
                <a:cs typeface="Arial"/>
              </a:rPr>
              <a:t>Panel A</a:t>
            </a:r>
            <a:r>
              <a:rPr lang="en-US" sz="1100" dirty="0" smtClean="0">
                <a:latin typeface="Arial"/>
                <a:cs typeface="Arial"/>
              </a:rPr>
              <a:t>: Levels </a:t>
            </a:r>
            <a:r>
              <a:rPr lang="en-US" sz="1100" dirty="0">
                <a:latin typeface="Arial"/>
                <a:cs typeface="Arial"/>
              </a:rPr>
              <a:t>of toxin A (determined by ELISA) </a:t>
            </a:r>
            <a:r>
              <a:rPr lang="en-US" sz="1100" dirty="0" smtClean="0">
                <a:latin typeface="Arial"/>
                <a:cs typeface="Arial"/>
              </a:rPr>
              <a:t>and </a:t>
            </a:r>
            <a:r>
              <a:rPr lang="en-US" sz="1100" i="1" dirty="0" smtClean="0">
                <a:latin typeface="Arial"/>
                <a:cs typeface="Arial"/>
              </a:rPr>
              <a:t>Panel B</a:t>
            </a:r>
            <a:r>
              <a:rPr lang="en-US" sz="1100" dirty="0" smtClean="0">
                <a:latin typeface="Arial"/>
                <a:cs typeface="Arial"/>
              </a:rPr>
              <a:t>: </a:t>
            </a:r>
            <a:r>
              <a:rPr lang="en-US" sz="1100" dirty="0">
                <a:latin typeface="Arial"/>
                <a:cs typeface="Arial"/>
              </a:rPr>
              <a:t>counts of spores (CFU) in cecum samples of infected animals were determined. The presence of functional toxins A and toxin B was also verified using cytotoxicity assays using HT29 (toxin A) and VERO (toxin B) cells (data not shown). </a:t>
            </a:r>
            <a:endParaRPr lang="en-GB" sz="1100" dirty="0">
              <a:latin typeface="Arial"/>
              <a:cs typeface="Arial"/>
            </a:endParaRPr>
          </a:p>
        </p:txBody>
      </p:sp>
      <p:sp>
        <p:nvSpPr>
          <p:cNvPr id="43" name="TextBox 42"/>
          <p:cNvSpPr txBox="1"/>
          <p:nvPr/>
        </p:nvSpPr>
        <p:spPr>
          <a:xfrm>
            <a:off x="1711358" y="1166146"/>
            <a:ext cx="351378" cy="369332"/>
          </a:xfrm>
          <a:prstGeom prst="rect">
            <a:avLst/>
          </a:prstGeom>
          <a:noFill/>
        </p:spPr>
        <p:txBody>
          <a:bodyPr wrap="none" rtlCol="0">
            <a:spAutoFit/>
          </a:bodyPr>
          <a:lstStyle/>
          <a:p>
            <a:r>
              <a:rPr lang="en-US" b="1" dirty="0">
                <a:latin typeface="Arial"/>
                <a:cs typeface="Arial"/>
              </a:rPr>
              <a:t>A</a:t>
            </a:r>
          </a:p>
        </p:txBody>
      </p:sp>
      <p:sp>
        <p:nvSpPr>
          <p:cNvPr id="51" name="TextBox 50"/>
          <p:cNvSpPr txBox="1"/>
          <p:nvPr/>
        </p:nvSpPr>
        <p:spPr>
          <a:xfrm>
            <a:off x="5451162" y="1159528"/>
            <a:ext cx="289125" cy="369332"/>
          </a:xfrm>
          <a:prstGeom prst="rect">
            <a:avLst/>
          </a:prstGeom>
          <a:noFill/>
        </p:spPr>
        <p:txBody>
          <a:bodyPr wrap="square" rtlCol="0">
            <a:spAutoFit/>
          </a:bodyPr>
          <a:lstStyle/>
          <a:p>
            <a:r>
              <a:rPr lang="en-US" b="1" dirty="0">
                <a:latin typeface="Arial"/>
                <a:cs typeface="Arial"/>
              </a:rPr>
              <a:t>B</a:t>
            </a:r>
          </a:p>
        </p:txBody>
      </p:sp>
    </p:spTree>
    <p:extLst>
      <p:ext uri="{BB962C8B-B14F-4D97-AF65-F5344CB8AC3E}">
        <p14:creationId xmlns:p14="http://schemas.microsoft.com/office/powerpoint/2010/main" val="1720549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15676" y="403434"/>
            <a:ext cx="380947" cy="369332"/>
          </a:xfrm>
          <a:prstGeom prst="rect">
            <a:avLst/>
          </a:prstGeom>
          <a:noFill/>
        </p:spPr>
        <p:txBody>
          <a:bodyPr wrap="square" rtlCol="0">
            <a:spAutoFit/>
          </a:bodyPr>
          <a:lstStyle/>
          <a:p>
            <a:r>
              <a:rPr lang="en-US" b="1" dirty="0">
                <a:latin typeface="Arial"/>
                <a:cs typeface="Arial"/>
              </a:rPr>
              <a:t>A</a:t>
            </a:r>
          </a:p>
        </p:txBody>
      </p:sp>
      <p:sp>
        <p:nvSpPr>
          <p:cNvPr id="49" name="TextBox 48"/>
          <p:cNvSpPr txBox="1"/>
          <p:nvPr/>
        </p:nvSpPr>
        <p:spPr>
          <a:xfrm>
            <a:off x="25112" y="2463176"/>
            <a:ext cx="351366" cy="369332"/>
          </a:xfrm>
          <a:prstGeom prst="rect">
            <a:avLst/>
          </a:prstGeom>
          <a:noFill/>
        </p:spPr>
        <p:txBody>
          <a:bodyPr wrap="none" rtlCol="0">
            <a:spAutoFit/>
          </a:bodyPr>
          <a:lstStyle/>
          <a:p>
            <a:r>
              <a:rPr lang="en-US" b="1" dirty="0">
                <a:latin typeface="Arial"/>
                <a:cs typeface="Arial"/>
              </a:rPr>
              <a:t>B</a:t>
            </a:r>
          </a:p>
        </p:txBody>
      </p:sp>
      <p:sp>
        <p:nvSpPr>
          <p:cNvPr id="38" name="TextBox 37"/>
          <p:cNvSpPr txBox="1"/>
          <p:nvPr/>
        </p:nvSpPr>
        <p:spPr>
          <a:xfrm>
            <a:off x="1252881" y="403434"/>
            <a:ext cx="1152926" cy="261610"/>
          </a:xfrm>
          <a:prstGeom prst="rect">
            <a:avLst/>
          </a:prstGeom>
          <a:noFill/>
        </p:spPr>
        <p:txBody>
          <a:bodyPr wrap="none" rtlCol="0">
            <a:spAutoFit/>
          </a:bodyPr>
          <a:lstStyle/>
          <a:p>
            <a:r>
              <a:rPr lang="en-US" sz="1100" i="1" dirty="0" smtClean="0">
                <a:latin typeface="Arial"/>
                <a:cs typeface="Arial"/>
              </a:rPr>
              <a:t>Toxin A (HT29)</a:t>
            </a:r>
            <a:endParaRPr lang="en-US" sz="1100" i="1" dirty="0">
              <a:latin typeface="Arial"/>
              <a:cs typeface="Arial"/>
            </a:endParaRPr>
          </a:p>
        </p:txBody>
      </p:sp>
      <p:sp>
        <p:nvSpPr>
          <p:cNvPr id="51" name="TextBox 50"/>
          <p:cNvSpPr txBox="1"/>
          <p:nvPr/>
        </p:nvSpPr>
        <p:spPr>
          <a:xfrm>
            <a:off x="989822" y="2565866"/>
            <a:ext cx="1218224" cy="261610"/>
          </a:xfrm>
          <a:prstGeom prst="rect">
            <a:avLst/>
          </a:prstGeom>
          <a:noFill/>
        </p:spPr>
        <p:txBody>
          <a:bodyPr wrap="none" rtlCol="0">
            <a:spAutoFit/>
          </a:bodyPr>
          <a:lstStyle/>
          <a:p>
            <a:r>
              <a:rPr lang="en-US" sz="1100" i="1" dirty="0" smtClean="0">
                <a:latin typeface="Arial"/>
                <a:cs typeface="Arial"/>
              </a:rPr>
              <a:t>Toxin B (VERO)</a:t>
            </a:r>
            <a:endParaRPr lang="en-US" sz="1100" i="1" dirty="0">
              <a:latin typeface="Arial"/>
              <a:cs typeface="Arial"/>
            </a:endParaRPr>
          </a:p>
        </p:txBody>
      </p:sp>
      <p:pic>
        <p:nvPicPr>
          <p:cNvPr id="82" name="Picture 81"/>
          <p:cNvPicPr>
            <a:picLocks noChangeAspect="1"/>
          </p:cNvPicPr>
          <p:nvPr/>
        </p:nvPicPr>
        <p:blipFill rotWithShape="1">
          <a:blip r:embed="rId2" cstate="print">
            <a:extLst>
              <a:ext uri="{28A0092B-C50C-407E-A947-70E740481C1C}">
                <a14:useLocalDpi xmlns:a14="http://schemas.microsoft.com/office/drawing/2010/main"/>
              </a:ext>
            </a:extLst>
          </a:blip>
          <a:srcRect r="14262"/>
          <a:stretch/>
        </p:blipFill>
        <p:spPr>
          <a:xfrm>
            <a:off x="0" y="756656"/>
            <a:ext cx="3056786" cy="1543301"/>
          </a:xfrm>
          <a:prstGeom prst="rect">
            <a:avLst/>
          </a:prstGeom>
        </p:spPr>
      </p:pic>
      <p:sp>
        <p:nvSpPr>
          <p:cNvPr id="83" name="TextBox 82"/>
          <p:cNvSpPr txBox="1"/>
          <p:nvPr/>
        </p:nvSpPr>
        <p:spPr>
          <a:xfrm>
            <a:off x="3133369" y="833619"/>
            <a:ext cx="291086" cy="175919"/>
          </a:xfrm>
          <a:prstGeom prst="rect">
            <a:avLst/>
          </a:prstGeom>
          <a:noFill/>
        </p:spPr>
        <p:txBody>
          <a:bodyPr wrap="none" rtlCol="0">
            <a:spAutoFit/>
          </a:bodyPr>
          <a:lstStyle/>
          <a:p>
            <a:r>
              <a:rPr lang="en-US" sz="1100" dirty="0" smtClean="0">
                <a:latin typeface="Arial"/>
                <a:cs typeface="Arial"/>
              </a:rPr>
              <a:t>630</a:t>
            </a:r>
            <a:endParaRPr lang="en-US" sz="1100" dirty="0">
              <a:latin typeface="Arial"/>
              <a:cs typeface="Arial"/>
            </a:endParaRPr>
          </a:p>
        </p:txBody>
      </p:sp>
      <p:sp>
        <p:nvSpPr>
          <p:cNvPr id="84" name="TextBox 83"/>
          <p:cNvSpPr txBox="1"/>
          <p:nvPr/>
        </p:nvSpPr>
        <p:spPr>
          <a:xfrm>
            <a:off x="3131782" y="974422"/>
            <a:ext cx="530044" cy="175919"/>
          </a:xfrm>
          <a:prstGeom prst="rect">
            <a:avLst/>
          </a:prstGeom>
          <a:noFill/>
        </p:spPr>
        <p:txBody>
          <a:bodyPr wrap="none" rtlCol="0">
            <a:spAutoFit/>
          </a:bodyPr>
          <a:lstStyle/>
          <a:p>
            <a:r>
              <a:rPr lang="en-US" sz="1100" dirty="0" smtClean="0">
                <a:latin typeface="Arial"/>
                <a:cs typeface="Arial"/>
              </a:rPr>
              <a:t>630</a:t>
            </a:r>
            <a:r>
              <a:rPr lang="en-US" sz="1100" dirty="0" smtClean="0">
                <a:latin typeface="Symbol" charset="2"/>
                <a:cs typeface="Symbol" charset="2"/>
              </a:rPr>
              <a:t>D</a:t>
            </a:r>
            <a:r>
              <a:rPr lang="en-US" sz="1100" dirty="0" smtClean="0">
                <a:latin typeface="Arial"/>
                <a:cs typeface="Arial"/>
              </a:rPr>
              <a:t>erm</a:t>
            </a:r>
            <a:endParaRPr lang="en-US" sz="1100" dirty="0">
              <a:latin typeface="Arial"/>
              <a:cs typeface="Arial"/>
            </a:endParaRPr>
          </a:p>
        </p:txBody>
      </p:sp>
      <p:sp>
        <p:nvSpPr>
          <p:cNvPr id="85" name="TextBox 84"/>
          <p:cNvSpPr txBox="1"/>
          <p:nvPr/>
        </p:nvSpPr>
        <p:spPr>
          <a:xfrm>
            <a:off x="3135845" y="1120699"/>
            <a:ext cx="367934" cy="175919"/>
          </a:xfrm>
          <a:prstGeom prst="rect">
            <a:avLst/>
          </a:prstGeom>
          <a:noFill/>
        </p:spPr>
        <p:txBody>
          <a:bodyPr wrap="none" rtlCol="0">
            <a:spAutoFit/>
          </a:bodyPr>
          <a:lstStyle/>
          <a:p>
            <a:r>
              <a:rPr lang="en-US" sz="1100" dirty="0" err="1" smtClean="0">
                <a:latin typeface="Arial"/>
                <a:cs typeface="Arial"/>
              </a:rPr>
              <a:t>CotE</a:t>
            </a:r>
            <a:r>
              <a:rPr lang="en-US" sz="1100" baseline="30000" dirty="0" smtClean="0">
                <a:latin typeface="Arial"/>
                <a:cs typeface="Arial"/>
              </a:rPr>
              <a:t>-</a:t>
            </a:r>
            <a:endParaRPr lang="en-US" sz="1100" baseline="30000" dirty="0">
              <a:latin typeface="Arial"/>
              <a:cs typeface="Arial"/>
            </a:endParaRPr>
          </a:p>
        </p:txBody>
      </p:sp>
      <p:sp>
        <p:nvSpPr>
          <p:cNvPr id="86" name="TextBox 85"/>
          <p:cNvSpPr txBox="1"/>
          <p:nvPr/>
        </p:nvSpPr>
        <p:spPr>
          <a:xfrm>
            <a:off x="3128618" y="1261502"/>
            <a:ext cx="439032" cy="175919"/>
          </a:xfrm>
          <a:prstGeom prst="rect">
            <a:avLst/>
          </a:prstGeom>
          <a:noFill/>
        </p:spPr>
        <p:txBody>
          <a:bodyPr wrap="none" rtlCol="0">
            <a:spAutoFit/>
          </a:bodyPr>
          <a:lstStyle/>
          <a:p>
            <a:r>
              <a:rPr lang="en-US" sz="1100" dirty="0" err="1" smtClean="0">
                <a:latin typeface="Arial"/>
                <a:cs typeface="Arial"/>
              </a:rPr>
              <a:t>CotEC</a:t>
            </a:r>
            <a:r>
              <a:rPr lang="en-US" sz="1100" baseline="30000" dirty="0" smtClean="0">
                <a:latin typeface="Arial"/>
                <a:cs typeface="Arial"/>
              </a:rPr>
              <a:t>-</a:t>
            </a:r>
            <a:endParaRPr lang="en-US" sz="1100" baseline="30000" dirty="0">
              <a:latin typeface="Arial"/>
              <a:cs typeface="Arial"/>
            </a:endParaRPr>
          </a:p>
        </p:txBody>
      </p:sp>
      <p:sp>
        <p:nvSpPr>
          <p:cNvPr id="87" name="TextBox 86"/>
          <p:cNvSpPr txBox="1"/>
          <p:nvPr/>
        </p:nvSpPr>
        <p:spPr>
          <a:xfrm>
            <a:off x="3132676" y="1435152"/>
            <a:ext cx="359046" cy="175919"/>
          </a:xfrm>
          <a:prstGeom prst="rect">
            <a:avLst/>
          </a:prstGeom>
          <a:noFill/>
        </p:spPr>
        <p:txBody>
          <a:bodyPr wrap="none" rtlCol="0">
            <a:spAutoFit/>
          </a:bodyPr>
          <a:lstStyle/>
          <a:p>
            <a:r>
              <a:rPr lang="en-US" sz="1100" dirty="0" err="1" smtClean="0">
                <a:latin typeface="Arial"/>
                <a:cs typeface="Arial"/>
              </a:rPr>
              <a:t>SigK</a:t>
            </a:r>
            <a:r>
              <a:rPr lang="en-US" sz="1100" baseline="30000" dirty="0" smtClean="0">
                <a:latin typeface="Arial"/>
                <a:cs typeface="Arial"/>
              </a:rPr>
              <a:t>-</a:t>
            </a:r>
            <a:endParaRPr lang="en-US" sz="1100" baseline="30000" dirty="0">
              <a:latin typeface="Arial"/>
              <a:cs typeface="Arial"/>
            </a:endParaRPr>
          </a:p>
        </p:txBody>
      </p:sp>
      <p:grpSp>
        <p:nvGrpSpPr>
          <p:cNvPr id="88" name="Group 87"/>
          <p:cNvGrpSpPr/>
          <p:nvPr/>
        </p:nvGrpSpPr>
        <p:grpSpPr>
          <a:xfrm>
            <a:off x="65132" y="3187748"/>
            <a:ext cx="3295461" cy="1682054"/>
            <a:chOff x="1752182" y="3409894"/>
            <a:chExt cx="5490883" cy="2375358"/>
          </a:xfrm>
        </p:grpSpPr>
        <p:sp>
          <p:nvSpPr>
            <p:cNvPr id="89" name="TextBox 88"/>
            <p:cNvSpPr txBox="1"/>
            <p:nvPr/>
          </p:nvSpPr>
          <p:spPr>
            <a:xfrm>
              <a:off x="1752182" y="4268245"/>
              <a:ext cx="184666" cy="369332"/>
            </a:xfrm>
            <a:prstGeom prst="rect">
              <a:avLst/>
            </a:prstGeom>
            <a:noFill/>
          </p:spPr>
          <p:txBody>
            <a:bodyPr wrap="none" rtlCol="0">
              <a:spAutoFit/>
            </a:bodyPr>
            <a:lstStyle/>
            <a:p>
              <a:endParaRPr lang="en-US" dirty="0"/>
            </a:p>
          </p:txBody>
        </p:sp>
        <p:pic>
          <p:nvPicPr>
            <p:cNvPr id="90" name="Picture 89"/>
            <p:cNvPicPr>
              <a:picLocks noChangeAspect="1"/>
            </p:cNvPicPr>
            <p:nvPr/>
          </p:nvPicPr>
          <p:blipFill rotWithShape="1">
            <a:blip r:embed="rId3" cstate="print">
              <a:extLst>
                <a:ext uri="{28A0092B-C50C-407E-A947-70E740481C1C}">
                  <a14:useLocalDpi xmlns:a14="http://schemas.microsoft.com/office/drawing/2010/main"/>
                </a:ext>
              </a:extLst>
            </a:blip>
            <a:srcRect r="14741"/>
            <a:stretch/>
          </p:blipFill>
          <p:spPr>
            <a:xfrm>
              <a:off x="1940892" y="3409894"/>
              <a:ext cx="4539631" cy="2375358"/>
            </a:xfrm>
            <a:prstGeom prst="rect">
              <a:avLst/>
            </a:prstGeom>
          </p:spPr>
        </p:pic>
        <p:sp>
          <p:nvSpPr>
            <p:cNvPr id="91" name="TextBox 90"/>
            <p:cNvSpPr txBox="1"/>
            <p:nvPr/>
          </p:nvSpPr>
          <p:spPr>
            <a:xfrm>
              <a:off x="6480521" y="3574016"/>
              <a:ext cx="420026" cy="261610"/>
            </a:xfrm>
            <a:prstGeom prst="rect">
              <a:avLst/>
            </a:prstGeom>
            <a:noFill/>
          </p:spPr>
          <p:txBody>
            <a:bodyPr wrap="none" rtlCol="0">
              <a:spAutoFit/>
            </a:bodyPr>
            <a:lstStyle/>
            <a:p>
              <a:r>
                <a:rPr lang="en-US" sz="1100" dirty="0" smtClean="0">
                  <a:latin typeface="Arial"/>
                  <a:cs typeface="Arial"/>
                </a:rPr>
                <a:t>630</a:t>
              </a:r>
              <a:endParaRPr lang="en-US" sz="1100" dirty="0">
                <a:latin typeface="Arial"/>
                <a:cs typeface="Arial"/>
              </a:endParaRPr>
            </a:p>
          </p:txBody>
        </p:sp>
        <p:sp>
          <p:nvSpPr>
            <p:cNvPr id="92" name="TextBox 91"/>
            <p:cNvSpPr txBox="1"/>
            <p:nvPr/>
          </p:nvSpPr>
          <p:spPr>
            <a:xfrm>
              <a:off x="6478231" y="3783405"/>
              <a:ext cx="764834" cy="261610"/>
            </a:xfrm>
            <a:prstGeom prst="rect">
              <a:avLst/>
            </a:prstGeom>
            <a:noFill/>
          </p:spPr>
          <p:txBody>
            <a:bodyPr wrap="none" rtlCol="0">
              <a:spAutoFit/>
            </a:bodyPr>
            <a:lstStyle/>
            <a:p>
              <a:r>
                <a:rPr lang="en-US" sz="1100" dirty="0" smtClean="0">
                  <a:latin typeface="Arial"/>
                  <a:cs typeface="Arial"/>
                </a:rPr>
                <a:t>630</a:t>
              </a:r>
              <a:r>
                <a:rPr lang="en-US" sz="1100" dirty="0" smtClean="0">
                  <a:latin typeface="Symbol" charset="2"/>
                  <a:cs typeface="Symbol" charset="2"/>
                </a:rPr>
                <a:t>D</a:t>
              </a:r>
              <a:r>
                <a:rPr lang="en-US" sz="1100" dirty="0" smtClean="0">
                  <a:latin typeface="Arial"/>
                  <a:cs typeface="Arial"/>
                </a:rPr>
                <a:t>erm</a:t>
              </a:r>
              <a:endParaRPr lang="en-US" sz="1100" dirty="0">
                <a:latin typeface="Arial"/>
                <a:cs typeface="Arial"/>
              </a:endParaRPr>
            </a:p>
          </p:txBody>
        </p:sp>
        <p:sp>
          <p:nvSpPr>
            <p:cNvPr id="93" name="TextBox 92"/>
            <p:cNvSpPr txBox="1"/>
            <p:nvPr/>
          </p:nvSpPr>
          <p:spPr>
            <a:xfrm>
              <a:off x="6484094" y="4000934"/>
              <a:ext cx="530915" cy="261610"/>
            </a:xfrm>
            <a:prstGeom prst="rect">
              <a:avLst/>
            </a:prstGeom>
            <a:noFill/>
          </p:spPr>
          <p:txBody>
            <a:bodyPr wrap="none" rtlCol="0">
              <a:spAutoFit/>
            </a:bodyPr>
            <a:lstStyle/>
            <a:p>
              <a:r>
                <a:rPr lang="en-US" sz="1100" dirty="0" err="1" smtClean="0">
                  <a:latin typeface="Arial"/>
                  <a:cs typeface="Arial"/>
                </a:rPr>
                <a:t>CotE</a:t>
              </a:r>
              <a:r>
                <a:rPr lang="en-US" sz="1100" baseline="30000" dirty="0" smtClean="0">
                  <a:latin typeface="Arial"/>
                  <a:cs typeface="Arial"/>
                </a:rPr>
                <a:t>-</a:t>
              </a:r>
              <a:endParaRPr lang="en-US" sz="1100" baseline="30000" dirty="0">
                <a:latin typeface="Arial"/>
                <a:cs typeface="Arial"/>
              </a:endParaRPr>
            </a:p>
          </p:txBody>
        </p:sp>
        <p:sp>
          <p:nvSpPr>
            <p:cNvPr id="94" name="TextBox 93"/>
            <p:cNvSpPr txBox="1"/>
            <p:nvPr/>
          </p:nvSpPr>
          <p:spPr>
            <a:xfrm>
              <a:off x="6473665" y="4210323"/>
              <a:ext cx="633507" cy="261610"/>
            </a:xfrm>
            <a:prstGeom prst="rect">
              <a:avLst/>
            </a:prstGeom>
            <a:noFill/>
          </p:spPr>
          <p:txBody>
            <a:bodyPr wrap="none" rtlCol="0">
              <a:spAutoFit/>
            </a:bodyPr>
            <a:lstStyle/>
            <a:p>
              <a:r>
                <a:rPr lang="en-US" sz="1100" dirty="0" err="1" smtClean="0">
                  <a:latin typeface="Arial"/>
                  <a:cs typeface="Arial"/>
                </a:rPr>
                <a:t>CotEC</a:t>
              </a:r>
              <a:r>
                <a:rPr lang="en-US" sz="1100" baseline="30000" dirty="0" smtClean="0">
                  <a:latin typeface="Arial"/>
                  <a:cs typeface="Arial"/>
                </a:rPr>
                <a:t>-</a:t>
              </a:r>
              <a:endParaRPr lang="en-US" sz="1100" baseline="30000" dirty="0">
                <a:latin typeface="Arial"/>
                <a:cs typeface="Arial"/>
              </a:endParaRPr>
            </a:p>
          </p:txBody>
        </p:sp>
        <p:sp>
          <p:nvSpPr>
            <p:cNvPr id="95" name="TextBox 94"/>
            <p:cNvSpPr txBox="1"/>
            <p:nvPr/>
          </p:nvSpPr>
          <p:spPr>
            <a:xfrm>
              <a:off x="6479521" y="4468559"/>
              <a:ext cx="518091" cy="261610"/>
            </a:xfrm>
            <a:prstGeom prst="rect">
              <a:avLst/>
            </a:prstGeom>
            <a:noFill/>
          </p:spPr>
          <p:txBody>
            <a:bodyPr wrap="none" rtlCol="0">
              <a:spAutoFit/>
            </a:bodyPr>
            <a:lstStyle/>
            <a:p>
              <a:r>
                <a:rPr lang="en-US" sz="1100" dirty="0" err="1" smtClean="0">
                  <a:latin typeface="Arial"/>
                  <a:cs typeface="Arial"/>
                </a:rPr>
                <a:t>SigK</a:t>
              </a:r>
              <a:r>
                <a:rPr lang="en-US" sz="1100" baseline="30000" dirty="0" smtClean="0">
                  <a:latin typeface="Arial"/>
                  <a:cs typeface="Arial"/>
                </a:rPr>
                <a:t>-</a:t>
              </a:r>
              <a:endParaRPr lang="en-US" sz="1100" baseline="30000" dirty="0">
                <a:latin typeface="Arial"/>
                <a:cs typeface="Arial"/>
              </a:endParaRPr>
            </a:p>
          </p:txBody>
        </p:sp>
      </p:grpSp>
      <p:pic>
        <p:nvPicPr>
          <p:cNvPr id="69" name="Picture 68"/>
          <p:cNvPicPr>
            <a:picLocks noChangeAspect="1"/>
          </p:cNvPicPr>
          <p:nvPr/>
        </p:nvPicPr>
        <p:blipFill>
          <a:blip r:embed="rId4"/>
          <a:stretch>
            <a:fillRect/>
          </a:stretch>
        </p:blipFill>
        <p:spPr>
          <a:xfrm>
            <a:off x="4363135" y="1526894"/>
            <a:ext cx="2332038" cy="2057400"/>
          </a:xfrm>
          <a:prstGeom prst="rect">
            <a:avLst/>
          </a:prstGeom>
        </p:spPr>
      </p:pic>
      <p:pic>
        <p:nvPicPr>
          <p:cNvPr id="70" name="Picture 69"/>
          <p:cNvPicPr>
            <a:picLocks noChangeAspect="1"/>
          </p:cNvPicPr>
          <p:nvPr/>
        </p:nvPicPr>
        <p:blipFill>
          <a:blip r:embed="rId5"/>
          <a:stretch>
            <a:fillRect/>
          </a:stretch>
        </p:blipFill>
        <p:spPr>
          <a:xfrm>
            <a:off x="7093622" y="1451286"/>
            <a:ext cx="2332038" cy="2057400"/>
          </a:xfrm>
          <a:prstGeom prst="rect">
            <a:avLst/>
          </a:prstGeom>
        </p:spPr>
      </p:pic>
      <p:sp>
        <p:nvSpPr>
          <p:cNvPr id="71" name="TextBox 70"/>
          <p:cNvSpPr txBox="1"/>
          <p:nvPr/>
        </p:nvSpPr>
        <p:spPr>
          <a:xfrm>
            <a:off x="3888801" y="1189152"/>
            <a:ext cx="351366" cy="369332"/>
          </a:xfrm>
          <a:prstGeom prst="rect">
            <a:avLst/>
          </a:prstGeom>
          <a:noFill/>
        </p:spPr>
        <p:txBody>
          <a:bodyPr wrap="none" rtlCol="0">
            <a:spAutoFit/>
          </a:bodyPr>
          <a:lstStyle/>
          <a:p>
            <a:r>
              <a:rPr lang="en-US" b="1" dirty="0">
                <a:latin typeface="Arial"/>
                <a:cs typeface="Arial"/>
              </a:rPr>
              <a:t>C</a:t>
            </a:r>
          </a:p>
        </p:txBody>
      </p:sp>
      <p:sp>
        <p:nvSpPr>
          <p:cNvPr id="72" name="TextBox 71"/>
          <p:cNvSpPr txBox="1"/>
          <p:nvPr/>
        </p:nvSpPr>
        <p:spPr>
          <a:xfrm>
            <a:off x="6692852" y="1190935"/>
            <a:ext cx="351366" cy="369332"/>
          </a:xfrm>
          <a:prstGeom prst="rect">
            <a:avLst/>
          </a:prstGeom>
          <a:noFill/>
        </p:spPr>
        <p:txBody>
          <a:bodyPr wrap="none" rtlCol="0">
            <a:spAutoFit/>
          </a:bodyPr>
          <a:lstStyle/>
          <a:p>
            <a:r>
              <a:rPr lang="en-US" b="1" dirty="0">
                <a:latin typeface="Arial"/>
                <a:cs typeface="Arial"/>
              </a:rPr>
              <a:t>D</a:t>
            </a:r>
          </a:p>
        </p:txBody>
      </p:sp>
      <p:sp>
        <p:nvSpPr>
          <p:cNvPr id="73" name="TextBox 72"/>
          <p:cNvSpPr txBox="1"/>
          <p:nvPr/>
        </p:nvSpPr>
        <p:spPr>
          <a:xfrm>
            <a:off x="5106351" y="1210150"/>
            <a:ext cx="674837" cy="261610"/>
          </a:xfrm>
          <a:prstGeom prst="rect">
            <a:avLst/>
          </a:prstGeom>
          <a:noFill/>
        </p:spPr>
        <p:txBody>
          <a:bodyPr wrap="none" rtlCol="0">
            <a:spAutoFit/>
          </a:bodyPr>
          <a:lstStyle/>
          <a:p>
            <a:r>
              <a:rPr lang="en-US" sz="1100" i="1" dirty="0" smtClean="0">
                <a:latin typeface="Arial"/>
                <a:cs typeface="Arial"/>
              </a:rPr>
              <a:t>Toxin A</a:t>
            </a:r>
            <a:endParaRPr lang="en-US" sz="1100" i="1" dirty="0">
              <a:latin typeface="Arial"/>
              <a:cs typeface="Arial"/>
            </a:endParaRPr>
          </a:p>
        </p:txBody>
      </p:sp>
      <p:sp>
        <p:nvSpPr>
          <p:cNvPr id="74" name="TextBox 73"/>
          <p:cNvSpPr txBox="1"/>
          <p:nvPr/>
        </p:nvSpPr>
        <p:spPr>
          <a:xfrm>
            <a:off x="8062665" y="1195715"/>
            <a:ext cx="685307" cy="261610"/>
          </a:xfrm>
          <a:prstGeom prst="rect">
            <a:avLst/>
          </a:prstGeom>
          <a:noFill/>
        </p:spPr>
        <p:txBody>
          <a:bodyPr wrap="none" rtlCol="0">
            <a:spAutoFit/>
          </a:bodyPr>
          <a:lstStyle/>
          <a:p>
            <a:r>
              <a:rPr lang="en-US" sz="1100" i="1" dirty="0" smtClean="0">
                <a:latin typeface="Arial"/>
                <a:cs typeface="Arial"/>
              </a:rPr>
              <a:t>Toxin B</a:t>
            </a:r>
            <a:endParaRPr lang="en-US" sz="1100" i="1" dirty="0">
              <a:latin typeface="Arial"/>
              <a:cs typeface="Arial"/>
            </a:endParaRPr>
          </a:p>
        </p:txBody>
      </p:sp>
      <p:sp>
        <p:nvSpPr>
          <p:cNvPr id="75" name="TextBox 74"/>
          <p:cNvSpPr txBox="1"/>
          <p:nvPr/>
        </p:nvSpPr>
        <p:spPr>
          <a:xfrm>
            <a:off x="4597036" y="3523767"/>
            <a:ext cx="1909741" cy="261610"/>
          </a:xfrm>
          <a:prstGeom prst="rect">
            <a:avLst/>
          </a:prstGeom>
          <a:noFill/>
        </p:spPr>
        <p:txBody>
          <a:bodyPr wrap="none" rtlCol="0">
            <a:spAutoFit/>
          </a:bodyPr>
          <a:lstStyle/>
          <a:p>
            <a:r>
              <a:rPr lang="en-US" sz="1100" dirty="0" smtClean="0">
                <a:latin typeface="Arial"/>
                <a:cs typeface="Arial"/>
              </a:rPr>
              <a:t>24h             48h             72h</a:t>
            </a:r>
            <a:endParaRPr lang="en-US" sz="1100" dirty="0">
              <a:latin typeface="Arial"/>
              <a:cs typeface="Arial"/>
            </a:endParaRPr>
          </a:p>
        </p:txBody>
      </p:sp>
      <p:sp>
        <p:nvSpPr>
          <p:cNvPr id="76" name="TextBox 75"/>
          <p:cNvSpPr txBox="1"/>
          <p:nvPr/>
        </p:nvSpPr>
        <p:spPr>
          <a:xfrm>
            <a:off x="7326475" y="3466778"/>
            <a:ext cx="1909741" cy="261610"/>
          </a:xfrm>
          <a:prstGeom prst="rect">
            <a:avLst/>
          </a:prstGeom>
          <a:noFill/>
        </p:spPr>
        <p:txBody>
          <a:bodyPr wrap="none" rtlCol="0">
            <a:spAutoFit/>
          </a:bodyPr>
          <a:lstStyle/>
          <a:p>
            <a:r>
              <a:rPr lang="en-US" sz="1100" dirty="0" smtClean="0">
                <a:latin typeface="Arial"/>
                <a:cs typeface="Arial"/>
              </a:rPr>
              <a:t>24h             48h             72h</a:t>
            </a:r>
            <a:endParaRPr lang="en-US" sz="1100" dirty="0">
              <a:latin typeface="Arial"/>
              <a:cs typeface="Arial"/>
            </a:endParaRPr>
          </a:p>
        </p:txBody>
      </p:sp>
      <p:sp>
        <p:nvSpPr>
          <p:cNvPr id="77" name="TextBox 76"/>
          <p:cNvSpPr txBox="1"/>
          <p:nvPr/>
        </p:nvSpPr>
        <p:spPr>
          <a:xfrm>
            <a:off x="5053435" y="3795934"/>
            <a:ext cx="798791" cy="261610"/>
          </a:xfrm>
          <a:prstGeom prst="rect">
            <a:avLst/>
          </a:prstGeom>
          <a:noFill/>
        </p:spPr>
        <p:txBody>
          <a:bodyPr wrap="none" rtlCol="0">
            <a:spAutoFit/>
          </a:bodyPr>
          <a:lstStyle/>
          <a:p>
            <a:r>
              <a:rPr lang="en-US" sz="1100" dirty="0" err="1" smtClean="0">
                <a:latin typeface="Arial"/>
                <a:cs typeface="Arial"/>
              </a:rPr>
              <a:t>Timepoint</a:t>
            </a:r>
            <a:endParaRPr lang="en-US" sz="1100" dirty="0">
              <a:latin typeface="Arial"/>
              <a:cs typeface="Arial"/>
            </a:endParaRPr>
          </a:p>
        </p:txBody>
      </p:sp>
      <p:sp>
        <p:nvSpPr>
          <p:cNvPr id="78" name="TextBox 77"/>
          <p:cNvSpPr txBox="1"/>
          <p:nvPr/>
        </p:nvSpPr>
        <p:spPr>
          <a:xfrm>
            <a:off x="7793068" y="3755485"/>
            <a:ext cx="798791" cy="261610"/>
          </a:xfrm>
          <a:prstGeom prst="rect">
            <a:avLst/>
          </a:prstGeom>
          <a:noFill/>
        </p:spPr>
        <p:txBody>
          <a:bodyPr wrap="none" rtlCol="0">
            <a:spAutoFit/>
          </a:bodyPr>
          <a:lstStyle/>
          <a:p>
            <a:r>
              <a:rPr lang="en-US" sz="1100" dirty="0" err="1" smtClean="0">
                <a:latin typeface="Arial"/>
                <a:cs typeface="Arial"/>
              </a:rPr>
              <a:t>Timepoint</a:t>
            </a:r>
            <a:endParaRPr lang="en-US" sz="1100" dirty="0">
              <a:latin typeface="Arial"/>
              <a:cs typeface="Arial"/>
            </a:endParaRPr>
          </a:p>
        </p:txBody>
      </p:sp>
      <p:sp>
        <p:nvSpPr>
          <p:cNvPr id="79" name="TextBox 78"/>
          <p:cNvSpPr txBox="1"/>
          <p:nvPr/>
        </p:nvSpPr>
        <p:spPr>
          <a:xfrm rot="16200000">
            <a:off x="6372088" y="2378307"/>
            <a:ext cx="963826" cy="261610"/>
          </a:xfrm>
          <a:prstGeom prst="rect">
            <a:avLst/>
          </a:prstGeom>
          <a:noFill/>
        </p:spPr>
        <p:txBody>
          <a:bodyPr wrap="none" rtlCol="0">
            <a:spAutoFit/>
          </a:bodyPr>
          <a:lstStyle/>
          <a:p>
            <a:r>
              <a:rPr lang="en-US" sz="1100" dirty="0" smtClean="0">
                <a:latin typeface="Arial"/>
                <a:cs typeface="Arial"/>
              </a:rPr>
              <a:t>Toxin B </a:t>
            </a:r>
            <a:r>
              <a:rPr lang="en-US" sz="1100" dirty="0" smtClean="0">
                <a:latin typeface="Symbol" charset="2"/>
                <a:cs typeface="Symbol" charset="2"/>
              </a:rPr>
              <a:t>m</a:t>
            </a:r>
            <a:r>
              <a:rPr lang="en-US" sz="1100" dirty="0" smtClean="0">
                <a:latin typeface="Arial"/>
                <a:cs typeface="Arial"/>
              </a:rPr>
              <a:t>g/g</a:t>
            </a:r>
            <a:endParaRPr lang="en-US" sz="1100" dirty="0">
              <a:latin typeface="Arial"/>
              <a:cs typeface="Arial"/>
            </a:endParaRPr>
          </a:p>
        </p:txBody>
      </p:sp>
      <p:sp>
        <p:nvSpPr>
          <p:cNvPr id="96" name="TextBox 95"/>
          <p:cNvSpPr txBox="1"/>
          <p:nvPr/>
        </p:nvSpPr>
        <p:spPr>
          <a:xfrm rot="16200000">
            <a:off x="3557500" y="2411673"/>
            <a:ext cx="984489" cy="261610"/>
          </a:xfrm>
          <a:prstGeom prst="rect">
            <a:avLst/>
          </a:prstGeom>
          <a:noFill/>
        </p:spPr>
        <p:txBody>
          <a:bodyPr wrap="none" rtlCol="0">
            <a:spAutoFit/>
          </a:bodyPr>
          <a:lstStyle/>
          <a:p>
            <a:r>
              <a:rPr lang="en-US" sz="1100" dirty="0" smtClean="0">
                <a:latin typeface="Arial"/>
                <a:cs typeface="Arial"/>
              </a:rPr>
              <a:t>Toxin A </a:t>
            </a:r>
            <a:r>
              <a:rPr lang="en-US" sz="1100" dirty="0" smtClean="0">
                <a:latin typeface="Symbol" charset="2"/>
                <a:cs typeface="Symbol" charset="2"/>
              </a:rPr>
              <a:t>m</a:t>
            </a:r>
            <a:r>
              <a:rPr lang="en-US" sz="1100" dirty="0" smtClean="0">
                <a:latin typeface="Arial"/>
                <a:cs typeface="Arial"/>
              </a:rPr>
              <a:t>g/g</a:t>
            </a:r>
            <a:endParaRPr lang="en-US" sz="1100" dirty="0">
              <a:latin typeface="Arial"/>
              <a:cs typeface="Arial"/>
            </a:endParaRPr>
          </a:p>
        </p:txBody>
      </p:sp>
      <p:sp>
        <p:nvSpPr>
          <p:cNvPr id="97" name="TextBox 96"/>
          <p:cNvSpPr txBox="1"/>
          <p:nvPr/>
        </p:nvSpPr>
        <p:spPr>
          <a:xfrm>
            <a:off x="4134024" y="1857767"/>
            <a:ext cx="277808" cy="246221"/>
          </a:xfrm>
          <a:prstGeom prst="rect">
            <a:avLst/>
          </a:prstGeom>
          <a:noFill/>
        </p:spPr>
        <p:txBody>
          <a:bodyPr wrap="square" rtlCol="0">
            <a:spAutoFit/>
          </a:bodyPr>
          <a:lstStyle/>
          <a:p>
            <a:r>
              <a:rPr lang="en-US" sz="1000" dirty="0" smtClean="0">
                <a:latin typeface="Arial"/>
                <a:cs typeface="Arial"/>
              </a:rPr>
              <a:t>5</a:t>
            </a:r>
            <a:endParaRPr lang="en-US" sz="1000" dirty="0">
              <a:latin typeface="Arial"/>
              <a:cs typeface="Arial"/>
            </a:endParaRPr>
          </a:p>
        </p:txBody>
      </p:sp>
      <p:sp>
        <p:nvSpPr>
          <p:cNvPr id="98" name="TextBox 97"/>
          <p:cNvSpPr txBox="1"/>
          <p:nvPr/>
        </p:nvSpPr>
        <p:spPr>
          <a:xfrm>
            <a:off x="4134292" y="2168924"/>
            <a:ext cx="277808" cy="246221"/>
          </a:xfrm>
          <a:prstGeom prst="rect">
            <a:avLst/>
          </a:prstGeom>
          <a:noFill/>
        </p:spPr>
        <p:txBody>
          <a:bodyPr wrap="square" rtlCol="0">
            <a:spAutoFit/>
          </a:bodyPr>
          <a:lstStyle/>
          <a:p>
            <a:r>
              <a:rPr lang="en-US" sz="1000" dirty="0">
                <a:latin typeface="Arial"/>
                <a:cs typeface="Arial"/>
              </a:rPr>
              <a:t>4</a:t>
            </a:r>
          </a:p>
        </p:txBody>
      </p:sp>
      <p:sp>
        <p:nvSpPr>
          <p:cNvPr id="99" name="TextBox 98"/>
          <p:cNvSpPr txBox="1"/>
          <p:nvPr/>
        </p:nvSpPr>
        <p:spPr>
          <a:xfrm>
            <a:off x="4134558" y="2473467"/>
            <a:ext cx="277808" cy="246221"/>
          </a:xfrm>
          <a:prstGeom prst="rect">
            <a:avLst/>
          </a:prstGeom>
          <a:noFill/>
        </p:spPr>
        <p:txBody>
          <a:bodyPr wrap="square" rtlCol="0">
            <a:spAutoFit/>
          </a:bodyPr>
          <a:lstStyle/>
          <a:p>
            <a:r>
              <a:rPr lang="en-US" sz="1000" dirty="0" smtClean="0">
                <a:latin typeface="Arial"/>
                <a:cs typeface="Arial"/>
              </a:rPr>
              <a:t>3</a:t>
            </a:r>
            <a:endParaRPr lang="en-US" sz="1000" dirty="0">
              <a:latin typeface="Arial"/>
              <a:cs typeface="Arial"/>
            </a:endParaRPr>
          </a:p>
        </p:txBody>
      </p:sp>
      <p:sp>
        <p:nvSpPr>
          <p:cNvPr id="100" name="TextBox 99"/>
          <p:cNvSpPr txBox="1"/>
          <p:nvPr/>
        </p:nvSpPr>
        <p:spPr>
          <a:xfrm>
            <a:off x="4134825" y="2771394"/>
            <a:ext cx="277808" cy="246221"/>
          </a:xfrm>
          <a:prstGeom prst="rect">
            <a:avLst/>
          </a:prstGeom>
          <a:noFill/>
        </p:spPr>
        <p:txBody>
          <a:bodyPr wrap="square" rtlCol="0">
            <a:spAutoFit/>
          </a:bodyPr>
          <a:lstStyle/>
          <a:p>
            <a:r>
              <a:rPr lang="en-US" sz="1000" dirty="0">
                <a:latin typeface="Arial"/>
                <a:cs typeface="Arial"/>
              </a:rPr>
              <a:t>2</a:t>
            </a:r>
          </a:p>
        </p:txBody>
      </p:sp>
      <p:sp>
        <p:nvSpPr>
          <p:cNvPr id="101" name="TextBox 100"/>
          <p:cNvSpPr txBox="1"/>
          <p:nvPr/>
        </p:nvSpPr>
        <p:spPr>
          <a:xfrm>
            <a:off x="4135092" y="3069323"/>
            <a:ext cx="277808" cy="246221"/>
          </a:xfrm>
          <a:prstGeom prst="rect">
            <a:avLst/>
          </a:prstGeom>
          <a:noFill/>
        </p:spPr>
        <p:txBody>
          <a:bodyPr wrap="square" rtlCol="0">
            <a:spAutoFit/>
          </a:bodyPr>
          <a:lstStyle/>
          <a:p>
            <a:r>
              <a:rPr lang="en-US" sz="1000" dirty="0" smtClean="0">
                <a:latin typeface="Arial"/>
                <a:cs typeface="Arial"/>
              </a:rPr>
              <a:t>1</a:t>
            </a:r>
            <a:endParaRPr lang="en-US" sz="1000" dirty="0">
              <a:latin typeface="Arial"/>
              <a:cs typeface="Arial"/>
            </a:endParaRPr>
          </a:p>
        </p:txBody>
      </p:sp>
      <p:sp>
        <p:nvSpPr>
          <p:cNvPr id="102" name="TextBox 101"/>
          <p:cNvSpPr txBox="1"/>
          <p:nvPr/>
        </p:nvSpPr>
        <p:spPr>
          <a:xfrm>
            <a:off x="4134292" y="1560353"/>
            <a:ext cx="277808" cy="246221"/>
          </a:xfrm>
          <a:prstGeom prst="rect">
            <a:avLst/>
          </a:prstGeom>
          <a:noFill/>
        </p:spPr>
        <p:txBody>
          <a:bodyPr wrap="square" rtlCol="0">
            <a:spAutoFit/>
          </a:bodyPr>
          <a:lstStyle/>
          <a:p>
            <a:r>
              <a:rPr lang="en-US" sz="1000" dirty="0">
                <a:latin typeface="Arial"/>
                <a:cs typeface="Arial"/>
              </a:rPr>
              <a:t>6</a:t>
            </a:r>
          </a:p>
        </p:txBody>
      </p:sp>
      <p:sp>
        <p:nvSpPr>
          <p:cNvPr id="103" name="TextBox 102"/>
          <p:cNvSpPr txBox="1"/>
          <p:nvPr/>
        </p:nvSpPr>
        <p:spPr>
          <a:xfrm>
            <a:off x="6895574" y="2847730"/>
            <a:ext cx="277808" cy="246221"/>
          </a:xfrm>
          <a:prstGeom prst="rect">
            <a:avLst/>
          </a:prstGeom>
          <a:noFill/>
        </p:spPr>
        <p:txBody>
          <a:bodyPr wrap="square" rtlCol="0">
            <a:spAutoFit/>
          </a:bodyPr>
          <a:lstStyle/>
          <a:p>
            <a:r>
              <a:rPr lang="en-US" sz="1000" dirty="0" smtClean="0">
                <a:latin typeface="Arial"/>
                <a:cs typeface="Arial"/>
              </a:rPr>
              <a:t>1</a:t>
            </a:r>
            <a:endParaRPr lang="en-US" sz="1000" dirty="0">
              <a:latin typeface="Arial"/>
              <a:cs typeface="Arial"/>
            </a:endParaRPr>
          </a:p>
        </p:txBody>
      </p:sp>
      <p:sp>
        <p:nvSpPr>
          <p:cNvPr id="104" name="TextBox 103"/>
          <p:cNvSpPr txBox="1"/>
          <p:nvPr/>
        </p:nvSpPr>
        <p:spPr>
          <a:xfrm>
            <a:off x="6902455" y="2391559"/>
            <a:ext cx="277808" cy="246221"/>
          </a:xfrm>
          <a:prstGeom prst="rect">
            <a:avLst/>
          </a:prstGeom>
          <a:noFill/>
        </p:spPr>
        <p:txBody>
          <a:bodyPr wrap="square" rtlCol="0">
            <a:spAutoFit/>
          </a:bodyPr>
          <a:lstStyle/>
          <a:p>
            <a:r>
              <a:rPr lang="en-US" sz="1000" dirty="0">
                <a:latin typeface="Arial"/>
                <a:cs typeface="Arial"/>
              </a:rPr>
              <a:t>2</a:t>
            </a:r>
          </a:p>
        </p:txBody>
      </p:sp>
      <p:sp>
        <p:nvSpPr>
          <p:cNvPr id="105" name="TextBox 104"/>
          <p:cNvSpPr txBox="1"/>
          <p:nvPr/>
        </p:nvSpPr>
        <p:spPr>
          <a:xfrm>
            <a:off x="6896109" y="1935388"/>
            <a:ext cx="277808" cy="246221"/>
          </a:xfrm>
          <a:prstGeom prst="rect">
            <a:avLst/>
          </a:prstGeom>
          <a:noFill/>
        </p:spPr>
        <p:txBody>
          <a:bodyPr wrap="square" rtlCol="0">
            <a:spAutoFit/>
          </a:bodyPr>
          <a:lstStyle/>
          <a:p>
            <a:r>
              <a:rPr lang="en-US" sz="1000" dirty="0" smtClean="0">
                <a:latin typeface="Arial"/>
                <a:cs typeface="Arial"/>
              </a:rPr>
              <a:t>3</a:t>
            </a:r>
            <a:endParaRPr lang="en-US" sz="1000" dirty="0">
              <a:latin typeface="Arial"/>
              <a:cs typeface="Arial"/>
            </a:endParaRPr>
          </a:p>
        </p:txBody>
      </p:sp>
      <p:sp>
        <p:nvSpPr>
          <p:cNvPr id="106" name="TextBox 105"/>
          <p:cNvSpPr txBox="1"/>
          <p:nvPr/>
        </p:nvSpPr>
        <p:spPr>
          <a:xfrm>
            <a:off x="6902991" y="1479217"/>
            <a:ext cx="277808" cy="246221"/>
          </a:xfrm>
          <a:prstGeom prst="rect">
            <a:avLst/>
          </a:prstGeom>
          <a:noFill/>
        </p:spPr>
        <p:txBody>
          <a:bodyPr wrap="square" rtlCol="0">
            <a:spAutoFit/>
          </a:bodyPr>
          <a:lstStyle/>
          <a:p>
            <a:r>
              <a:rPr lang="en-US" sz="1000" dirty="0">
                <a:latin typeface="Arial"/>
                <a:cs typeface="Arial"/>
              </a:rPr>
              <a:t>4</a:t>
            </a:r>
          </a:p>
        </p:txBody>
      </p:sp>
      <p:sp>
        <p:nvSpPr>
          <p:cNvPr id="107" name="Rectangle 106"/>
          <p:cNvSpPr/>
          <p:nvPr/>
        </p:nvSpPr>
        <p:spPr>
          <a:xfrm>
            <a:off x="5417231" y="4351584"/>
            <a:ext cx="224892" cy="152143"/>
          </a:xfrm>
          <a:prstGeom prst="rect">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8" name="Rectangle 107"/>
          <p:cNvSpPr/>
          <p:nvPr/>
        </p:nvSpPr>
        <p:spPr>
          <a:xfrm>
            <a:off x="6594870" y="4351843"/>
            <a:ext cx="224892" cy="152143"/>
          </a:xfrm>
          <a:prstGeom prst="rect">
            <a:avLst/>
          </a:prstGeom>
          <a:solidFill>
            <a:srgbClr val="FF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9" name="Rectangle 108"/>
          <p:cNvSpPr/>
          <p:nvPr/>
        </p:nvSpPr>
        <p:spPr>
          <a:xfrm>
            <a:off x="7640225" y="4352101"/>
            <a:ext cx="224892" cy="152143"/>
          </a:xfrm>
          <a:prstGeom prst="rect">
            <a:avLst/>
          </a:prstGeom>
          <a:solidFill>
            <a:srgbClr val="0000FF"/>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0" name="TextBox 109"/>
          <p:cNvSpPr txBox="1"/>
          <p:nvPr/>
        </p:nvSpPr>
        <p:spPr>
          <a:xfrm>
            <a:off x="5695038" y="4285435"/>
            <a:ext cx="553192" cy="261610"/>
          </a:xfrm>
          <a:prstGeom prst="rect">
            <a:avLst/>
          </a:prstGeom>
          <a:noFill/>
        </p:spPr>
        <p:txBody>
          <a:bodyPr wrap="none" rtlCol="0">
            <a:spAutoFit/>
          </a:bodyPr>
          <a:lstStyle/>
          <a:p>
            <a:r>
              <a:rPr lang="en-US" sz="1100" dirty="0" err="1" smtClean="0">
                <a:latin typeface="Arial"/>
                <a:cs typeface="Arial"/>
              </a:rPr>
              <a:t>CotE</a:t>
            </a:r>
            <a:r>
              <a:rPr lang="en-US" sz="1100" baseline="30000" dirty="0" smtClean="0">
                <a:latin typeface="Arial"/>
                <a:cs typeface="Arial"/>
              </a:rPr>
              <a:t>+</a:t>
            </a:r>
            <a:endParaRPr lang="en-US" sz="1100" baseline="30000" dirty="0">
              <a:latin typeface="Arial"/>
              <a:cs typeface="Arial"/>
            </a:endParaRPr>
          </a:p>
        </p:txBody>
      </p:sp>
      <p:sp>
        <p:nvSpPr>
          <p:cNvPr id="111" name="TextBox 110"/>
          <p:cNvSpPr txBox="1"/>
          <p:nvPr/>
        </p:nvSpPr>
        <p:spPr>
          <a:xfrm>
            <a:off x="6813164" y="4285692"/>
            <a:ext cx="530915" cy="261610"/>
          </a:xfrm>
          <a:prstGeom prst="rect">
            <a:avLst/>
          </a:prstGeom>
          <a:noFill/>
        </p:spPr>
        <p:txBody>
          <a:bodyPr wrap="none" rtlCol="0">
            <a:spAutoFit/>
          </a:bodyPr>
          <a:lstStyle/>
          <a:p>
            <a:r>
              <a:rPr lang="en-US" sz="1100" dirty="0" err="1" smtClean="0">
                <a:latin typeface="Arial"/>
                <a:cs typeface="Arial"/>
              </a:rPr>
              <a:t>CotE</a:t>
            </a:r>
            <a:r>
              <a:rPr lang="en-US" sz="1100" baseline="30000" dirty="0" smtClean="0">
                <a:latin typeface="Arial"/>
                <a:cs typeface="Arial"/>
              </a:rPr>
              <a:t>-</a:t>
            </a:r>
            <a:endParaRPr lang="en-US" sz="1100" baseline="30000" dirty="0">
              <a:latin typeface="Arial"/>
              <a:cs typeface="Arial"/>
            </a:endParaRPr>
          </a:p>
        </p:txBody>
      </p:sp>
      <p:sp>
        <p:nvSpPr>
          <p:cNvPr id="112" name="TextBox 111"/>
          <p:cNvSpPr txBox="1"/>
          <p:nvPr/>
        </p:nvSpPr>
        <p:spPr>
          <a:xfrm>
            <a:off x="7924663" y="4285950"/>
            <a:ext cx="633507" cy="261610"/>
          </a:xfrm>
          <a:prstGeom prst="rect">
            <a:avLst/>
          </a:prstGeom>
          <a:noFill/>
        </p:spPr>
        <p:txBody>
          <a:bodyPr wrap="none" rtlCol="0">
            <a:spAutoFit/>
          </a:bodyPr>
          <a:lstStyle/>
          <a:p>
            <a:r>
              <a:rPr lang="en-US" sz="1100" dirty="0" err="1" smtClean="0">
                <a:latin typeface="Arial"/>
                <a:cs typeface="Arial"/>
              </a:rPr>
              <a:t>CotEC</a:t>
            </a:r>
            <a:r>
              <a:rPr lang="en-US" sz="1100" baseline="30000" dirty="0" smtClean="0">
                <a:latin typeface="Arial"/>
                <a:cs typeface="Arial"/>
              </a:rPr>
              <a:t>-</a:t>
            </a:r>
            <a:endParaRPr lang="en-US" sz="1100" baseline="30000" dirty="0">
              <a:latin typeface="Arial"/>
              <a:cs typeface="Arial"/>
            </a:endParaRPr>
          </a:p>
        </p:txBody>
      </p:sp>
      <p:sp>
        <p:nvSpPr>
          <p:cNvPr id="8" name="TextBox 7"/>
          <p:cNvSpPr txBox="1"/>
          <p:nvPr/>
        </p:nvSpPr>
        <p:spPr>
          <a:xfrm>
            <a:off x="268941" y="4990352"/>
            <a:ext cx="9420411" cy="1785104"/>
          </a:xfrm>
          <a:prstGeom prst="rect">
            <a:avLst/>
          </a:prstGeom>
          <a:noFill/>
        </p:spPr>
        <p:txBody>
          <a:bodyPr wrap="square" rtlCol="0">
            <a:spAutoFit/>
          </a:bodyPr>
          <a:lstStyle/>
          <a:p>
            <a:r>
              <a:rPr lang="en-US" sz="1100" b="1" dirty="0" smtClean="0">
                <a:latin typeface="Arial"/>
                <a:cs typeface="Arial"/>
              </a:rPr>
              <a:t>Supp. Fig. 6: </a:t>
            </a:r>
            <a:r>
              <a:rPr lang="en-US" sz="1100" b="1" i="1" dirty="0">
                <a:latin typeface="Arial"/>
                <a:cs typeface="Arial"/>
              </a:rPr>
              <a:t>In vitro</a:t>
            </a:r>
            <a:r>
              <a:rPr lang="en-US" sz="1100" b="1" dirty="0">
                <a:latin typeface="Arial"/>
                <a:cs typeface="Arial"/>
              </a:rPr>
              <a:t> and </a:t>
            </a:r>
            <a:r>
              <a:rPr lang="en-US" sz="1100" b="1" i="1" dirty="0">
                <a:latin typeface="Arial"/>
                <a:cs typeface="Arial"/>
              </a:rPr>
              <a:t>in vivo</a:t>
            </a:r>
            <a:r>
              <a:rPr lang="en-US" sz="1100" b="1" dirty="0">
                <a:latin typeface="Arial"/>
                <a:cs typeface="Arial"/>
              </a:rPr>
              <a:t> toxin </a:t>
            </a:r>
            <a:r>
              <a:rPr lang="en-US" sz="1100" b="1" dirty="0" smtClean="0">
                <a:latin typeface="Arial"/>
                <a:cs typeface="Arial"/>
              </a:rPr>
              <a:t>production</a:t>
            </a:r>
          </a:p>
          <a:p>
            <a:endParaRPr lang="en-GB" sz="1100" dirty="0">
              <a:latin typeface="Arial"/>
              <a:cs typeface="Arial"/>
            </a:endParaRPr>
          </a:p>
          <a:p>
            <a:pPr algn="just"/>
            <a:r>
              <a:rPr lang="en-US" sz="1100" i="1" dirty="0">
                <a:latin typeface="Arial"/>
                <a:cs typeface="Arial"/>
              </a:rPr>
              <a:t>In vitro</a:t>
            </a:r>
            <a:r>
              <a:rPr lang="en-US" sz="1100" dirty="0">
                <a:latin typeface="Arial"/>
                <a:cs typeface="Arial"/>
              </a:rPr>
              <a:t>: Toxin A (</a:t>
            </a:r>
            <a:r>
              <a:rPr lang="en-US" sz="1100" i="1" dirty="0">
                <a:latin typeface="Arial"/>
                <a:cs typeface="Arial"/>
              </a:rPr>
              <a:t>panel A</a:t>
            </a:r>
            <a:r>
              <a:rPr lang="en-US" sz="1100" dirty="0">
                <a:latin typeface="Arial"/>
                <a:cs typeface="Arial"/>
              </a:rPr>
              <a:t>) and toxin B (</a:t>
            </a:r>
            <a:r>
              <a:rPr lang="en-US" sz="1100" i="1" dirty="0">
                <a:latin typeface="Arial"/>
                <a:cs typeface="Arial"/>
              </a:rPr>
              <a:t>panel B</a:t>
            </a:r>
            <a:r>
              <a:rPr lang="en-US" sz="1100" dirty="0">
                <a:latin typeface="Arial"/>
                <a:cs typeface="Arial"/>
              </a:rPr>
              <a:t>) were assessed in samples of cultures of wild type or mutants grown for 72h in TY </a:t>
            </a:r>
            <a:r>
              <a:rPr lang="en-US" sz="1100" dirty="0" smtClean="0">
                <a:latin typeface="Arial"/>
                <a:cs typeface="Arial"/>
              </a:rPr>
              <a:t>medium</a:t>
            </a:r>
            <a:r>
              <a:rPr lang="en-US" sz="1100" baseline="30000" dirty="0" smtClean="0">
                <a:latin typeface="Arial"/>
                <a:cs typeface="Arial"/>
              </a:rPr>
              <a:t>1</a:t>
            </a:r>
            <a:r>
              <a:rPr lang="en-US" sz="1100" dirty="0" smtClean="0">
                <a:latin typeface="Arial"/>
                <a:cs typeface="Arial"/>
              </a:rPr>
              <a:t>. </a:t>
            </a:r>
            <a:r>
              <a:rPr lang="en-US" sz="1100" dirty="0">
                <a:latin typeface="Arial"/>
                <a:cs typeface="Arial"/>
              </a:rPr>
              <a:t>Toxins were determined with cytotoxicity assays using HT29 cells (toxin A) or VERO cells (toxin B) as </a:t>
            </a:r>
            <a:r>
              <a:rPr lang="en-US" sz="1100" dirty="0" smtClean="0">
                <a:latin typeface="Arial"/>
                <a:cs typeface="Arial"/>
              </a:rPr>
              <a:t>described</a:t>
            </a:r>
            <a:r>
              <a:rPr lang="en-US" sz="1100" baseline="30000" dirty="0" smtClean="0">
                <a:latin typeface="Arial"/>
                <a:cs typeface="Arial"/>
              </a:rPr>
              <a:t>1</a:t>
            </a:r>
            <a:r>
              <a:rPr lang="en-US" sz="1100" dirty="0" smtClean="0">
                <a:latin typeface="Arial"/>
                <a:cs typeface="Arial"/>
              </a:rPr>
              <a:t>.</a:t>
            </a:r>
            <a:endParaRPr lang="en-GB" sz="1100" dirty="0">
              <a:latin typeface="Arial"/>
              <a:cs typeface="Arial"/>
            </a:endParaRPr>
          </a:p>
          <a:p>
            <a:pPr algn="just"/>
            <a:r>
              <a:rPr lang="en-US" sz="1100" i="1" dirty="0">
                <a:latin typeface="Arial"/>
                <a:cs typeface="Arial"/>
              </a:rPr>
              <a:t>In vivo</a:t>
            </a:r>
            <a:r>
              <a:rPr lang="en-US" sz="1100" dirty="0">
                <a:latin typeface="Arial"/>
                <a:cs typeface="Arial"/>
              </a:rPr>
              <a:t>: Clindamycin-treated mice (n= 6/</a:t>
            </a:r>
            <a:r>
              <a:rPr lang="en-US" sz="1100" dirty="0" err="1">
                <a:latin typeface="Arial"/>
                <a:cs typeface="Arial"/>
              </a:rPr>
              <a:t>gp</a:t>
            </a:r>
            <a:r>
              <a:rPr lang="en-US" sz="1100" dirty="0">
                <a:latin typeface="Arial"/>
                <a:cs typeface="Arial"/>
              </a:rPr>
              <a:t>) were dosed (</a:t>
            </a:r>
            <a:r>
              <a:rPr lang="en-US" sz="1100" dirty="0" err="1">
                <a:latin typeface="Arial"/>
                <a:cs typeface="Arial"/>
              </a:rPr>
              <a:t>i.g</a:t>
            </a:r>
            <a:r>
              <a:rPr lang="en-US" sz="1100" dirty="0">
                <a:latin typeface="Arial"/>
                <a:cs typeface="Arial"/>
              </a:rPr>
              <a:t>.) with 10</a:t>
            </a:r>
            <a:r>
              <a:rPr lang="en-US" sz="1100" baseline="30000" dirty="0">
                <a:latin typeface="Arial"/>
                <a:cs typeface="Arial"/>
              </a:rPr>
              <a:t>3</a:t>
            </a:r>
            <a:r>
              <a:rPr lang="en-US" sz="1100" dirty="0">
                <a:latin typeface="Arial"/>
                <a:cs typeface="Arial"/>
              </a:rPr>
              <a:t> spores of wild type </a:t>
            </a:r>
            <a:r>
              <a:rPr lang="en-US" sz="1100" i="1" dirty="0">
                <a:latin typeface="Arial"/>
                <a:cs typeface="Arial"/>
              </a:rPr>
              <a:t>C. </a:t>
            </a:r>
            <a:r>
              <a:rPr lang="en-US" sz="1100" i="1" dirty="0" err="1">
                <a:latin typeface="Arial"/>
                <a:cs typeface="Arial"/>
              </a:rPr>
              <a:t>difficile</a:t>
            </a:r>
            <a:r>
              <a:rPr lang="en-US" sz="1100" i="1" dirty="0">
                <a:latin typeface="Arial"/>
                <a:cs typeface="Arial"/>
              </a:rPr>
              <a:t> </a:t>
            </a:r>
            <a:r>
              <a:rPr lang="en-US" sz="1100" dirty="0">
                <a:latin typeface="Arial"/>
                <a:cs typeface="Arial"/>
              </a:rPr>
              <a:t>630 or the </a:t>
            </a:r>
            <a:r>
              <a:rPr lang="en-US" sz="1100" i="1" dirty="0" err="1">
                <a:latin typeface="Arial"/>
                <a:cs typeface="Arial"/>
              </a:rPr>
              <a:t>cotE</a:t>
            </a:r>
            <a:r>
              <a:rPr lang="en-US" sz="1100" dirty="0">
                <a:latin typeface="Arial"/>
                <a:cs typeface="Arial"/>
              </a:rPr>
              <a:t> mutants. Levels of toxin A (</a:t>
            </a:r>
            <a:r>
              <a:rPr lang="en-US" sz="1100" i="1" dirty="0">
                <a:latin typeface="Arial"/>
                <a:cs typeface="Arial"/>
              </a:rPr>
              <a:t>panel C)</a:t>
            </a:r>
            <a:r>
              <a:rPr lang="en-US" sz="1100" dirty="0">
                <a:latin typeface="Arial"/>
                <a:cs typeface="Arial"/>
              </a:rPr>
              <a:t> and toxin B (</a:t>
            </a:r>
            <a:r>
              <a:rPr lang="en-US" sz="1100" i="1" dirty="0">
                <a:latin typeface="Arial"/>
                <a:cs typeface="Arial"/>
              </a:rPr>
              <a:t>panel D)</a:t>
            </a:r>
            <a:r>
              <a:rPr lang="en-US" sz="1100" dirty="0">
                <a:latin typeface="Arial"/>
                <a:cs typeface="Arial"/>
              </a:rPr>
              <a:t> were determined by ELISA in feces sampled at 24, 48 and 72h post-infection. The presence of functional toxins A and toxin B was also verified using cytotoxicity assays using HT29 (toxin A) and VERO (toxin B) cells. </a:t>
            </a:r>
            <a:endParaRPr lang="en-GB" sz="1100" dirty="0">
              <a:latin typeface="Arial"/>
              <a:cs typeface="Arial"/>
            </a:endParaRPr>
          </a:p>
          <a:p>
            <a:endParaRPr lang="en-US" sz="1100" dirty="0" smtClean="0">
              <a:latin typeface="Arial"/>
              <a:cs typeface="Arial"/>
            </a:endParaRPr>
          </a:p>
          <a:p>
            <a:r>
              <a:rPr lang="en-US" sz="1100" dirty="0" smtClean="0">
                <a:latin typeface="Arial"/>
                <a:cs typeface="Arial"/>
              </a:rPr>
              <a:t>1 </a:t>
            </a:r>
            <a:r>
              <a:rPr lang="en-GB" sz="1100" dirty="0" err="1">
                <a:latin typeface="Arial"/>
                <a:cs typeface="Arial"/>
              </a:rPr>
              <a:t>Kuehne</a:t>
            </a:r>
            <a:r>
              <a:rPr lang="en-GB" sz="1100" dirty="0">
                <a:latin typeface="Arial"/>
                <a:cs typeface="Arial"/>
              </a:rPr>
              <a:t>, S. A.</a:t>
            </a:r>
            <a:r>
              <a:rPr lang="en-GB" sz="1100" i="1" dirty="0">
                <a:latin typeface="Arial"/>
                <a:cs typeface="Arial"/>
              </a:rPr>
              <a:t> et al.</a:t>
            </a:r>
            <a:r>
              <a:rPr lang="en-GB" sz="1100" dirty="0">
                <a:latin typeface="Arial"/>
                <a:cs typeface="Arial"/>
              </a:rPr>
              <a:t> The role of toxin A and toxin B in </a:t>
            </a:r>
            <a:r>
              <a:rPr lang="en-GB" sz="1100" i="1" dirty="0">
                <a:latin typeface="Arial"/>
                <a:cs typeface="Arial"/>
              </a:rPr>
              <a:t>Clostridium </a:t>
            </a:r>
            <a:r>
              <a:rPr lang="en-GB" sz="1100" i="1" dirty="0" err="1">
                <a:latin typeface="Arial"/>
                <a:cs typeface="Arial"/>
              </a:rPr>
              <a:t>difficile</a:t>
            </a:r>
            <a:r>
              <a:rPr lang="en-GB" sz="1100" dirty="0">
                <a:latin typeface="Arial"/>
                <a:cs typeface="Arial"/>
              </a:rPr>
              <a:t> infection. </a:t>
            </a:r>
            <a:r>
              <a:rPr lang="en-GB" sz="1100" i="1" dirty="0">
                <a:latin typeface="Arial"/>
                <a:cs typeface="Arial"/>
              </a:rPr>
              <a:t>Nature</a:t>
            </a:r>
            <a:r>
              <a:rPr lang="en-GB" sz="1100" dirty="0">
                <a:latin typeface="Arial"/>
                <a:cs typeface="Arial"/>
              </a:rPr>
              <a:t> </a:t>
            </a:r>
            <a:r>
              <a:rPr lang="en-GB" sz="1100" b="1" dirty="0">
                <a:latin typeface="Arial"/>
                <a:cs typeface="Arial"/>
              </a:rPr>
              <a:t>467</a:t>
            </a:r>
            <a:r>
              <a:rPr lang="en-GB" sz="1100" dirty="0">
                <a:latin typeface="Arial"/>
                <a:cs typeface="Arial"/>
              </a:rPr>
              <a:t>, 711-713, doi:nature09397 [</a:t>
            </a:r>
            <a:r>
              <a:rPr lang="en-GB" sz="1100" dirty="0" err="1">
                <a:latin typeface="Arial"/>
                <a:cs typeface="Arial"/>
              </a:rPr>
              <a:t>pii</a:t>
            </a:r>
            <a:r>
              <a:rPr lang="en-GB" sz="1100" dirty="0">
                <a:latin typeface="Arial"/>
                <a:cs typeface="Arial"/>
              </a:rPr>
              <a:t>] 10.1038/nature09397 (2010). </a:t>
            </a:r>
            <a:endParaRPr lang="en-US" sz="1100" dirty="0">
              <a:latin typeface="Arial"/>
              <a:cs typeface="Arial"/>
            </a:endParaRPr>
          </a:p>
        </p:txBody>
      </p:sp>
    </p:spTree>
    <p:extLst>
      <p:ext uri="{BB962C8B-B14F-4D97-AF65-F5344CB8AC3E}">
        <p14:creationId xmlns:p14="http://schemas.microsoft.com/office/powerpoint/2010/main" val="396807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2612910337"/>
              </p:ext>
            </p:extLst>
          </p:nvPr>
        </p:nvGraphicFramePr>
        <p:xfrm>
          <a:off x="5142689" y="1767716"/>
          <a:ext cx="1996238" cy="1662954"/>
        </p:xfrm>
        <a:graphic>
          <a:graphicData uri="http://schemas.openxmlformats.org/presentationml/2006/ole">
            <mc:AlternateContent xmlns:mc="http://schemas.openxmlformats.org/markup-compatibility/2006">
              <mc:Choice xmlns:v="urn:schemas-microsoft-com:vml" Requires="v">
                <p:oleObj spid="_x0000_s10446" name="Prism 6" r:id="rId3" imgW="3585871" imgH="2427078" progId="Prism6.Document">
                  <p:embed/>
                </p:oleObj>
              </mc:Choice>
              <mc:Fallback>
                <p:oleObj name="Prism 6" r:id="rId3" imgW="3585871" imgH="2427078" progId="Prism6.Document">
                  <p:embed/>
                  <p:pic>
                    <p:nvPicPr>
                      <p:cNvPr id="0" name=""/>
                      <p:cNvPicPr/>
                      <p:nvPr/>
                    </p:nvPicPr>
                    <p:blipFill>
                      <a:blip r:embed="rId4"/>
                      <a:stretch>
                        <a:fillRect/>
                      </a:stretch>
                    </p:blipFill>
                    <p:spPr>
                      <a:xfrm>
                        <a:off x="5142689" y="1767716"/>
                        <a:ext cx="1996238" cy="1662954"/>
                      </a:xfrm>
                      <a:prstGeom prst="rect">
                        <a:avLst/>
                      </a:prstGeom>
                    </p:spPr>
                  </p:pic>
                </p:oleObj>
              </mc:Fallback>
            </mc:AlternateContent>
          </a:graphicData>
        </a:graphic>
      </p:graphicFrame>
      <p:sp>
        <p:nvSpPr>
          <p:cNvPr id="5" name="TextBox 4"/>
          <p:cNvSpPr txBox="1"/>
          <p:nvPr/>
        </p:nvSpPr>
        <p:spPr>
          <a:xfrm rot="16200000">
            <a:off x="4417874" y="2441769"/>
            <a:ext cx="1237325" cy="246221"/>
          </a:xfrm>
          <a:prstGeom prst="rect">
            <a:avLst/>
          </a:prstGeom>
          <a:noFill/>
        </p:spPr>
        <p:txBody>
          <a:bodyPr wrap="none" rtlCol="0">
            <a:spAutoFit/>
          </a:bodyPr>
          <a:lstStyle/>
          <a:p>
            <a:r>
              <a:rPr lang="en-US" sz="1000" dirty="0" smtClean="0">
                <a:latin typeface="Arial"/>
                <a:cs typeface="Arial"/>
              </a:rPr>
              <a:t>% </a:t>
            </a:r>
            <a:r>
              <a:rPr lang="en-US" sz="1000" dirty="0" err="1" smtClean="0">
                <a:latin typeface="Arial"/>
                <a:cs typeface="Arial"/>
              </a:rPr>
              <a:t>ethanol</a:t>
            </a:r>
            <a:r>
              <a:rPr lang="en-US" sz="1000" baseline="30000" dirty="0" err="1" smtClean="0">
                <a:latin typeface="Arial"/>
                <a:cs typeface="Arial"/>
              </a:rPr>
              <a:t>R</a:t>
            </a:r>
            <a:r>
              <a:rPr lang="en-US" sz="1000" dirty="0" smtClean="0">
                <a:latin typeface="Arial"/>
                <a:cs typeface="Arial"/>
              </a:rPr>
              <a:t> spores</a:t>
            </a:r>
            <a:endParaRPr lang="en-US" sz="1000" dirty="0">
              <a:latin typeface="Arial"/>
              <a:cs typeface="Arial"/>
            </a:endParaRPr>
          </a:p>
        </p:txBody>
      </p:sp>
      <p:sp>
        <p:nvSpPr>
          <p:cNvPr id="6" name="TextBox 5"/>
          <p:cNvSpPr txBox="1"/>
          <p:nvPr/>
        </p:nvSpPr>
        <p:spPr>
          <a:xfrm flipH="1">
            <a:off x="3442453" y="3399983"/>
            <a:ext cx="1042821" cy="246221"/>
          </a:xfrm>
          <a:prstGeom prst="rect">
            <a:avLst/>
          </a:prstGeom>
          <a:noFill/>
        </p:spPr>
        <p:txBody>
          <a:bodyPr wrap="square" rtlCol="0">
            <a:spAutoFit/>
          </a:bodyPr>
          <a:lstStyle/>
          <a:p>
            <a:r>
              <a:rPr lang="en-US" sz="1000" dirty="0" smtClean="0">
                <a:latin typeface="Arial"/>
                <a:cs typeface="Arial"/>
              </a:rPr>
              <a:t>Time (min.)</a:t>
            </a:r>
            <a:endParaRPr lang="en-US" sz="1000" dirty="0">
              <a:latin typeface="Arial"/>
              <a:cs typeface="Aria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3298974448"/>
              </p:ext>
            </p:extLst>
          </p:nvPr>
        </p:nvGraphicFramePr>
        <p:xfrm>
          <a:off x="2966384" y="1753861"/>
          <a:ext cx="2040845" cy="1700113"/>
        </p:xfrm>
        <a:graphic>
          <a:graphicData uri="http://schemas.openxmlformats.org/presentationml/2006/ole">
            <mc:AlternateContent xmlns:mc="http://schemas.openxmlformats.org/markup-compatibility/2006">
              <mc:Choice xmlns:v="urn:schemas-microsoft-com:vml" Requires="v">
                <p:oleObj spid="_x0000_s10447" name="Prism 6" r:id="rId5" imgW="3585871" imgH="2427078" progId="Prism6.Document">
                  <p:embed/>
                </p:oleObj>
              </mc:Choice>
              <mc:Fallback>
                <p:oleObj name="Prism 6" r:id="rId5" imgW="3585871" imgH="2427078" progId="Prism6.Document">
                  <p:embed/>
                  <p:pic>
                    <p:nvPicPr>
                      <p:cNvPr id="0" name=""/>
                      <p:cNvPicPr/>
                      <p:nvPr/>
                    </p:nvPicPr>
                    <p:blipFill>
                      <a:blip r:embed="rId6"/>
                      <a:stretch>
                        <a:fillRect/>
                      </a:stretch>
                    </p:blipFill>
                    <p:spPr>
                      <a:xfrm>
                        <a:off x="2966384" y="1753861"/>
                        <a:ext cx="2040845" cy="1700113"/>
                      </a:xfrm>
                      <a:prstGeom prst="rect">
                        <a:avLst/>
                      </a:prstGeom>
                    </p:spPr>
                  </p:pic>
                </p:oleObj>
              </mc:Fallback>
            </mc:AlternateContent>
          </a:graphicData>
        </a:graphic>
      </p:graphicFrame>
      <p:sp>
        <p:nvSpPr>
          <p:cNvPr id="8" name="TextBox 7"/>
          <p:cNvSpPr txBox="1"/>
          <p:nvPr/>
        </p:nvSpPr>
        <p:spPr>
          <a:xfrm rot="16200000">
            <a:off x="2324932" y="2442974"/>
            <a:ext cx="1066192" cy="246221"/>
          </a:xfrm>
          <a:prstGeom prst="rect">
            <a:avLst/>
          </a:prstGeom>
          <a:noFill/>
        </p:spPr>
        <p:txBody>
          <a:bodyPr wrap="none" rtlCol="0">
            <a:spAutoFit/>
          </a:bodyPr>
          <a:lstStyle/>
          <a:p>
            <a:r>
              <a:rPr lang="en-US" sz="1000" dirty="0" smtClean="0">
                <a:latin typeface="Arial"/>
                <a:cs typeface="Arial"/>
              </a:rPr>
              <a:t>% </a:t>
            </a:r>
            <a:r>
              <a:rPr lang="en-US" sz="1000" dirty="0" err="1" smtClean="0">
                <a:latin typeface="Arial"/>
                <a:cs typeface="Arial"/>
              </a:rPr>
              <a:t>heat</a:t>
            </a:r>
            <a:r>
              <a:rPr lang="en-US" sz="1000" baseline="30000" dirty="0" err="1" smtClean="0">
                <a:latin typeface="Arial"/>
                <a:cs typeface="Arial"/>
              </a:rPr>
              <a:t>R</a:t>
            </a:r>
            <a:r>
              <a:rPr lang="en-US" sz="1000" dirty="0" smtClean="0">
                <a:latin typeface="Arial"/>
                <a:cs typeface="Arial"/>
              </a:rPr>
              <a:t> spores</a:t>
            </a:r>
            <a:endParaRPr lang="en-US" sz="1000" dirty="0">
              <a:latin typeface="Arial"/>
              <a:cs typeface="Arial"/>
            </a:endParaRPr>
          </a:p>
        </p:txBody>
      </p:sp>
      <p:sp>
        <p:nvSpPr>
          <p:cNvPr id="9" name="TextBox 8"/>
          <p:cNvSpPr txBox="1"/>
          <p:nvPr/>
        </p:nvSpPr>
        <p:spPr>
          <a:xfrm flipH="1">
            <a:off x="5685935" y="3408923"/>
            <a:ext cx="969794" cy="246221"/>
          </a:xfrm>
          <a:prstGeom prst="rect">
            <a:avLst/>
          </a:prstGeom>
          <a:noFill/>
        </p:spPr>
        <p:txBody>
          <a:bodyPr wrap="square" rtlCol="0">
            <a:spAutoFit/>
          </a:bodyPr>
          <a:lstStyle/>
          <a:p>
            <a:r>
              <a:rPr lang="en-US" sz="1000" dirty="0" smtClean="0">
                <a:latin typeface="Arial"/>
                <a:cs typeface="Arial"/>
              </a:rPr>
              <a:t>Time (min.)</a:t>
            </a:r>
            <a:endParaRPr lang="en-US" sz="1000" dirty="0">
              <a:latin typeface="Arial"/>
              <a:cs typeface="Arial"/>
            </a:endParaRPr>
          </a:p>
        </p:txBody>
      </p:sp>
      <p:sp>
        <p:nvSpPr>
          <p:cNvPr id="10" name="TextBox 9"/>
          <p:cNvSpPr txBox="1"/>
          <p:nvPr/>
        </p:nvSpPr>
        <p:spPr>
          <a:xfrm>
            <a:off x="3865885" y="3717687"/>
            <a:ext cx="854692" cy="246221"/>
          </a:xfrm>
          <a:prstGeom prst="rect">
            <a:avLst/>
          </a:prstGeom>
          <a:noFill/>
        </p:spPr>
        <p:txBody>
          <a:bodyPr wrap="none" rtlCol="0">
            <a:spAutoFit/>
          </a:bodyPr>
          <a:lstStyle/>
          <a:p>
            <a:r>
              <a:rPr lang="en-US" sz="1000" dirty="0" smtClean="0">
                <a:latin typeface="Arial"/>
                <a:cs typeface="Arial"/>
              </a:rPr>
              <a:t>630 (</a:t>
            </a:r>
            <a:r>
              <a:rPr lang="en-US" sz="1000" dirty="0" err="1" smtClean="0">
                <a:latin typeface="Arial"/>
                <a:cs typeface="Arial"/>
              </a:rPr>
              <a:t>CotE</a:t>
            </a:r>
            <a:r>
              <a:rPr lang="en-US" sz="1000" baseline="30000" dirty="0" smtClean="0">
                <a:latin typeface="Arial"/>
                <a:cs typeface="Arial"/>
              </a:rPr>
              <a:t>+</a:t>
            </a:r>
            <a:r>
              <a:rPr lang="en-US" sz="1000" dirty="0" smtClean="0">
                <a:latin typeface="Arial"/>
                <a:cs typeface="Arial"/>
              </a:rPr>
              <a:t>)</a:t>
            </a:r>
            <a:endParaRPr lang="en-US" sz="1000" dirty="0">
              <a:latin typeface="Arial"/>
              <a:cs typeface="Arial"/>
            </a:endParaRPr>
          </a:p>
        </p:txBody>
      </p:sp>
      <p:sp>
        <p:nvSpPr>
          <p:cNvPr id="11" name="TextBox 10"/>
          <p:cNvSpPr txBox="1"/>
          <p:nvPr/>
        </p:nvSpPr>
        <p:spPr>
          <a:xfrm>
            <a:off x="3865251" y="3988796"/>
            <a:ext cx="1154003" cy="246221"/>
          </a:xfrm>
          <a:prstGeom prst="rect">
            <a:avLst/>
          </a:prstGeom>
          <a:noFill/>
        </p:spPr>
        <p:txBody>
          <a:bodyPr wrap="none" rtlCol="0">
            <a:spAutoFit/>
          </a:bodyPr>
          <a:lstStyle/>
          <a:p>
            <a:r>
              <a:rPr lang="en-US" sz="1000" dirty="0" smtClean="0">
                <a:solidFill>
                  <a:srgbClr val="008000"/>
                </a:solidFill>
                <a:latin typeface="Arial"/>
                <a:cs typeface="Arial"/>
              </a:rPr>
              <a:t>630</a:t>
            </a:r>
            <a:r>
              <a:rPr lang="en-US" sz="1000" dirty="0" smtClean="0">
                <a:solidFill>
                  <a:srgbClr val="008000"/>
                </a:solidFill>
                <a:latin typeface="Symbol" charset="2"/>
                <a:cs typeface="Symbol" charset="2"/>
              </a:rPr>
              <a:t>D</a:t>
            </a:r>
            <a:r>
              <a:rPr lang="en-US" sz="1000" dirty="0" smtClean="0">
                <a:solidFill>
                  <a:srgbClr val="008000"/>
                </a:solidFill>
                <a:latin typeface="Arial"/>
                <a:cs typeface="Arial"/>
              </a:rPr>
              <a:t>erm (</a:t>
            </a:r>
            <a:r>
              <a:rPr lang="en-US" sz="1000" dirty="0" err="1" smtClean="0">
                <a:solidFill>
                  <a:srgbClr val="008000"/>
                </a:solidFill>
                <a:latin typeface="Arial"/>
                <a:cs typeface="Arial"/>
              </a:rPr>
              <a:t>CotE</a:t>
            </a:r>
            <a:r>
              <a:rPr lang="en-US" sz="1000" baseline="30000" dirty="0" smtClean="0">
                <a:solidFill>
                  <a:srgbClr val="008000"/>
                </a:solidFill>
                <a:latin typeface="Arial"/>
                <a:cs typeface="Arial"/>
              </a:rPr>
              <a:t>+</a:t>
            </a:r>
            <a:r>
              <a:rPr lang="en-US" sz="1000" dirty="0" smtClean="0">
                <a:solidFill>
                  <a:srgbClr val="008000"/>
                </a:solidFill>
                <a:latin typeface="Arial"/>
                <a:cs typeface="Arial"/>
              </a:rPr>
              <a:t>)</a:t>
            </a:r>
            <a:endParaRPr lang="en-US" sz="1000" dirty="0">
              <a:solidFill>
                <a:srgbClr val="008000"/>
              </a:solidFill>
              <a:latin typeface="Arial"/>
              <a:cs typeface="Arial"/>
            </a:endParaRPr>
          </a:p>
        </p:txBody>
      </p:sp>
      <p:sp>
        <p:nvSpPr>
          <p:cNvPr id="12" name="TextBox 11"/>
          <p:cNvSpPr txBox="1"/>
          <p:nvPr/>
        </p:nvSpPr>
        <p:spPr>
          <a:xfrm>
            <a:off x="5211420" y="3720890"/>
            <a:ext cx="512468" cy="246221"/>
          </a:xfrm>
          <a:prstGeom prst="rect">
            <a:avLst/>
          </a:prstGeom>
          <a:noFill/>
        </p:spPr>
        <p:txBody>
          <a:bodyPr wrap="none" rtlCol="0">
            <a:spAutoFit/>
          </a:bodyPr>
          <a:lstStyle/>
          <a:p>
            <a:r>
              <a:rPr lang="en-US" sz="1000" dirty="0" err="1" smtClean="0">
                <a:solidFill>
                  <a:srgbClr val="FF0000"/>
                </a:solidFill>
                <a:latin typeface="Arial"/>
                <a:cs typeface="Arial"/>
              </a:rPr>
              <a:t>CotE</a:t>
            </a:r>
            <a:r>
              <a:rPr lang="en-US" sz="1000" baseline="30000" dirty="0" smtClean="0">
                <a:solidFill>
                  <a:srgbClr val="FF0000"/>
                </a:solidFill>
                <a:latin typeface="Arial"/>
                <a:cs typeface="Arial"/>
              </a:rPr>
              <a:t>-</a:t>
            </a:r>
            <a:endParaRPr lang="en-US" sz="1000" baseline="30000" dirty="0">
              <a:solidFill>
                <a:srgbClr val="FF0000"/>
              </a:solidFill>
              <a:latin typeface="Arial"/>
              <a:cs typeface="Arial"/>
            </a:endParaRPr>
          </a:p>
        </p:txBody>
      </p:sp>
      <p:sp>
        <p:nvSpPr>
          <p:cNvPr id="13" name="TextBox 12"/>
          <p:cNvSpPr txBox="1"/>
          <p:nvPr/>
        </p:nvSpPr>
        <p:spPr>
          <a:xfrm>
            <a:off x="5214915" y="3976833"/>
            <a:ext cx="605079" cy="246221"/>
          </a:xfrm>
          <a:prstGeom prst="rect">
            <a:avLst/>
          </a:prstGeom>
          <a:noFill/>
        </p:spPr>
        <p:txBody>
          <a:bodyPr wrap="none" rtlCol="0">
            <a:spAutoFit/>
          </a:bodyPr>
          <a:lstStyle/>
          <a:p>
            <a:r>
              <a:rPr lang="en-US" sz="1000" dirty="0" err="1" smtClean="0">
                <a:solidFill>
                  <a:srgbClr val="0000FF"/>
                </a:solidFill>
                <a:latin typeface="Arial"/>
                <a:cs typeface="Arial"/>
              </a:rPr>
              <a:t>CotEC</a:t>
            </a:r>
            <a:r>
              <a:rPr lang="en-US" sz="1000" baseline="30000" dirty="0" smtClean="0">
                <a:solidFill>
                  <a:srgbClr val="0000FF"/>
                </a:solidFill>
                <a:latin typeface="Arial"/>
                <a:cs typeface="Arial"/>
              </a:rPr>
              <a:t>-</a:t>
            </a:r>
            <a:endParaRPr lang="en-US" sz="1000" baseline="30000" dirty="0">
              <a:solidFill>
                <a:srgbClr val="0000FF"/>
              </a:solidFill>
              <a:latin typeface="Arial"/>
              <a:cs typeface="Arial"/>
            </a:endParaRPr>
          </a:p>
        </p:txBody>
      </p:sp>
      <p:sp>
        <p:nvSpPr>
          <p:cNvPr id="14" name="TextBox 13"/>
          <p:cNvSpPr txBox="1"/>
          <p:nvPr/>
        </p:nvSpPr>
        <p:spPr>
          <a:xfrm>
            <a:off x="2573772" y="1322945"/>
            <a:ext cx="351378" cy="369332"/>
          </a:xfrm>
          <a:prstGeom prst="rect">
            <a:avLst/>
          </a:prstGeom>
          <a:noFill/>
        </p:spPr>
        <p:txBody>
          <a:bodyPr wrap="none" rtlCol="0">
            <a:spAutoFit/>
          </a:bodyPr>
          <a:lstStyle/>
          <a:p>
            <a:r>
              <a:rPr lang="en-US" b="1" dirty="0">
                <a:latin typeface="Arial"/>
                <a:cs typeface="Arial"/>
              </a:rPr>
              <a:t>A</a:t>
            </a:r>
          </a:p>
        </p:txBody>
      </p:sp>
      <p:sp>
        <p:nvSpPr>
          <p:cNvPr id="15" name="TextBox 14"/>
          <p:cNvSpPr txBox="1"/>
          <p:nvPr/>
        </p:nvSpPr>
        <p:spPr>
          <a:xfrm>
            <a:off x="4776911" y="1316327"/>
            <a:ext cx="289125" cy="369332"/>
          </a:xfrm>
          <a:prstGeom prst="rect">
            <a:avLst/>
          </a:prstGeom>
          <a:noFill/>
        </p:spPr>
        <p:txBody>
          <a:bodyPr wrap="square" rtlCol="0">
            <a:spAutoFit/>
          </a:bodyPr>
          <a:lstStyle/>
          <a:p>
            <a:r>
              <a:rPr lang="en-US" b="1" dirty="0">
                <a:latin typeface="Arial"/>
                <a:cs typeface="Arial"/>
              </a:rPr>
              <a:t>B</a:t>
            </a:r>
          </a:p>
        </p:txBody>
      </p:sp>
      <p:sp>
        <p:nvSpPr>
          <p:cNvPr id="16" name="TextBox 15"/>
          <p:cNvSpPr txBox="1"/>
          <p:nvPr/>
        </p:nvSpPr>
        <p:spPr>
          <a:xfrm>
            <a:off x="3409167" y="1426301"/>
            <a:ext cx="957103" cy="261610"/>
          </a:xfrm>
          <a:prstGeom prst="rect">
            <a:avLst/>
          </a:prstGeom>
          <a:noFill/>
        </p:spPr>
        <p:txBody>
          <a:bodyPr wrap="none" rtlCol="0">
            <a:spAutoFit/>
          </a:bodyPr>
          <a:lstStyle/>
          <a:p>
            <a:r>
              <a:rPr lang="en-US" sz="1100" i="1" dirty="0" smtClean="0">
                <a:latin typeface="Arial"/>
                <a:cs typeface="Arial"/>
              </a:rPr>
              <a:t>germination</a:t>
            </a:r>
            <a:endParaRPr lang="en-US" sz="1100" i="1" dirty="0">
              <a:latin typeface="Arial"/>
              <a:cs typeface="Arial"/>
            </a:endParaRPr>
          </a:p>
        </p:txBody>
      </p:sp>
      <p:sp>
        <p:nvSpPr>
          <p:cNvPr id="17" name="TextBox 16"/>
          <p:cNvSpPr txBox="1"/>
          <p:nvPr/>
        </p:nvSpPr>
        <p:spPr>
          <a:xfrm>
            <a:off x="5690685" y="1429289"/>
            <a:ext cx="957103" cy="261610"/>
          </a:xfrm>
          <a:prstGeom prst="rect">
            <a:avLst/>
          </a:prstGeom>
          <a:noFill/>
        </p:spPr>
        <p:txBody>
          <a:bodyPr wrap="none" rtlCol="0">
            <a:spAutoFit/>
          </a:bodyPr>
          <a:lstStyle/>
          <a:p>
            <a:r>
              <a:rPr lang="en-US" sz="1100" i="1" dirty="0" smtClean="0">
                <a:latin typeface="Arial"/>
                <a:cs typeface="Arial"/>
              </a:rPr>
              <a:t>germination</a:t>
            </a:r>
            <a:endParaRPr lang="en-US" sz="1100" i="1" dirty="0">
              <a:latin typeface="Arial"/>
              <a:cs typeface="Arial"/>
            </a:endParaRPr>
          </a:p>
        </p:txBody>
      </p:sp>
      <p:sp>
        <p:nvSpPr>
          <p:cNvPr id="18" name="Rectangle 17"/>
          <p:cNvSpPr/>
          <p:nvPr/>
        </p:nvSpPr>
        <p:spPr>
          <a:xfrm>
            <a:off x="3856845" y="3676909"/>
            <a:ext cx="2233243" cy="642102"/>
          </a:xfrm>
          <a:prstGeom prst="rect">
            <a:avLst/>
          </a:prstGeom>
          <a:noFill/>
          <a:ln w="31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552825" y="5169647"/>
            <a:ext cx="9024470" cy="1277273"/>
          </a:xfrm>
          <a:prstGeom prst="rect">
            <a:avLst/>
          </a:prstGeom>
          <a:noFill/>
        </p:spPr>
        <p:txBody>
          <a:bodyPr wrap="square" rtlCol="0">
            <a:spAutoFit/>
          </a:bodyPr>
          <a:lstStyle/>
          <a:p>
            <a:pPr algn="just"/>
            <a:r>
              <a:rPr lang="en-US" sz="1100" b="1" dirty="0" smtClean="0">
                <a:latin typeface="Arial"/>
                <a:cs typeface="Arial"/>
              </a:rPr>
              <a:t>Supp. Fig.7: </a:t>
            </a:r>
            <a:r>
              <a:rPr lang="en-US" sz="1100" b="1" dirty="0">
                <a:latin typeface="Arial"/>
                <a:cs typeface="Arial"/>
              </a:rPr>
              <a:t>Germination of 630 and </a:t>
            </a:r>
            <a:r>
              <a:rPr lang="en-US" sz="1100" b="1" i="1" dirty="0" err="1">
                <a:latin typeface="Arial"/>
                <a:cs typeface="Arial"/>
              </a:rPr>
              <a:t>cotE</a:t>
            </a:r>
            <a:r>
              <a:rPr lang="en-US" sz="1100" b="1" dirty="0">
                <a:latin typeface="Arial"/>
                <a:cs typeface="Arial"/>
              </a:rPr>
              <a:t> </a:t>
            </a:r>
            <a:r>
              <a:rPr lang="en-US" sz="1100" b="1" dirty="0" smtClean="0">
                <a:latin typeface="Arial"/>
                <a:cs typeface="Arial"/>
              </a:rPr>
              <a:t>mutants</a:t>
            </a:r>
          </a:p>
          <a:p>
            <a:pPr algn="just"/>
            <a:endParaRPr lang="en-GB" sz="1100" dirty="0">
              <a:latin typeface="Arial"/>
              <a:cs typeface="Arial"/>
            </a:endParaRPr>
          </a:p>
          <a:p>
            <a:pPr algn="just"/>
            <a:r>
              <a:rPr lang="en-US" sz="1100" i="1" dirty="0">
                <a:latin typeface="Arial"/>
                <a:cs typeface="Arial"/>
              </a:rPr>
              <a:t>Panel A and B</a:t>
            </a:r>
            <a:r>
              <a:rPr lang="en-US" sz="1100" dirty="0">
                <a:latin typeface="Arial"/>
                <a:cs typeface="Arial"/>
              </a:rPr>
              <a:t>. Spore germination was determined using preparations of </a:t>
            </a:r>
            <a:r>
              <a:rPr lang="en-US" sz="1100" dirty="0" err="1">
                <a:latin typeface="Arial"/>
                <a:cs typeface="Arial"/>
              </a:rPr>
              <a:t>Histodenz</a:t>
            </a:r>
            <a:r>
              <a:rPr lang="en-US" sz="1100" dirty="0">
                <a:latin typeface="Arial"/>
                <a:cs typeface="Arial"/>
              </a:rPr>
              <a:t>-purified spores </a:t>
            </a:r>
            <a:r>
              <a:rPr lang="en-US" sz="1100" baseline="30000" dirty="0">
                <a:latin typeface="Arial"/>
                <a:cs typeface="Arial"/>
                <a:hlinkClick r:id="rId7" action="ppaction://hlinkfile" tooltip="Phetcharaburanin, 2014 #3115"/>
              </a:rPr>
              <a:t>29</a:t>
            </a:r>
            <a:r>
              <a:rPr lang="en-US" sz="1100" dirty="0">
                <a:latin typeface="Arial"/>
                <a:cs typeface="Arial"/>
              </a:rPr>
              <a:t> of wild type and mutants. Spores (10</a:t>
            </a:r>
            <a:r>
              <a:rPr lang="en-US" sz="1100" baseline="30000" dirty="0">
                <a:latin typeface="Arial"/>
                <a:cs typeface="Arial"/>
              </a:rPr>
              <a:t>6</a:t>
            </a:r>
            <a:r>
              <a:rPr lang="en-US" sz="1100" dirty="0">
                <a:latin typeface="Arial"/>
                <a:cs typeface="Arial"/>
              </a:rPr>
              <a:t>) were </a:t>
            </a:r>
            <a:r>
              <a:rPr lang="en-US" sz="1100" dirty="0" err="1">
                <a:latin typeface="Arial"/>
                <a:cs typeface="Arial"/>
              </a:rPr>
              <a:t>resuspended</a:t>
            </a:r>
            <a:r>
              <a:rPr lang="en-US" sz="1100" dirty="0">
                <a:latin typeface="Arial"/>
                <a:cs typeface="Arial"/>
              </a:rPr>
              <a:t> in BHIS medium containing 0.1% sodium </a:t>
            </a:r>
            <a:r>
              <a:rPr lang="en-US" sz="1100" dirty="0" err="1">
                <a:latin typeface="Arial"/>
                <a:cs typeface="Arial"/>
              </a:rPr>
              <a:t>taurocholate</a:t>
            </a:r>
            <a:r>
              <a:rPr lang="en-US" sz="1100" dirty="0">
                <a:latin typeface="Arial"/>
                <a:cs typeface="Arial"/>
              </a:rPr>
              <a:t>, incubated at 37</a:t>
            </a:r>
            <a:r>
              <a:rPr lang="en-US" sz="1100" baseline="30000" dirty="0">
                <a:latin typeface="Arial"/>
                <a:cs typeface="Arial"/>
              </a:rPr>
              <a:t>o</a:t>
            </a:r>
            <a:r>
              <a:rPr lang="en-US" sz="1100" dirty="0">
                <a:latin typeface="Arial"/>
                <a:cs typeface="Arial"/>
              </a:rPr>
              <a:t>C and at appropriate time points (0-60 min.) sampled for the number of heat-resistant (60</a:t>
            </a:r>
            <a:r>
              <a:rPr lang="en-US" sz="1100" baseline="30000" dirty="0">
                <a:latin typeface="Arial"/>
                <a:cs typeface="Arial"/>
              </a:rPr>
              <a:t>o</a:t>
            </a:r>
            <a:r>
              <a:rPr lang="en-US" sz="1100" dirty="0">
                <a:latin typeface="Arial"/>
                <a:cs typeface="Arial"/>
              </a:rPr>
              <a:t>C, 20 min.) (</a:t>
            </a:r>
            <a:r>
              <a:rPr lang="en-US" sz="1100" i="1" dirty="0">
                <a:latin typeface="Arial"/>
                <a:cs typeface="Arial"/>
              </a:rPr>
              <a:t>panel A</a:t>
            </a:r>
            <a:r>
              <a:rPr lang="en-US" sz="1100" dirty="0">
                <a:latin typeface="Arial"/>
                <a:cs typeface="Arial"/>
              </a:rPr>
              <a:t>) or ethanol-resistant (30 min. exposure) CFU (</a:t>
            </a:r>
            <a:r>
              <a:rPr lang="en-US" sz="1100" i="1" dirty="0">
                <a:latin typeface="Arial"/>
                <a:cs typeface="Arial"/>
              </a:rPr>
              <a:t>panel B</a:t>
            </a:r>
            <a:r>
              <a:rPr lang="en-US" sz="1100" dirty="0">
                <a:latin typeface="Arial"/>
                <a:cs typeface="Arial"/>
              </a:rPr>
              <a:t>). % of initial counts are plotted.</a:t>
            </a:r>
            <a:endParaRPr lang="en-GB" sz="1100" dirty="0">
              <a:latin typeface="Arial"/>
              <a:cs typeface="Arial"/>
            </a:endParaRPr>
          </a:p>
          <a:p>
            <a:pPr algn="just"/>
            <a:endParaRPr lang="en-US" sz="1100" dirty="0">
              <a:latin typeface="Arial"/>
              <a:cs typeface="Arial"/>
            </a:endParaRPr>
          </a:p>
        </p:txBody>
      </p:sp>
    </p:spTree>
    <p:extLst>
      <p:ext uri="{BB962C8B-B14F-4D97-AF65-F5344CB8AC3E}">
        <p14:creationId xmlns:p14="http://schemas.microsoft.com/office/powerpoint/2010/main" val="4251732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206875" y="1743290"/>
            <a:ext cx="3561478" cy="2573307"/>
            <a:chOff x="2863228" y="2467937"/>
            <a:chExt cx="3561478" cy="2573307"/>
          </a:xfrm>
        </p:grpSpPr>
        <p:sp>
          <p:nvSpPr>
            <p:cNvPr id="10" name="TextBox 9"/>
            <p:cNvSpPr txBox="1"/>
            <p:nvPr/>
          </p:nvSpPr>
          <p:spPr>
            <a:xfrm>
              <a:off x="4330529" y="2467937"/>
              <a:ext cx="878765" cy="261610"/>
            </a:xfrm>
            <a:prstGeom prst="rect">
              <a:avLst/>
            </a:prstGeom>
            <a:noFill/>
          </p:spPr>
          <p:txBody>
            <a:bodyPr wrap="none" rtlCol="0">
              <a:spAutoFit/>
            </a:bodyPr>
            <a:lstStyle/>
            <a:p>
              <a:r>
                <a:rPr lang="en-US" sz="1100" i="1" dirty="0" smtClean="0">
                  <a:latin typeface="Arial"/>
                  <a:cs typeface="Arial"/>
                </a:rPr>
                <a:t>10</a:t>
              </a:r>
              <a:r>
                <a:rPr lang="en-US" sz="1100" i="1" baseline="30000" dirty="0" smtClean="0">
                  <a:latin typeface="Arial"/>
                  <a:cs typeface="Arial"/>
                </a:rPr>
                <a:t>2 </a:t>
              </a:r>
              <a:r>
                <a:rPr lang="en-US" sz="1100" i="1" dirty="0" smtClean="0">
                  <a:latin typeface="Arial"/>
                  <a:cs typeface="Arial"/>
                </a:rPr>
                <a:t>spores</a:t>
              </a:r>
              <a:endParaRPr lang="en-US" sz="1100" i="1" dirty="0">
                <a:latin typeface="Arial"/>
                <a:cs typeface="Arial"/>
              </a:endParaRPr>
            </a:p>
          </p:txBody>
        </p:sp>
        <p:sp>
          <p:nvSpPr>
            <p:cNvPr id="11" name="TextBox 10"/>
            <p:cNvSpPr txBox="1"/>
            <p:nvPr/>
          </p:nvSpPr>
          <p:spPr>
            <a:xfrm rot="16200000">
              <a:off x="2559128" y="3481555"/>
              <a:ext cx="854421" cy="246221"/>
            </a:xfrm>
            <a:prstGeom prst="rect">
              <a:avLst/>
            </a:prstGeom>
            <a:noFill/>
          </p:spPr>
          <p:txBody>
            <a:bodyPr wrap="none" rtlCol="0">
              <a:spAutoFit/>
            </a:bodyPr>
            <a:lstStyle/>
            <a:p>
              <a:r>
                <a:rPr lang="en-US" sz="1000" dirty="0">
                  <a:latin typeface="Arial"/>
                  <a:cs typeface="Arial"/>
                </a:rPr>
                <a:t>s</a:t>
              </a:r>
              <a:r>
                <a:rPr lang="en-US" sz="1000" dirty="0" smtClean="0">
                  <a:latin typeface="Arial"/>
                  <a:cs typeface="Arial"/>
                </a:rPr>
                <a:t>urvival (%)</a:t>
              </a:r>
              <a:endParaRPr lang="en-US" sz="1000" dirty="0">
                <a:latin typeface="Arial"/>
                <a:cs typeface="Arial"/>
              </a:endParaRPr>
            </a:p>
          </p:txBody>
        </p:sp>
        <p:sp>
          <p:nvSpPr>
            <p:cNvPr id="12" name="TextBox 11"/>
            <p:cNvSpPr txBox="1"/>
            <p:nvPr/>
          </p:nvSpPr>
          <p:spPr>
            <a:xfrm>
              <a:off x="3021365" y="2795457"/>
              <a:ext cx="398629" cy="246221"/>
            </a:xfrm>
            <a:prstGeom prst="rect">
              <a:avLst/>
            </a:prstGeom>
            <a:noFill/>
          </p:spPr>
          <p:txBody>
            <a:bodyPr wrap="none" rtlCol="0">
              <a:spAutoFit/>
            </a:bodyPr>
            <a:lstStyle/>
            <a:p>
              <a:r>
                <a:rPr lang="en-US" sz="1000" dirty="0" smtClean="0">
                  <a:latin typeface="Arial"/>
                  <a:cs typeface="Arial"/>
                </a:rPr>
                <a:t>100</a:t>
              </a:r>
              <a:endParaRPr lang="en-US" sz="1000" dirty="0">
                <a:latin typeface="Arial"/>
                <a:cs typeface="Arial"/>
              </a:endParaRPr>
            </a:p>
          </p:txBody>
        </p:sp>
        <p:sp>
          <p:nvSpPr>
            <p:cNvPr id="13" name="TextBox 12"/>
            <p:cNvSpPr txBox="1"/>
            <p:nvPr/>
          </p:nvSpPr>
          <p:spPr>
            <a:xfrm>
              <a:off x="3080354" y="3215228"/>
              <a:ext cx="327308" cy="246221"/>
            </a:xfrm>
            <a:prstGeom prst="rect">
              <a:avLst/>
            </a:prstGeom>
            <a:noFill/>
          </p:spPr>
          <p:txBody>
            <a:bodyPr wrap="none" rtlCol="0">
              <a:spAutoFit/>
            </a:bodyPr>
            <a:lstStyle/>
            <a:p>
              <a:r>
                <a:rPr lang="en-US" sz="1000" dirty="0" smtClean="0">
                  <a:latin typeface="Arial"/>
                  <a:cs typeface="Arial"/>
                </a:rPr>
                <a:t>75</a:t>
              </a:r>
              <a:endParaRPr lang="en-US" sz="1000" dirty="0">
                <a:latin typeface="Arial"/>
                <a:cs typeface="Arial"/>
              </a:endParaRPr>
            </a:p>
          </p:txBody>
        </p:sp>
        <p:sp>
          <p:nvSpPr>
            <p:cNvPr id="14" name="TextBox 13"/>
            <p:cNvSpPr txBox="1"/>
            <p:nvPr/>
          </p:nvSpPr>
          <p:spPr>
            <a:xfrm>
              <a:off x="3089922" y="3642877"/>
              <a:ext cx="327308" cy="246221"/>
            </a:xfrm>
            <a:prstGeom prst="rect">
              <a:avLst/>
            </a:prstGeom>
            <a:noFill/>
          </p:spPr>
          <p:txBody>
            <a:bodyPr wrap="none" rtlCol="0">
              <a:spAutoFit/>
            </a:bodyPr>
            <a:lstStyle/>
            <a:p>
              <a:r>
                <a:rPr lang="en-US" sz="1000" dirty="0" smtClean="0">
                  <a:latin typeface="Arial"/>
                  <a:cs typeface="Arial"/>
                </a:rPr>
                <a:t>50</a:t>
              </a:r>
              <a:endParaRPr lang="en-US" sz="1000" dirty="0">
                <a:latin typeface="Arial"/>
                <a:cs typeface="Arial"/>
              </a:endParaRPr>
            </a:p>
          </p:txBody>
        </p:sp>
        <p:sp>
          <p:nvSpPr>
            <p:cNvPr id="15" name="TextBox 14"/>
            <p:cNvSpPr txBox="1"/>
            <p:nvPr/>
          </p:nvSpPr>
          <p:spPr>
            <a:xfrm>
              <a:off x="3099917" y="4056442"/>
              <a:ext cx="327308" cy="246221"/>
            </a:xfrm>
            <a:prstGeom prst="rect">
              <a:avLst/>
            </a:prstGeom>
            <a:noFill/>
          </p:spPr>
          <p:txBody>
            <a:bodyPr wrap="none" rtlCol="0">
              <a:spAutoFit/>
            </a:bodyPr>
            <a:lstStyle/>
            <a:p>
              <a:r>
                <a:rPr lang="en-US" sz="1000" dirty="0" smtClean="0">
                  <a:latin typeface="Arial"/>
                  <a:cs typeface="Arial"/>
                </a:rPr>
                <a:t>25</a:t>
              </a:r>
              <a:endParaRPr lang="en-US" sz="1000" dirty="0">
                <a:latin typeface="Arial"/>
                <a:cs typeface="Arial"/>
              </a:endParaRPr>
            </a:p>
          </p:txBody>
        </p:sp>
        <p:sp>
          <p:nvSpPr>
            <p:cNvPr id="16" name="TextBox 15"/>
            <p:cNvSpPr txBox="1"/>
            <p:nvPr/>
          </p:nvSpPr>
          <p:spPr>
            <a:xfrm>
              <a:off x="3158907" y="4453026"/>
              <a:ext cx="255987" cy="246221"/>
            </a:xfrm>
            <a:prstGeom prst="rect">
              <a:avLst/>
            </a:prstGeom>
            <a:noFill/>
          </p:spPr>
          <p:txBody>
            <a:bodyPr wrap="none" rtlCol="0">
              <a:spAutoFit/>
            </a:bodyPr>
            <a:lstStyle/>
            <a:p>
              <a:r>
                <a:rPr lang="en-US" sz="1000" dirty="0">
                  <a:latin typeface="Arial"/>
                  <a:cs typeface="Arial"/>
                </a:rPr>
                <a:t>0</a:t>
              </a:r>
            </a:p>
          </p:txBody>
        </p:sp>
        <p:sp>
          <p:nvSpPr>
            <p:cNvPr id="17" name="TextBox 16"/>
            <p:cNvSpPr txBox="1"/>
            <p:nvPr/>
          </p:nvSpPr>
          <p:spPr>
            <a:xfrm>
              <a:off x="4132463" y="4795023"/>
              <a:ext cx="856800" cy="246221"/>
            </a:xfrm>
            <a:prstGeom prst="rect">
              <a:avLst/>
            </a:prstGeom>
            <a:noFill/>
          </p:spPr>
          <p:txBody>
            <a:bodyPr wrap="none" rtlCol="0">
              <a:spAutoFit/>
            </a:bodyPr>
            <a:lstStyle/>
            <a:p>
              <a:r>
                <a:rPr lang="en-US" sz="1000" dirty="0" smtClean="0">
                  <a:latin typeface="Arial"/>
                  <a:cs typeface="Arial"/>
                </a:rPr>
                <a:t>Time (days)</a:t>
              </a:r>
              <a:endParaRPr lang="en-US" sz="1000" dirty="0">
                <a:latin typeface="Arial"/>
                <a:cs typeface="Arial"/>
              </a:endParaRPr>
            </a:p>
          </p:txBody>
        </p:sp>
        <p:sp>
          <p:nvSpPr>
            <p:cNvPr id="18" name="TextBox 17"/>
            <p:cNvSpPr txBox="1"/>
            <p:nvPr/>
          </p:nvSpPr>
          <p:spPr>
            <a:xfrm>
              <a:off x="3298715" y="4594021"/>
              <a:ext cx="255987" cy="246221"/>
            </a:xfrm>
            <a:prstGeom prst="rect">
              <a:avLst/>
            </a:prstGeom>
            <a:noFill/>
          </p:spPr>
          <p:txBody>
            <a:bodyPr wrap="none" rtlCol="0">
              <a:spAutoFit/>
            </a:bodyPr>
            <a:lstStyle/>
            <a:p>
              <a:r>
                <a:rPr lang="en-US" sz="1000" dirty="0" smtClean="0">
                  <a:latin typeface="Arial"/>
                  <a:cs typeface="Arial"/>
                </a:rPr>
                <a:t>0</a:t>
              </a:r>
              <a:endParaRPr lang="en-US" sz="1000" dirty="0">
                <a:latin typeface="Arial"/>
                <a:cs typeface="Arial"/>
              </a:endParaRPr>
            </a:p>
          </p:txBody>
        </p:sp>
        <p:sp>
          <p:nvSpPr>
            <p:cNvPr id="19" name="TextBox 18"/>
            <p:cNvSpPr txBox="1"/>
            <p:nvPr/>
          </p:nvSpPr>
          <p:spPr>
            <a:xfrm>
              <a:off x="3514205" y="4596541"/>
              <a:ext cx="2910501" cy="246221"/>
            </a:xfrm>
            <a:prstGeom prst="rect">
              <a:avLst/>
            </a:prstGeom>
            <a:noFill/>
          </p:spPr>
          <p:txBody>
            <a:bodyPr wrap="square" rtlCol="0">
              <a:spAutoFit/>
            </a:bodyPr>
            <a:lstStyle/>
            <a:p>
              <a:r>
                <a:rPr lang="en-US" sz="1000" dirty="0" smtClean="0">
                  <a:latin typeface="Arial"/>
                  <a:cs typeface="Arial"/>
                </a:rPr>
                <a:t> 1     2     3      4     5     6     7      8     9    10</a:t>
              </a:r>
              <a:endParaRPr lang="en-US" sz="1000" dirty="0">
                <a:latin typeface="Arial"/>
                <a:cs typeface="Arial"/>
              </a:endParaRPr>
            </a:p>
          </p:txBody>
        </p:sp>
        <p:sp>
          <p:nvSpPr>
            <p:cNvPr id="20" name="TextBox 19"/>
            <p:cNvSpPr txBox="1"/>
            <p:nvPr/>
          </p:nvSpPr>
          <p:spPr>
            <a:xfrm>
              <a:off x="3772026" y="4065493"/>
              <a:ext cx="505267" cy="261610"/>
            </a:xfrm>
            <a:prstGeom prst="rect">
              <a:avLst/>
            </a:prstGeom>
            <a:noFill/>
          </p:spPr>
          <p:txBody>
            <a:bodyPr wrap="none" rtlCol="0">
              <a:spAutoFit/>
            </a:bodyPr>
            <a:lstStyle/>
            <a:p>
              <a:r>
                <a:rPr lang="en-US" sz="1100" dirty="0" err="1" smtClean="0"/>
                <a:t>CotE</a:t>
              </a:r>
              <a:r>
                <a:rPr lang="en-US" sz="1100" baseline="30000" dirty="0" smtClean="0"/>
                <a:t>+</a:t>
              </a:r>
              <a:endParaRPr lang="en-US" sz="1100" baseline="30000" dirty="0"/>
            </a:p>
          </p:txBody>
        </p:sp>
        <p:sp>
          <p:nvSpPr>
            <p:cNvPr id="21" name="TextBox 20"/>
            <p:cNvSpPr txBox="1"/>
            <p:nvPr/>
          </p:nvSpPr>
          <p:spPr>
            <a:xfrm>
              <a:off x="4621257" y="3326500"/>
              <a:ext cx="493588" cy="261610"/>
            </a:xfrm>
            <a:prstGeom prst="rect">
              <a:avLst/>
            </a:prstGeom>
            <a:noFill/>
          </p:spPr>
          <p:txBody>
            <a:bodyPr wrap="none" rtlCol="0">
              <a:spAutoFit/>
            </a:bodyPr>
            <a:lstStyle/>
            <a:p>
              <a:r>
                <a:rPr lang="en-US" sz="1100" dirty="0" err="1" smtClean="0">
                  <a:solidFill>
                    <a:srgbClr val="FF0000"/>
                  </a:solidFill>
                </a:rPr>
                <a:t>CotE</a:t>
              </a:r>
              <a:r>
                <a:rPr lang="en-US" sz="1100" baseline="30000" dirty="0" smtClean="0">
                  <a:solidFill>
                    <a:srgbClr val="FF0000"/>
                  </a:solidFill>
                </a:rPr>
                <a:t>-</a:t>
              </a:r>
              <a:endParaRPr lang="en-US" sz="1100" baseline="30000" dirty="0">
                <a:solidFill>
                  <a:srgbClr val="FF0000"/>
                </a:solidFill>
              </a:endParaRPr>
            </a:p>
          </p:txBody>
        </p:sp>
        <p:sp>
          <p:nvSpPr>
            <p:cNvPr id="22" name="TextBox 21"/>
            <p:cNvSpPr txBox="1"/>
            <p:nvPr/>
          </p:nvSpPr>
          <p:spPr>
            <a:xfrm>
              <a:off x="4521225" y="4078420"/>
              <a:ext cx="556563" cy="261610"/>
            </a:xfrm>
            <a:prstGeom prst="rect">
              <a:avLst/>
            </a:prstGeom>
            <a:noFill/>
          </p:spPr>
          <p:txBody>
            <a:bodyPr wrap="none" rtlCol="0">
              <a:spAutoFit/>
            </a:bodyPr>
            <a:lstStyle/>
            <a:p>
              <a:r>
                <a:rPr lang="en-US" sz="1100" dirty="0" err="1" smtClean="0">
                  <a:solidFill>
                    <a:srgbClr val="0000FF"/>
                  </a:solidFill>
                </a:rPr>
                <a:t>CotEC</a:t>
              </a:r>
              <a:r>
                <a:rPr lang="en-US" sz="1100" baseline="30000" dirty="0" smtClean="0">
                  <a:solidFill>
                    <a:srgbClr val="0000FF"/>
                  </a:solidFill>
                </a:rPr>
                <a:t>-</a:t>
              </a:r>
              <a:endParaRPr lang="en-US" sz="1100" baseline="30000" dirty="0">
                <a:solidFill>
                  <a:srgbClr val="0000FF"/>
                </a:solidFill>
              </a:endParaRPr>
            </a:p>
          </p:txBody>
        </p:sp>
        <p:pic>
          <p:nvPicPr>
            <p:cNvPr id="3" name="Picture 2"/>
            <p:cNvPicPr>
              <a:picLocks/>
            </p:cNvPicPr>
            <p:nvPr/>
          </p:nvPicPr>
          <p:blipFill>
            <a:blip r:embed="rId2"/>
            <a:stretch>
              <a:fillRect/>
            </a:stretch>
          </p:blipFill>
          <p:spPr>
            <a:xfrm>
              <a:off x="3361017" y="2781300"/>
              <a:ext cx="2664000" cy="1908000"/>
            </a:xfrm>
            <a:prstGeom prst="rect">
              <a:avLst/>
            </a:prstGeom>
          </p:spPr>
        </p:pic>
        <p:sp>
          <p:nvSpPr>
            <p:cNvPr id="2" name="TextBox 1"/>
            <p:cNvSpPr txBox="1"/>
            <p:nvPr/>
          </p:nvSpPr>
          <p:spPr>
            <a:xfrm>
              <a:off x="4494960" y="3443941"/>
              <a:ext cx="493588" cy="261610"/>
            </a:xfrm>
            <a:prstGeom prst="rect">
              <a:avLst/>
            </a:prstGeom>
            <a:noFill/>
          </p:spPr>
          <p:txBody>
            <a:bodyPr wrap="none" rtlCol="0">
              <a:spAutoFit/>
            </a:bodyPr>
            <a:lstStyle/>
            <a:p>
              <a:r>
                <a:rPr lang="en-US" sz="1100" dirty="0" err="1" smtClean="0">
                  <a:solidFill>
                    <a:srgbClr val="FF0000"/>
                  </a:solidFill>
                </a:rPr>
                <a:t>CotE</a:t>
              </a:r>
              <a:r>
                <a:rPr lang="en-US" sz="1100" baseline="30000" dirty="0" smtClean="0">
                  <a:solidFill>
                    <a:srgbClr val="FF0000"/>
                  </a:solidFill>
                </a:rPr>
                <a:t>-</a:t>
              </a:r>
              <a:endParaRPr lang="en-US" sz="1100" baseline="30000" dirty="0">
                <a:solidFill>
                  <a:srgbClr val="FF0000"/>
                </a:solidFill>
              </a:endParaRPr>
            </a:p>
          </p:txBody>
        </p:sp>
        <p:sp>
          <p:nvSpPr>
            <p:cNvPr id="23" name="TextBox 22"/>
            <p:cNvSpPr txBox="1"/>
            <p:nvPr/>
          </p:nvSpPr>
          <p:spPr>
            <a:xfrm>
              <a:off x="5088125" y="3744283"/>
              <a:ext cx="556563" cy="261610"/>
            </a:xfrm>
            <a:prstGeom prst="rect">
              <a:avLst/>
            </a:prstGeom>
            <a:noFill/>
          </p:spPr>
          <p:txBody>
            <a:bodyPr wrap="none" rtlCol="0">
              <a:spAutoFit/>
            </a:bodyPr>
            <a:lstStyle/>
            <a:p>
              <a:r>
                <a:rPr lang="en-US" sz="1100" dirty="0" err="1" smtClean="0">
                  <a:solidFill>
                    <a:srgbClr val="0000FF"/>
                  </a:solidFill>
                </a:rPr>
                <a:t>CotEC</a:t>
              </a:r>
              <a:r>
                <a:rPr lang="en-US" sz="1100" baseline="30000" dirty="0" smtClean="0">
                  <a:solidFill>
                    <a:srgbClr val="0000FF"/>
                  </a:solidFill>
                </a:rPr>
                <a:t>-</a:t>
              </a:r>
              <a:endParaRPr lang="en-US" sz="1100" baseline="30000" dirty="0">
                <a:solidFill>
                  <a:srgbClr val="0000FF"/>
                </a:solidFill>
              </a:endParaRPr>
            </a:p>
          </p:txBody>
        </p:sp>
        <p:sp>
          <p:nvSpPr>
            <p:cNvPr id="24" name="TextBox 23"/>
            <p:cNvSpPr txBox="1"/>
            <p:nvPr/>
          </p:nvSpPr>
          <p:spPr>
            <a:xfrm>
              <a:off x="3496889" y="3992282"/>
              <a:ext cx="505267" cy="261610"/>
            </a:xfrm>
            <a:prstGeom prst="rect">
              <a:avLst/>
            </a:prstGeom>
            <a:noFill/>
          </p:spPr>
          <p:txBody>
            <a:bodyPr wrap="none" rtlCol="0">
              <a:spAutoFit/>
            </a:bodyPr>
            <a:lstStyle/>
            <a:p>
              <a:r>
                <a:rPr lang="en-US" sz="1100" dirty="0" err="1" smtClean="0"/>
                <a:t>CotE</a:t>
              </a:r>
              <a:r>
                <a:rPr lang="en-US" sz="1100" baseline="30000" dirty="0"/>
                <a:t>+</a:t>
              </a:r>
            </a:p>
          </p:txBody>
        </p:sp>
      </p:grpSp>
      <p:sp>
        <p:nvSpPr>
          <p:cNvPr id="6" name="TextBox 5"/>
          <p:cNvSpPr txBox="1"/>
          <p:nvPr/>
        </p:nvSpPr>
        <p:spPr>
          <a:xfrm>
            <a:off x="522941" y="5057588"/>
            <a:ext cx="9129059" cy="938719"/>
          </a:xfrm>
          <a:prstGeom prst="rect">
            <a:avLst/>
          </a:prstGeom>
          <a:noFill/>
        </p:spPr>
        <p:txBody>
          <a:bodyPr wrap="square" rtlCol="0">
            <a:spAutoFit/>
          </a:bodyPr>
          <a:lstStyle/>
          <a:p>
            <a:pPr algn="just"/>
            <a:r>
              <a:rPr lang="en-US" sz="1100" b="1" dirty="0" err="1" smtClean="0">
                <a:latin typeface="Arial"/>
                <a:cs typeface="Arial"/>
              </a:rPr>
              <a:t>Supp.Fig</a:t>
            </a:r>
            <a:r>
              <a:rPr lang="en-US" sz="1100" b="1" dirty="0" smtClean="0">
                <a:latin typeface="Arial"/>
                <a:cs typeface="Arial"/>
              </a:rPr>
              <a:t>. 8: </a:t>
            </a:r>
            <a:r>
              <a:rPr lang="en-US" sz="1100" b="1" dirty="0">
                <a:latin typeface="Arial"/>
                <a:cs typeface="Arial"/>
              </a:rPr>
              <a:t>Independent repeat of </a:t>
            </a:r>
            <a:r>
              <a:rPr lang="en-US" sz="1100" b="1" i="1" dirty="0" err="1">
                <a:latin typeface="Arial"/>
                <a:cs typeface="Arial"/>
              </a:rPr>
              <a:t>cotE</a:t>
            </a:r>
            <a:r>
              <a:rPr lang="en-US" sz="1100" b="1" dirty="0">
                <a:latin typeface="Arial"/>
                <a:cs typeface="Arial"/>
              </a:rPr>
              <a:t> virulence studies in </a:t>
            </a:r>
            <a:r>
              <a:rPr lang="en-US" sz="1100" b="1" dirty="0" smtClean="0">
                <a:latin typeface="Arial"/>
                <a:cs typeface="Arial"/>
              </a:rPr>
              <a:t>hamsters</a:t>
            </a:r>
          </a:p>
          <a:p>
            <a:pPr algn="just"/>
            <a:endParaRPr lang="en-GB" sz="1100" dirty="0">
              <a:latin typeface="Arial"/>
              <a:cs typeface="Arial"/>
            </a:endParaRPr>
          </a:p>
          <a:p>
            <a:pPr algn="just"/>
            <a:r>
              <a:rPr lang="en-US" sz="1100" dirty="0">
                <a:latin typeface="Arial"/>
                <a:cs typeface="Arial"/>
              </a:rPr>
              <a:t>Groups of hamsters (n = 6) were administered clindamycin and then, 16h later, dosed (</a:t>
            </a:r>
            <a:r>
              <a:rPr lang="en-US" sz="1100" dirty="0" err="1">
                <a:latin typeface="Arial"/>
                <a:cs typeface="Arial"/>
              </a:rPr>
              <a:t>i.g</a:t>
            </a:r>
            <a:r>
              <a:rPr lang="en-US" sz="1100" dirty="0">
                <a:latin typeface="Arial"/>
                <a:cs typeface="Arial"/>
              </a:rPr>
              <a:t>.) with spores (10</a:t>
            </a:r>
            <a:r>
              <a:rPr lang="en-US" sz="1100" baseline="30000" dirty="0">
                <a:latin typeface="Arial"/>
                <a:cs typeface="Arial"/>
              </a:rPr>
              <a:t>2</a:t>
            </a:r>
            <a:r>
              <a:rPr lang="en-US" sz="1100" dirty="0">
                <a:latin typeface="Arial"/>
                <a:cs typeface="Arial"/>
              </a:rPr>
              <a:t>) of </a:t>
            </a:r>
            <a:r>
              <a:rPr lang="en-US" sz="1100" i="1" dirty="0">
                <a:latin typeface="Arial"/>
                <a:cs typeface="Arial"/>
              </a:rPr>
              <a:t>C. </a:t>
            </a:r>
            <a:r>
              <a:rPr lang="en-US" sz="1100" i="1" dirty="0" err="1">
                <a:latin typeface="Arial"/>
                <a:cs typeface="Arial"/>
              </a:rPr>
              <a:t>difficile</a:t>
            </a:r>
            <a:r>
              <a:rPr lang="en-US" sz="1100" dirty="0">
                <a:latin typeface="Arial"/>
                <a:cs typeface="Arial"/>
              </a:rPr>
              <a:t> 630</a:t>
            </a:r>
            <a:r>
              <a:rPr lang="en-US" sz="1100" i="1" dirty="0">
                <a:latin typeface="Arial"/>
                <a:cs typeface="Arial"/>
              </a:rPr>
              <a:t> </a:t>
            </a:r>
            <a:r>
              <a:rPr lang="en-US" sz="1100" dirty="0">
                <a:latin typeface="Arial"/>
                <a:cs typeface="Arial"/>
              </a:rPr>
              <a:t>(wild type, </a:t>
            </a:r>
            <a:r>
              <a:rPr lang="en-US" sz="1100" i="1" dirty="0" err="1">
                <a:latin typeface="Arial"/>
                <a:cs typeface="Arial"/>
              </a:rPr>
              <a:t>cotE</a:t>
            </a:r>
            <a:r>
              <a:rPr lang="en-US" sz="1100" i="1" baseline="30000" dirty="0">
                <a:latin typeface="Arial"/>
                <a:cs typeface="Arial"/>
              </a:rPr>
              <a:t>+</a:t>
            </a:r>
            <a:r>
              <a:rPr lang="en-US" sz="1100" dirty="0">
                <a:latin typeface="Arial"/>
                <a:cs typeface="Arial"/>
              </a:rPr>
              <a:t>), </a:t>
            </a:r>
            <a:r>
              <a:rPr lang="en-US" sz="1100" dirty="0" err="1">
                <a:latin typeface="Arial"/>
                <a:cs typeface="Arial"/>
              </a:rPr>
              <a:t>CotE</a:t>
            </a:r>
            <a:r>
              <a:rPr lang="en-US" sz="1100" baseline="30000" dirty="0">
                <a:latin typeface="Arial"/>
                <a:cs typeface="Arial"/>
              </a:rPr>
              <a:t>-</a:t>
            </a:r>
            <a:r>
              <a:rPr lang="en-US" sz="1100" dirty="0">
                <a:latin typeface="Arial"/>
                <a:cs typeface="Arial"/>
              </a:rPr>
              <a:t> and </a:t>
            </a:r>
            <a:r>
              <a:rPr lang="en-US" sz="1100" dirty="0" err="1">
                <a:latin typeface="Arial"/>
                <a:cs typeface="Arial"/>
              </a:rPr>
              <a:t>CotEC</a:t>
            </a:r>
            <a:r>
              <a:rPr lang="en-US" sz="1100" baseline="30000" dirty="0">
                <a:latin typeface="Arial"/>
                <a:cs typeface="Arial"/>
              </a:rPr>
              <a:t>-</a:t>
            </a:r>
            <a:r>
              <a:rPr lang="en-US" sz="1100" dirty="0">
                <a:latin typeface="Arial"/>
                <a:cs typeface="Arial"/>
              </a:rPr>
              <a:t>. Kaplan-Meier survival is shown. This experiment is an independent repeat of the study shown in </a:t>
            </a:r>
            <a:r>
              <a:rPr lang="en-US" sz="1100" b="1" i="1" dirty="0">
                <a:latin typeface="Arial"/>
                <a:cs typeface="Arial"/>
              </a:rPr>
              <a:t>Fig. 4</a:t>
            </a:r>
            <a:r>
              <a:rPr lang="en-US" sz="1100" dirty="0">
                <a:latin typeface="Arial"/>
                <a:cs typeface="Arial"/>
              </a:rPr>
              <a:t> of the main text.</a:t>
            </a:r>
            <a:endParaRPr lang="en-GB" sz="1100" dirty="0">
              <a:latin typeface="Arial"/>
              <a:cs typeface="Arial"/>
            </a:endParaRPr>
          </a:p>
          <a:p>
            <a:pPr algn="just"/>
            <a:endParaRPr lang="en-US" sz="1100" dirty="0">
              <a:latin typeface="Arial"/>
              <a:cs typeface="Arial"/>
            </a:endParaRPr>
          </a:p>
        </p:txBody>
      </p:sp>
    </p:spTree>
    <p:extLst>
      <p:ext uri="{BB962C8B-B14F-4D97-AF65-F5344CB8AC3E}">
        <p14:creationId xmlns:p14="http://schemas.microsoft.com/office/powerpoint/2010/main" val="15811777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54500" y="1794856"/>
            <a:ext cx="2870200" cy="2057400"/>
          </a:xfrm>
          <a:prstGeom prst="rect">
            <a:avLst/>
          </a:prstGeom>
        </p:spPr>
      </p:pic>
      <p:pic>
        <p:nvPicPr>
          <p:cNvPr id="5" name="Picture 4"/>
          <p:cNvPicPr>
            <a:picLocks noChangeAspect="1"/>
          </p:cNvPicPr>
          <p:nvPr/>
        </p:nvPicPr>
        <p:blipFill>
          <a:blip r:embed="rId3"/>
          <a:stretch>
            <a:fillRect/>
          </a:stretch>
        </p:blipFill>
        <p:spPr>
          <a:xfrm>
            <a:off x="5555101" y="1817688"/>
            <a:ext cx="2870200" cy="2057400"/>
          </a:xfrm>
          <a:prstGeom prst="rect">
            <a:avLst/>
          </a:prstGeom>
        </p:spPr>
      </p:pic>
      <p:sp>
        <p:nvSpPr>
          <p:cNvPr id="6" name="TextBox 5"/>
          <p:cNvSpPr txBox="1"/>
          <p:nvPr/>
        </p:nvSpPr>
        <p:spPr>
          <a:xfrm>
            <a:off x="2782634" y="1469699"/>
            <a:ext cx="718904" cy="276999"/>
          </a:xfrm>
          <a:prstGeom prst="rect">
            <a:avLst/>
          </a:prstGeom>
          <a:noFill/>
        </p:spPr>
        <p:txBody>
          <a:bodyPr wrap="none" rtlCol="0">
            <a:spAutoFit/>
          </a:bodyPr>
          <a:lstStyle/>
          <a:p>
            <a:r>
              <a:rPr lang="en-US" sz="1200" i="1" dirty="0" smtClean="0">
                <a:latin typeface="Arial"/>
                <a:cs typeface="Arial"/>
              </a:rPr>
              <a:t>Toxin A</a:t>
            </a:r>
            <a:endParaRPr lang="en-US" sz="1200" i="1" dirty="0">
              <a:latin typeface="Arial"/>
              <a:cs typeface="Arial"/>
            </a:endParaRPr>
          </a:p>
        </p:txBody>
      </p:sp>
      <p:sp>
        <p:nvSpPr>
          <p:cNvPr id="7" name="TextBox 6"/>
          <p:cNvSpPr txBox="1"/>
          <p:nvPr/>
        </p:nvSpPr>
        <p:spPr>
          <a:xfrm>
            <a:off x="6545324" y="1529352"/>
            <a:ext cx="730325" cy="276999"/>
          </a:xfrm>
          <a:prstGeom prst="rect">
            <a:avLst/>
          </a:prstGeom>
          <a:noFill/>
        </p:spPr>
        <p:txBody>
          <a:bodyPr wrap="none" rtlCol="0">
            <a:spAutoFit/>
          </a:bodyPr>
          <a:lstStyle/>
          <a:p>
            <a:r>
              <a:rPr lang="en-US" sz="1200" i="1" dirty="0" smtClean="0">
                <a:latin typeface="Arial"/>
                <a:cs typeface="Arial"/>
              </a:rPr>
              <a:t>Toxin B</a:t>
            </a:r>
            <a:endParaRPr lang="en-US" sz="1200" i="1" dirty="0">
              <a:latin typeface="Arial"/>
              <a:cs typeface="Arial"/>
            </a:endParaRPr>
          </a:p>
        </p:txBody>
      </p:sp>
      <p:sp>
        <p:nvSpPr>
          <p:cNvPr id="8" name="TextBox 7"/>
          <p:cNvSpPr txBox="1"/>
          <p:nvPr/>
        </p:nvSpPr>
        <p:spPr>
          <a:xfrm>
            <a:off x="1876495" y="3784600"/>
            <a:ext cx="2614994" cy="261610"/>
          </a:xfrm>
          <a:prstGeom prst="rect">
            <a:avLst/>
          </a:prstGeom>
          <a:noFill/>
        </p:spPr>
        <p:txBody>
          <a:bodyPr wrap="none" rtlCol="0">
            <a:spAutoFit/>
          </a:bodyPr>
          <a:lstStyle/>
          <a:p>
            <a:r>
              <a:rPr lang="en-US" sz="1100" dirty="0" smtClean="0">
                <a:latin typeface="Arial"/>
                <a:cs typeface="Arial"/>
              </a:rPr>
              <a:t> 1          2          3         4          5          6</a:t>
            </a:r>
            <a:endParaRPr lang="en-US" sz="1100" dirty="0">
              <a:latin typeface="Arial"/>
              <a:cs typeface="Arial"/>
            </a:endParaRPr>
          </a:p>
        </p:txBody>
      </p:sp>
      <p:sp>
        <p:nvSpPr>
          <p:cNvPr id="9" name="TextBox 8"/>
          <p:cNvSpPr txBox="1"/>
          <p:nvPr/>
        </p:nvSpPr>
        <p:spPr>
          <a:xfrm>
            <a:off x="5667724" y="3784600"/>
            <a:ext cx="2614994" cy="261610"/>
          </a:xfrm>
          <a:prstGeom prst="rect">
            <a:avLst/>
          </a:prstGeom>
          <a:noFill/>
        </p:spPr>
        <p:txBody>
          <a:bodyPr wrap="none" rtlCol="0">
            <a:spAutoFit/>
          </a:bodyPr>
          <a:lstStyle/>
          <a:p>
            <a:r>
              <a:rPr lang="en-US" sz="1100" dirty="0" smtClean="0">
                <a:latin typeface="Arial"/>
                <a:cs typeface="Arial"/>
              </a:rPr>
              <a:t> 1          2          3         4          5          6</a:t>
            </a:r>
            <a:endParaRPr lang="en-US" sz="1100" dirty="0">
              <a:latin typeface="Arial"/>
              <a:cs typeface="Arial"/>
            </a:endParaRPr>
          </a:p>
        </p:txBody>
      </p:sp>
      <p:sp>
        <p:nvSpPr>
          <p:cNvPr id="10" name="TextBox 9"/>
          <p:cNvSpPr txBox="1"/>
          <p:nvPr/>
        </p:nvSpPr>
        <p:spPr>
          <a:xfrm>
            <a:off x="2482967" y="4002433"/>
            <a:ext cx="1384263" cy="261610"/>
          </a:xfrm>
          <a:prstGeom prst="rect">
            <a:avLst/>
          </a:prstGeom>
          <a:noFill/>
        </p:spPr>
        <p:txBody>
          <a:bodyPr wrap="none" rtlCol="0">
            <a:spAutoFit/>
          </a:bodyPr>
          <a:lstStyle/>
          <a:p>
            <a:r>
              <a:rPr lang="en-US" sz="1100" dirty="0" smtClean="0">
                <a:latin typeface="Arial"/>
                <a:cs typeface="Arial"/>
              </a:rPr>
              <a:t>Days post-infection</a:t>
            </a:r>
            <a:endParaRPr lang="en-US" sz="1100" dirty="0">
              <a:latin typeface="Arial"/>
              <a:cs typeface="Arial"/>
            </a:endParaRPr>
          </a:p>
        </p:txBody>
      </p:sp>
      <p:sp>
        <p:nvSpPr>
          <p:cNvPr id="11" name="TextBox 10"/>
          <p:cNvSpPr txBox="1"/>
          <p:nvPr/>
        </p:nvSpPr>
        <p:spPr>
          <a:xfrm>
            <a:off x="6217116" y="4005008"/>
            <a:ext cx="1384263" cy="261610"/>
          </a:xfrm>
          <a:prstGeom prst="rect">
            <a:avLst/>
          </a:prstGeom>
          <a:noFill/>
        </p:spPr>
        <p:txBody>
          <a:bodyPr wrap="none" rtlCol="0">
            <a:spAutoFit/>
          </a:bodyPr>
          <a:lstStyle/>
          <a:p>
            <a:r>
              <a:rPr lang="en-US" sz="1100" dirty="0" smtClean="0">
                <a:latin typeface="Arial"/>
                <a:cs typeface="Arial"/>
              </a:rPr>
              <a:t>Days post-infection</a:t>
            </a:r>
            <a:endParaRPr lang="en-US" sz="1100" dirty="0">
              <a:latin typeface="Arial"/>
              <a:cs typeface="Arial"/>
            </a:endParaRPr>
          </a:p>
        </p:txBody>
      </p:sp>
      <p:sp>
        <p:nvSpPr>
          <p:cNvPr id="12" name="TextBox 11"/>
          <p:cNvSpPr txBox="1"/>
          <p:nvPr/>
        </p:nvSpPr>
        <p:spPr>
          <a:xfrm>
            <a:off x="1546225" y="3189103"/>
            <a:ext cx="263119" cy="261610"/>
          </a:xfrm>
          <a:prstGeom prst="rect">
            <a:avLst/>
          </a:prstGeom>
          <a:noFill/>
        </p:spPr>
        <p:txBody>
          <a:bodyPr wrap="none" rtlCol="0">
            <a:spAutoFit/>
          </a:bodyPr>
          <a:lstStyle/>
          <a:p>
            <a:r>
              <a:rPr lang="en-US" sz="1100" dirty="0" smtClean="0">
                <a:latin typeface="Arial"/>
                <a:cs typeface="Arial"/>
              </a:rPr>
              <a:t>1</a:t>
            </a:r>
            <a:endParaRPr lang="en-US" sz="1100" dirty="0">
              <a:latin typeface="Arial"/>
              <a:cs typeface="Arial"/>
            </a:endParaRPr>
          </a:p>
        </p:txBody>
      </p:sp>
      <p:sp>
        <p:nvSpPr>
          <p:cNvPr id="13" name="TextBox 12"/>
          <p:cNvSpPr txBox="1"/>
          <p:nvPr/>
        </p:nvSpPr>
        <p:spPr>
          <a:xfrm>
            <a:off x="1546225" y="2725363"/>
            <a:ext cx="263119" cy="261610"/>
          </a:xfrm>
          <a:prstGeom prst="rect">
            <a:avLst/>
          </a:prstGeom>
          <a:noFill/>
        </p:spPr>
        <p:txBody>
          <a:bodyPr wrap="none" rtlCol="0">
            <a:spAutoFit/>
          </a:bodyPr>
          <a:lstStyle/>
          <a:p>
            <a:r>
              <a:rPr lang="en-US" sz="1100" dirty="0" smtClean="0">
                <a:latin typeface="Arial"/>
                <a:cs typeface="Arial"/>
              </a:rPr>
              <a:t>2</a:t>
            </a:r>
            <a:endParaRPr lang="en-US" sz="1100" dirty="0">
              <a:latin typeface="Arial"/>
              <a:cs typeface="Arial"/>
            </a:endParaRPr>
          </a:p>
        </p:txBody>
      </p:sp>
      <p:sp>
        <p:nvSpPr>
          <p:cNvPr id="14" name="TextBox 13"/>
          <p:cNvSpPr txBox="1"/>
          <p:nvPr/>
        </p:nvSpPr>
        <p:spPr>
          <a:xfrm>
            <a:off x="1546225" y="2275892"/>
            <a:ext cx="263119" cy="261610"/>
          </a:xfrm>
          <a:prstGeom prst="rect">
            <a:avLst/>
          </a:prstGeom>
          <a:noFill/>
        </p:spPr>
        <p:txBody>
          <a:bodyPr wrap="none" rtlCol="0">
            <a:spAutoFit/>
          </a:bodyPr>
          <a:lstStyle/>
          <a:p>
            <a:r>
              <a:rPr lang="en-US" sz="1100" dirty="0" smtClean="0">
                <a:latin typeface="Arial"/>
                <a:cs typeface="Arial"/>
              </a:rPr>
              <a:t>3</a:t>
            </a:r>
            <a:endParaRPr lang="en-US" sz="1100" dirty="0">
              <a:latin typeface="Arial"/>
              <a:cs typeface="Arial"/>
            </a:endParaRPr>
          </a:p>
        </p:txBody>
      </p:sp>
      <p:sp>
        <p:nvSpPr>
          <p:cNvPr id="15" name="TextBox 14"/>
          <p:cNvSpPr txBox="1"/>
          <p:nvPr/>
        </p:nvSpPr>
        <p:spPr>
          <a:xfrm>
            <a:off x="1546225" y="1819287"/>
            <a:ext cx="261610" cy="261610"/>
          </a:xfrm>
          <a:prstGeom prst="rect">
            <a:avLst/>
          </a:prstGeom>
          <a:noFill/>
        </p:spPr>
        <p:txBody>
          <a:bodyPr wrap="none" rtlCol="0">
            <a:spAutoFit/>
          </a:bodyPr>
          <a:lstStyle/>
          <a:p>
            <a:r>
              <a:rPr lang="en-US" sz="1100" dirty="0" smtClean="0">
                <a:latin typeface="Arial"/>
                <a:cs typeface="Arial"/>
              </a:rPr>
              <a:t>4</a:t>
            </a:r>
            <a:endParaRPr lang="en-US" sz="1100" dirty="0">
              <a:latin typeface="Arial"/>
              <a:cs typeface="Arial"/>
            </a:endParaRPr>
          </a:p>
        </p:txBody>
      </p:sp>
      <p:sp>
        <p:nvSpPr>
          <p:cNvPr id="16" name="TextBox 15"/>
          <p:cNvSpPr txBox="1"/>
          <p:nvPr/>
        </p:nvSpPr>
        <p:spPr>
          <a:xfrm>
            <a:off x="5353785" y="1814730"/>
            <a:ext cx="263119" cy="261610"/>
          </a:xfrm>
          <a:prstGeom prst="rect">
            <a:avLst/>
          </a:prstGeom>
          <a:noFill/>
        </p:spPr>
        <p:txBody>
          <a:bodyPr wrap="none" rtlCol="0">
            <a:spAutoFit/>
          </a:bodyPr>
          <a:lstStyle/>
          <a:p>
            <a:r>
              <a:rPr lang="en-US" sz="1100" dirty="0">
                <a:latin typeface="Arial"/>
                <a:cs typeface="Arial"/>
              </a:rPr>
              <a:t>6</a:t>
            </a:r>
          </a:p>
        </p:txBody>
      </p:sp>
      <p:sp>
        <p:nvSpPr>
          <p:cNvPr id="17" name="TextBox 16"/>
          <p:cNvSpPr txBox="1"/>
          <p:nvPr/>
        </p:nvSpPr>
        <p:spPr>
          <a:xfrm>
            <a:off x="5344589" y="3034722"/>
            <a:ext cx="263119" cy="261610"/>
          </a:xfrm>
          <a:prstGeom prst="rect">
            <a:avLst/>
          </a:prstGeom>
          <a:noFill/>
        </p:spPr>
        <p:txBody>
          <a:bodyPr wrap="none" rtlCol="0">
            <a:spAutoFit/>
          </a:bodyPr>
          <a:lstStyle/>
          <a:p>
            <a:r>
              <a:rPr lang="en-US" sz="1100" dirty="0" smtClean="0">
                <a:latin typeface="Arial"/>
                <a:cs typeface="Arial"/>
              </a:rPr>
              <a:t>2</a:t>
            </a:r>
            <a:endParaRPr lang="en-US" sz="1100" dirty="0">
              <a:latin typeface="Arial"/>
              <a:cs typeface="Arial"/>
            </a:endParaRPr>
          </a:p>
        </p:txBody>
      </p:sp>
      <p:sp>
        <p:nvSpPr>
          <p:cNvPr id="18" name="TextBox 17"/>
          <p:cNvSpPr txBox="1"/>
          <p:nvPr/>
        </p:nvSpPr>
        <p:spPr>
          <a:xfrm>
            <a:off x="5347155" y="2430869"/>
            <a:ext cx="263119" cy="261610"/>
          </a:xfrm>
          <a:prstGeom prst="rect">
            <a:avLst/>
          </a:prstGeom>
          <a:noFill/>
        </p:spPr>
        <p:txBody>
          <a:bodyPr wrap="none" rtlCol="0">
            <a:spAutoFit/>
          </a:bodyPr>
          <a:lstStyle/>
          <a:p>
            <a:r>
              <a:rPr lang="en-US" sz="1100" dirty="0">
                <a:latin typeface="Arial"/>
                <a:cs typeface="Arial"/>
              </a:rPr>
              <a:t>4</a:t>
            </a:r>
          </a:p>
        </p:txBody>
      </p:sp>
      <p:sp>
        <p:nvSpPr>
          <p:cNvPr id="19" name="TextBox 18"/>
          <p:cNvSpPr txBox="1"/>
          <p:nvPr/>
        </p:nvSpPr>
        <p:spPr>
          <a:xfrm rot="16200000">
            <a:off x="956085" y="2497067"/>
            <a:ext cx="984489" cy="261610"/>
          </a:xfrm>
          <a:prstGeom prst="rect">
            <a:avLst/>
          </a:prstGeom>
          <a:noFill/>
        </p:spPr>
        <p:txBody>
          <a:bodyPr wrap="none" rtlCol="0">
            <a:spAutoFit/>
          </a:bodyPr>
          <a:lstStyle/>
          <a:p>
            <a:r>
              <a:rPr lang="en-US" sz="1100" dirty="0" smtClean="0">
                <a:latin typeface="Arial"/>
                <a:cs typeface="Arial"/>
              </a:rPr>
              <a:t>Toxin A </a:t>
            </a:r>
            <a:r>
              <a:rPr lang="en-US" sz="1100" dirty="0" smtClean="0">
                <a:latin typeface="Symbol" charset="2"/>
                <a:cs typeface="Symbol" charset="2"/>
              </a:rPr>
              <a:t>m</a:t>
            </a:r>
            <a:r>
              <a:rPr lang="en-US" sz="1100" dirty="0" smtClean="0">
                <a:latin typeface="Arial"/>
                <a:cs typeface="Arial"/>
              </a:rPr>
              <a:t>g/g</a:t>
            </a:r>
            <a:endParaRPr lang="en-US" sz="1100" dirty="0">
              <a:latin typeface="Arial"/>
              <a:cs typeface="Arial"/>
            </a:endParaRPr>
          </a:p>
        </p:txBody>
      </p:sp>
      <p:sp>
        <p:nvSpPr>
          <p:cNvPr id="20" name="TextBox 19"/>
          <p:cNvSpPr txBox="1"/>
          <p:nvPr/>
        </p:nvSpPr>
        <p:spPr>
          <a:xfrm rot="16200000">
            <a:off x="4753777" y="2499302"/>
            <a:ext cx="963826" cy="261610"/>
          </a:xfrm>
          <a:prstGeom prst="rect">
            <a:avLst/>
          </a:prstGeom>
          <a:noFill/>
        </p:spPr>
        <p:txBody>
          <a:bodyPr wrap="none" rtlCol="0">
            <a:spAutoFit/>
          </a:bodyPr>
          <a:lstStyle/>
          <a:p>
            <a:r>
              <a:rPr lang="en-US" sz="1100" dirty="0" smtClean="0">
                <a:latin typeface="Arial"/>
                <a:cs typeface="Arial"/>
              </a:rPr>
              <a:t>Toxin B </a:t>
            </a:r>
            <a:r>
              <a:rPr lang="en-US" sz="1100" dirty="0" smtClean="0">
                <a:latin typeface="Symbol" charset="2"/>
                <a:cs typeface="Symbol" charset="2"/>
              </a:rPr>
              <a:t>m</a:t>
            </a:r>
            <a:r>
              <a:rPr lang="en-US" sz="1100" dirty="0" smtClean="0">
                <a:latin typeface="Arial"/>
                <a:cs typeface="Arial"/>
              </a:rPr>
              <a:t>g/g</a:t>
            </a:r>
            <a:endParaRPr lang="en-US" sz="1100" dirty="0">
              <a:latin typeface="Arial"/>
              <a:cs typeface="Arial"/>
            </a:endParaRPr>
          </a:p>
        </p:txBody>
      </p:sp>
      <p:grpSp>
        <p:nvGrpSpPr>
          <p:cNvPr id="28" name="Group 27"/>
          <p:cNvGrpSpPr/>
          <p:nvPr/>
        </p:nvGrpSpPr>
        <p:grpSpPr>
          <a:xfrm>
            <a:off x="773140" y="4294945"/>
            <a:ext cx="1420951" cy="491032"/>
            <a:chOff x="1550851" y="799060"/>
            <a:chExt cx="1420951" cy="491032"/>
          </a:xfrm>
        </p:grpSpPr>
        <p:sp>
          <p:nvSpPr>
            <p:cNvPr id="23" name="Rectangle 22"/>
            <p:cNvSpPr/>
            <p:nvPr/>
          </p:nvSpPr>
          <p:spPr>
            <a:xfrm>
              <a:off x="1555421" y="856135"/>
              <a:ext cx="221184" cy="149824"/>
            </a:xfrm>
            <a:prstGeom prst="rect">
              <a:avLst/>
            </a:prstGeom>
            <a:solidFill>
              <a:srgbClr val="0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1550851" y="1087013"/>
              <a:ext cx="221184" cy="149824"/>
            </a:xfrm>
            <a:prstGeom prst="rect">
              <a:avLst/>
            </a:prstGeom>
            <a:solidFill>
              <a:srgbClr val="FFBD15"/>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1855090" y="799060"/>
              <a:ext cx="1116712" cy="276999"/>
            </a:xfrm>
            <a:prstGeom prst="rect">
              <a:avLst/>
            </a:prstGeom>
            <a:noFill/>
          </p:spPr>
          <p:txBody>
            <a:bodyPr wrap="none" rtlCol="0">
              <a:spAutoFit/>
            </a:bodyPr>
            <a:lstStyle/>
            <a:p>
              <a:r>
                <a:rPr lang="en-US" sz="1200" dirty="0" smtClean="0">
                  <a:latin typeface="Arial"/>
                  <a:cs typeface="Arial"/>
                </a:rPr>
                <a:t>630</a:t>
              </a:r>
              <a:r>
                <a:rPr lang="en-US" sz="1200" dirty="0" smtClean="0">
                  <a:latin typeface="Symbol" charset="2"/>
                  <a:cs typeface="Symbol" charset="2"/>
                </a:rPr>
                <a:t>D</a:t>
              </a:r>
              <a:r>
                <a:rPr lang="en-US" sz="1200" dirty="0" smtClean="0">
                  <a:latin typeface="Arial"/>
                  <a:cs typeface="Arial"/>
                </a:rPr>
                <a:t>erm (</a:t>
              </a:r>
              <a:r>
                <a:rPr lang="en-US" sz="1200" dirty="0" err="1" smtClean="0">
                  <a:latin typeface="Arial"/>
                  <a:cs typeface="Arial"/>
                </a:rPr>
                <a:t>wt</a:t>
              </a:r>
              <a:r>
                <a:rPr lang="en-US" sz="1200" dirty="0" smtClean="0">
                  <a:latin typeface="Arial"/>
                  <a:cs typeface="Arial"/>
                </a:rPr>
                <a:t>)</a:t>
              </a:r>
              <a:endParaRPr lang="en-US" sz="1200" dirty="0">
                <a:latin typeface="Arial"/>
                <a:cs typeface="Arial"/>
              </a:endParaRPr>
            </a:p>
          </p:txBody>
        </p:sp>
        <p:sp>
          <p:nvSpPr>
            <p:cNvPr id="27" name="TextBox 26"/>
            <p:cNvSpPr txBox="1"/>
            <p:nvPr/>
          </p:nvSpPr>
          <p:spPr>
            <a:xfrm>
              <a:off x="1855090" y="1013093"/>
              <a:ext cx="522110" cy="276999"/>
            </a:xfrm>
            <a:prstGeom prst="rect">
              <a:avLst/>
            </a:prstGeom>
            <a:noFill/>
          </p:spPr>
          <p:txBody>
            <a:bodyPr wrap="none" rtlCol="0">
              <a:spAutoFit/>
            </a:bodyPr>
            <a:lstStyle/>
            <a:p>
              <a:r>
                <a:rPr lang="en-US" sz="1200" i="1" dirty="0" err="1" smtClean="0">
                  <a:latin typeface="Arial"/>
                  <a:cs typeface="Arial"/>
                </a:rPr>
                <a:t>sigK</a:t>
              </a:r>
              <a:endParaRPr lang="en-US" sz="1200" i="1" dirty="0">
                <a:latin typeface="Arial"/>
                <a:cs typeface="Arial"/>
              </a:endParaRPr>
            </a:p>
          </p:txBody>
        </p:sp>
      </p:grpSp>
      <p:sp>
        <p:nvSpPr>
          <p:cNvPr id="3" name="TextBox 2"/>
          <p:cNvSpPr txBox="1"/>
          <p:nvPr/>
        </p:nvSpPr>
        <p:spPr>
          <a:xfrm>
            <a:off x="403413" y="5356412"/>
            <a:ext cx="8919882" cy="1277273"/>
          </a:xfrm>
          <a:prstGeom prst="rect">
            <a:avLst/>
          </a:prstGeom>
          <a:noFill/>
        </p:spPr>
        <p:txBody>
          <a:bodyPr wrap="square" rtlCol="0">
            <a:spAutoFit/>
          </a:bodyPr>
          <a:lstStyle/>
          <a:p>
            <a:r>
              <a:rPr lang="en-US" sz="1100" b="1" dirty="0" smtClean="0">
                <a:latin typeface="Arial"/>
                <a:cs typeface="Arial"/>
              </a:rPr>
              <a:t>Supp. Fig. 9: </a:t>
            </a:r>
            <a:r>
              <a:rPr lang="en-US" sz="1100" b="1" dirty="0">
                <a:latin typeface="Arial"/>
                <a:cs typeface="Arial"/>
              </a:rPr>
              <a:t>Kinetics of toxin production in </a:t>
            </a:r>
            <a:r>
              <a:rPr lang="en-US" sz="1100" b="1" dirty="0" smtClean="0">
                <a:latin typeface="Arial"/>
                <a:cs typeface="Arial"/>
              </a:rPr>
              <a:t>mice</a:t>
            </a:r>
          </a:p>
          <a:p>
            <a:endParaRPr lang="en-GB" sz="1100" dirty="0">
              <a:latin typeface="Arial"/>
              <a:cs typeface="Arial"/>
            </a:endParaRPr>
          </a:p>
          <a:p>
            <a:pPr algn="just"/>
            <a:r>
              <a:rPr lang="en-US" sz="1100" dirty="0">
                <a:latin typeface="Arial"/>
                <a:cs typeface="Arial"/>
              </a:rPr>
              <a:t>Using the non-fatal colonization model mice (4/</a:t>
            </a:r>
            <a:r>
              <a:rPr lang="en-US" sz="1100" dirty="0" err="1">
                <a:latin typeface="Arial"/>
                <a:cs typeface="Arial"/>
              </a:rPr>
              <a:t>gp</a:t>
            </a:r>
            <a:r>
              <a:rPr lang="en-US" sz="1100" dirty="0">
                <a:latin typeface="Arial"/>
                <a:cs typeface="Arial"/>
              </a:rPr>
              <a:t>) were dosed with clindamycin and then 16h later dosed (</a:t>
            </a:r>
            <a:r>
              <a:rPr lang="en-US" sz="1100" dirty="0" err="1">
                <a:latin typeface="Arial"/>
                <a:cs typeface="Arial"/>
              </a:rPr>
              <a:t>i.g</a:t>
            </a:r>
            <a:r>
              <a:rPr lang="en-US" sz="1100" dirty="0">
                <a:latin typeface="Arial"/>
                <a:cs typeface="Arial"/>
              </a:rPr>
              <a:t>.) with 10</a:t>
            </a:r>
            <a:r>
              <a:rPr lang="en-US" sz="1100" baseline="30000" dirty="0">
                <a:latin typeface="Arial"/>
                <a:cs typeface="Arial"/>
              </a:rPr>
              <a:t>6</a:t>
            </a:r>
            <a:r>
              <a:rPr lang="en-US" sz="1100" dirty="0">
                <a:latin typeface="Arial"/>
                <a:cs typeface="Arial"/>
              </a:rPr>
              <a:t> vegetative cells of wild type 630 or an isogenic mutant (</a:t>
            </a:r>
            <a:r>
              <a:rPr lang="en-US" sz="1100" i="1" dirty="0" err="1">
                <a:latin typeface="Symbol" charset="2"/>
                <a:cs typeface="Symbol" charset="2"/>
              </a:rPr>
              <a:t>D</a:t>
            </a:r>
            <a:r>
              <a:rPr lang="en-US" sz="1100" i="1" dirty="0" err="1">
                <a:latin typeface="Arial"/>
                <a:cs typeface="Arial"/>
              </a:rPr>
              <a:t>sigK</a:t>
            </a:r>
            <a:r>
              <a:rPr lang="en-US" sz="1100" dirty="0">
                <a:latin typeface="Arial"/>
                <a:cs typeface="Arial"/>
              </a:rPr>
              <a:t>) unable to produce spores. Levels of toxins A and B were determined by ELISA from fecal samples at the times indicated. The presence of functional toxins A and toxin B was also verified using cytotoxicity assays using HT29 (toxin A) and VERO (toxin B) cells. </a:t>
            </a:r>
            <a:endParaRPr lang="en-GB" sz="1100" dirty="0">
              <a:latin typeface="Arial"/>
              <a:cs typeface="Arial"/>
            </a:endParaRPr>
          </a:p>
          <a:p>
            <a:endParaRPr lang="en-US" sz="1100" dirty="0">
              <a:latin typeface="Arial"/>
              <a:cs typeface="Arial"/>
            </a:endParaRPr>
          </a:p>
        </p:txBody>
      </p:sp>
    </p:spTree>
    <p:extLst>
      <p:ext uri="{BB962C8B-B14F-4D97-AF65-F5344CB8AC3E}">
        <p14:creationId xmlns:p14="http://schemas.microsoft.com/office/powerpoint/2010/main" val="627954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11579</TotalTime>
  <Words>2390</Words>
  <Application>Microsoft Macintosh PowerPoint</Application>
  <PresentationFormat>A4 Paper (210x297 mm)</PresentationFormat>
  <Paragraphs>268</Paragraphs>
  <Slides>10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Office Theme</vt:lpstr>
      <vt:lpstr>Prism 6</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dc:creator>
  <cp:lastModifiedBy>Simon Cutting</cp:lastModifiedBy>
  <cp:revision>299</cp:revision>
  <cp:lastPrinted>2017-08-28T10:59:38Z</cp:lastPrinted>
  <dcterms:created xsi:type="dcterms:W3CDTF">2016-06-07T07:09:26Z</dcterms:created>
  <dcterms:modified xsi:type="dcterms:W3CDTF">2017-08-28T12:47:57Z</dcterms:modified>
</cp:coreProperties>
</file>