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1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3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0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6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9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9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07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5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4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6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79A4A-0F4A-4C1D-AE7C-C75D5915D5C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62ECE-A953-41EA-8B00-9BDEEECE7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0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35" y="1035618"/>
            <a:ext cx="2305033" cy="16490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95924" y="5932410"/>
            <a:ext cx="1071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5. Immune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Response after Cage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Switching in Aged and Young Mice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344" y="781968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803" y="948639"/>
            <a:ext cx="2691102" cy="178714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734741" y="732451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525" y="979979"/>
            <a:ext cx="2754773" cy="173316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037033" y="732450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548" y="948639"/>
            <a:ext cx="2794295" cy="17648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05" y="3864757"/>
            <a:ext cx="2536955" cy="169311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95344" y="3615893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</a:t>
            </a:r>
            <a:endParaRPr lang="en-US" sz="24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112" y="3814794"/>
            <a:ext cx="2678413" cy="179304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665982" y="3615892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endParaRPr lang="en-US" sz="2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710" y="3790562"/>
            <a:ext cx="2802222" cy="176731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327700" y="3615891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731" y="3779602"/>
            <a:ext cx="2569193" cy="177999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034904" y="3615890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27700" y="729158"/>
            <a:ext cx="95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68065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 Immune Response after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Cage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Switching in Aged and Young Mice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308" y="1825625"/>
            <a:ext cx="10515600" cy="50323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With cage switching, total WBC count measured in both the peripheral blood and in the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cecal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tissue were not different between aged and young mice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(A,B)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 The showed a trend towards lower number at day 2 but there was no statistically significant difference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 With the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granulocyte count in peripheral blood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and with </a:t>
            </a:r>
            <a:r>
              <a:rPr 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cecal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neutrophils, there was no difference between aged and young mice on day 2 and on day 5 in contrast to the previous experiment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(Figure 4)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 Cytokines that demonstrated lower day 2 responses in aged mice – KC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(Figure 4)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IL-1</a:t>
            </a:r>
            <a:r>
              <a:rPr lang="el-G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(Figure 4)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MIP-2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l-GR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G-CSF </a:t>
            </a:r>
            <a:r>
              <a:rPr lang="en-US" sz="2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GM-CSF </a:t>
            </a:r>
            <a:r>
              <a:rPr lang="en-US" sz="2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still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showed a trend toward lower levels in aged mice on day 2 and higher levels on day 5 but did not reach statistical significance.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IL-6 </a:t>
            </a:r>
            <a:r>
              <a:rPr lang="en-US" sz="2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still showed no significant difference, while</a:t>
            </a:r>
            <a:r>
              <a:rPr lang="en-US" sz="2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IL-10 </a:t>
            </a:r>
            <a:r>
              <a:rPr lang="en-US" sz="2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r>
              <a:rPr lang="en-US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did not show any difference between aged and young mice at baseline, was lower at day 2 and higher at day 5 in aged mice</a:t>
            </a:r>
            <a:r>
              <a:rPr lang="en-US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Student’s t-test was used to compare young and aged mice at each time point. (*p-value &lt;0.05)</a:t>
            </a:r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958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Supplementary Figure 5. Immune Response after Cage Switching in Aged and Young Mice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Jae Hyun Shin</dc:creator>
  <cp:lastModifiedBy>Jae Hyun Shin</cp:lastModifiedBy>
  <cp:revision>1</cp:revision>
  <dcterms:created xsi:type="dcterms:W3CDTF">2017-03-21T03:27:17Z</dcterms:created>
  <dcterms:modified xsi:type="dcterms:W3CDTF">2017-03-21T03:27:31Z</dcterms:modified>
</cp:coreProperties>
</file>