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2018-01-17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11560" y="2564904"/>
            <a:ext cx="82089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zh-CN" dirty="0" smtClean="0"/>
              <a:t>S1 File. P</a:t>
            </a:r>
            <a:r>
              <a:rPr lang="en-US" altLang="zh-CN" dirty="0" smtClean="0"/>
              <a:t>rimers </a:t>
            </a:r>
            <a:r>
              <a:rPr lang="en-US" altLang="zh-CN" dirty="0" smtClean="0"/>
              <a:t>location </a:t>
            </a:r>
            <a:r>
              <a:rPr lang="en-US" altLang="zh-CN" dirty="0" smtClean="0"/>
              <a:t>and the alignment of their gene sequences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with homologous genes from other plants.</a:t>
            </a:r>
            <a:r>
              <a:rPr lang="en-US" altLang="zh-CN" dirty="0" smtClean="0"/>
              <a:t> 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488267" y="539388"/>
            <a:ext cx="771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smtClean="0"/>
              <a:t>EF1</a:t>
            </a:r>
            <a:r>
              <a:rPr lang="el-GR" altLang="zh-CN" b="1" i="1" dirty="0" smtClean="0"/>
              <a:t>α</a:t>
            </a:r>
            <a:r>
              <a:rPr lang="en-US" altLang="zh-CN" b="1" i="1" dirty="0" smtClean="0"/>
              <a:t>4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79512" y="1355537"/>
            <a:ext cx="8784976" cy="4593743"/>
            <a:chOff x="179512" y="1052735"/>
            <a:chExt cx="8784976" cy="4593743"/>
          </a:xfrm>
        </p:grpSpPr>
        <p:pic>
          <p:nvPicPr>
            <p:cNvPr id="16" name="Picture 2" descr="C:\Documents and Settings\Administrator\桌面\Alignment\EF1A\4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1052735"/>
              <a:ext cx="8784976" cy="4593743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818735" y="2461092"/>
              <a:ext cx="1232985" cy="12311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108000"/>
              <a:r>
                <a:rPr lang="en-US" altLang="zh-CN" sz="800" dirty="0" smtClean="0">
                  <a:latin typeface="+mn-ea"/>
                  <a:cs typeface="Arial Unicode MS" pitchFamily="34" charset="-122"/>
                </a:rPr>
                <a:t>TGCCACCGCTGTCCCGCACA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499348" y="2460643"/>
              <a:ext cx="384621" cy="1384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</a:rPr>
                <a:t>EF1</a:t>
              </a:r>
              <a:r>
                <a:rPr lang="el-GR" altLang="zh-CN" sz="900" b="1" dirty="0" smtClean="0">
                  <a:solidFill>
                    <a:schemeClr val="bg1"/>
                  </a:solidFill>
                </a:rPr>
                <a:t>α</a:t>
              </a:r>
              <a:r>
                <a:rPr lang="en-US" altLang="zh-CN" sz="900" b="1" dirty="0" smtClean="0">
                  <a:solidFill>
                    <a:schemeClr val="bg1"/>
                  </a:solidFill>
                </a:rPr>
                <a:t>4-F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07860" y="2452693"/>
              <a:ext cx="1512168" cy="12311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108000"/>
              <a:r>
                <a:rPr lang="en-US" altLang="zh-CN" sz="800" dirty="0" smtClean="0">
                  <a:latin typeface="+mn-ea"/>
                  <a:cs typeface="Arial Unicode MS" pitchFamily="34" charset="-122"/>
                </a:rPr>
                <a:t>TGGTGTCAATGACCCCAACTCTACA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4788475" y="2452693"/>
              <a:ext cx="392293" cy="144015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</a:rPr>
                <a:t>EF1</a:t>
              </a:r>
              <a:r>
                <a:rPr lang="el-GR" altLang="zh-CN" sz="900" b="1" dirty="0" smtClean="0">
                  <a:solidFill>
                    <a:schemeClr val="bg1"/>
                  </a:solidFill>
                </a:rPr>
                <a:t>α</a:t>
              </a:r>
              <a:r>
                <a:rPr lang="en-US" altLang="zh-CN" sz="900" b="1" dirty="0" smtClean="0">
                  <a:solidFill>
                    <a:schemeClr val="bg1"/>
                  </a:solidFill>
                </a:rPr>
                <a:t>4-R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25642" y="1321989"/>
            <a:ext cx="8666838" cy="5419379"/>
            <a:chOff x="225642" y="772019"/>
            <a:chExt cx="8666838" cy="5419379"/>
          </a:xfrm>
        </p:grpSpPr>
        <p:pic>
          <p:nvPicPr>
            <p:cNvPr id="5" name="Picture 2" descr="C:\Documents and Settings\Administrator\桌面\Alignment\GADPH\5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5642" y="909320"/>
              <a:ext cx="8666838" cy="5282078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874417" y="772468"/>
              <a:ext cx="1352063" cy="12311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108000"/>
              <a:r>
                <a:rPr lang="en-US" altLang="zh-CN" sz="800" dirty="0" smtClean="0">
                  <a:latin typeface="+mn-ea"/>
                  <a:cs typeface="Arial Unicode MS" pitchFamily="34" charset="-122"/>
                </a:rPr>
                <a:t>TAGGGATTGTAACCGTAAAGGAGC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346957" y="772019"/>
              <a:ext cx="592695" cy="1384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</a:rPr>
                <a:t>GAPDH1-F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29508" y="1292465"/>
              <a:ext cx="1416756" cy="12311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108000"/>
              <a:r>
                <a:rPr lang="en-US" altLang="zh-CN" sz="800" dirty="0" smtClean="0">
                  <a:latin typeface="+mn-ea"/>
                  <a:cs typeface="Arial Unicode MS" pitchFamily="34" charset="-122"/>
                </a:rPr>
                <a:t>GTTGCCAAAACCTTCTTAGCCATCC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470244" y="1277386"/>
              <a:ext cx="624499" cy="1384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</a:rPr>
                <a:t>GAPDH1-R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88267" y="539388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smtClean="0"/>
              <a:t>GAPDH1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9512" y="107340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smtClean="0"/>
              <a:t>GAPDH2</a:t>
            </a:r>
          </a:p>
        </p:txBody>
      </p:sp>
      <p:pic>
        <p:nvPicPr>
          <p:cNvPr id="7170" name="Picture 2" descr="C:\Documents and Settings\Administrator\桌面\GAPDH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73413"/>
            <a:ext cx="8542536" cy="6383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9512" y="1665094"/>
            <a:ext cx="8856984" cy="4140170"/>
            <a:chOff x="179512" y="1412776"/>
            <a:chExt cx="8856984" cy="4140170"/>
          </a:xfrm>
        </p:grpSpPr>
        <p:pic>
          <p:nvPicPr>
            <p:cNvPr id="5" name="Picture 2" descr="C:\Documents and Settings\Administrator\桌面\Alignment\CYP\1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1412776"/>
              <a:ext cx="8856984" cy="414017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906354" y="1813287"/>
              <a:ext cx="1401520" cy="12311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800" dirty="0" smtClean="0">
                  <a:latin typeface="+mn-ea"/>
                  <a:cs typeface="Arial Unicode MS" pitchFamily="34" charset="-122"/>
                </a:rPr>
                <a:t>GAAATCGGTAAAGAGTAAAAGTCAC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430040" y="1798694"/>
              <a:ext cx="470240" cy="1384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</a:rPr>
                <a:t>CYP1-F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73976" y="2763534"/>
              <a:ext cx="1280258" cy="12311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108000"/>
              <a:r>
                <a:rPr lang="en-US" altLang="zh-CN" sz="800" dirty="0" smtClean="0">
                  <a:latin typeface="+mn-ea"/>
                  <a:cs typeface="Arial Unicode MS" pitchFamily="34" charset="-122"/>
                </a:rPr>
                <a:t>GATGTTCCCTAGCAGGAAGGTGG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3897586" y="2757567"/>
              <a:ext cx="447950" cy="1384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</a:rPr>
                <a:t>CYP1-R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87879" y="755412"/>
            <a:ext cx="665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smtClean="0"/>
              <a:t>CYP1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39552" y="332656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smtClean="0"/>
              <a:t>MDH1, MDH2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23527" y="836712"/>
            <a:ext cx="8568953" cy="6192688"/>
            <a:chOff x="107503" y="260647"/>
            <a:chExt cx="9117721" cy="6408713"/>
          </a:xfrm>
        </p:grpSpPr>
        <p:pic>
          <p:nvPicPr>
            <p:cNvPr id="14" name="Picture 4" descr="C:\Documents and Settings\Administrator\桌面\Alignment\MDH\10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503" y="260647"/>
              <a:ext cx="8947699" cy="6408713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6272318" y="675280"/>
              <a:ext cx="1230826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36000"/>
              <a:r>
                <a:rPr lang="en-US" altLang="zh-CN" sz="680" dirty="0" smtClean="0">
                  <a:latin typeface="+mn-ea"/>
                  <a:cs typeface="Arial Unicode MS" pitchFamily="34" charset="-122"/>
                </a:rPr>
                <a:t>CGCAGCACCGATGAGGCAAGTGA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5908556" y="674859"/>
              <a:ext cx="375942" cy="10772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680" b="1" dirty="0" smtClean="0">
                  <a:solidFill>
                    <a:schemeClr val="bg1"/>
                  </a:solidFill>
                </a:rPr>
                <a:t>MDH1-F</a:t>
              </a:r>
              <a:endParaRPr lang="zh-CN" altLang="en-US" sz="68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94412" y="1228809"/>
              <a:ext cx="1232008" cy="1046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36000"/>
              <a:r>
                <a:rPr lang="en-US" altLang="zh-CN" sz="680" dirty="0" smtClean="0">
                  <a:latin typeface="+mn-ea"/>
                  <a:cs typeface="Arial Unicode MS" pitchFamily="34" charset="-122"/>
                </a:rPr>
                <a:t>ATTTCCTATACGCCCACTCCTCT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399496" y="1236124"/>
              <a:ext cx="401606" cy="10464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680" b="1" dirty="0" smtClean="0">
                  <a:solidFill>
                    <a:schemeClr val="bg1"/>
                  </a:solidFill>
                </a:rPr>
                <a:t>MDH1-R</a:t>
              </a:r>
              <a:endParaRPr lang="zh-CN" altLang="en-US" sz="68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994398" y="1680336"/>
              <a:ext cx="1230826" cy="1046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36000"/>
              <a:r>
                <a:rPr lang="en-US" altLang="zh-CN" sz="680" dirty="0" smtClean="0">
                  <a:latin typeface="+mn-ea"/>
                  <a:cs typeface="Arial Unicode MS" pitchFamily="34" charset="-122"/>
                </a:rPr>
                <a:t>CCTCCTACGGAACTGCCCATACC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7630636" y="1679915"/>
              <a:ext cx="375942" cy="10464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680" b="1" dirty="0" smtClean="0">
                  <a:solidFill>
                    <a:schemeClr val="bg1"/>
                  </a:solidFill>
                </a:rPr>
                <a:t>MDH2-F</a:t>
              </a:r>
              <a:endParaRPr lang="zh-CN" altLang="en-US" sz="68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60884" y="2204864"/>
              <a:ext cx="1194446" cy="1046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36000"/>
              <a:r>
                <a:rPr lang="en-US" altLang="zh-CN" sz="680" dirty="0" smtClean="0">
                  <a:latin typeface="+mn-ea"/>
                  <a:cs typeface="Arial Unicode MS" pitchFamily="34" charset="-122"/>
                </a:rPr>
                <a:t>GAGGTGACAAGGGTAACGCCG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7465968" y="2204864"/>
              <a:ext cx="401606" cy="10464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680" b="1" dirty="0" smtClean="0">
                  <a:solidFill>
                    <a:schemeClr val="bg1"/>
                  </a:solidFill>
                </a:rPr>
                <a:t>MDH2-R</a:t>
              </a:r>
              <a:endParaRPr lang="zh-CN" altLang="en-US" sz="68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7544" y="692696"/>
            <a:ext cx="8208912" cy="6239933"/>
            <a:chOff x="255467" y="45424"/>
            <a:chExt cx="8709021" cy="6887205"/>
          </a:xfrm>
        </p:grpSpPr>
        <p:pic>
          <p:nvPicPr>
            <p:cNvPr id="5" name="Picture 3" descr="C:\Documents and Settings\Administrator\桌面\Alignment\PP2A\2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5467" y="45424"/>
              <a:ext cx="8709021" cy="6887205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630840" y="883263"/>
              <a:ext cx="1296144" cy="11849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36000"/>
              <a:r>
                <a:rPr lang="en-US" altLang="zh-CN" sz="770" dirty="0" smtClean="0">
                  <a:latin typeface="+mn-ea"/>
                  <a:cs typeface="Arial Unicode MS" pitchFamily="34" charset="-122"/>
                </a:rPr>
                <a:t>ACTTAGCTTCTTACTCTACACAAGG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7198792" y="882842"/>
              <a:ext cx="444228" cy="12311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800" b="1" dirty="0" smtClean="0">
                  <a:solidFill>
                    <a:schemeClr val="bg1"/>
                  </a:solidFill>
                </a:rPr>
                <a:t>PP2A2-F</a:t>
              </a:r>
              <a:endParaRPr lang="zh-CN" altLang="en-US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508128" y="1383898"/>
              <a:ext cx="1409006" cy="120033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36000"/>
              <a:r>
                <a:rPr lang="en-US" altLang="zh-CN" sz="780" dirty="0" smtClean="0">
                  <a:latin typeface="+mn-ea"/>
                  <a:cs typeface="Arial Unicode MS" pitchFamily="34" charset="-122"/>
                </a:rPr>
                <a:t>CCGTATAATTTGTTTGACGATAAAAA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5113211" y="1383898"/>
              <a:ext cx="434767" cy="12311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780" b="1" dirty="0" smtClean="0">
                  <a:solidFill>
                    <a:schemeClr val="bg1"/>
                  </a:solidFill>
                </a:rPr>
                <a:t>PP2A2-R</a:t>
              </a:r>
              <a:endParaRPr lang="zh-CN" altLang="en-US" sz="78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87879" y="188640"/>
            <a:ext cx="805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smtClean="0"/>
              <a:t>PP2A2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496" y="1052736"/>
            <a:ext cx="9036496" cy="5928930"/>
            <a:chOff x="35496" y="524406"/>
            <a:chExt cx="9036496" cy="5928930"/>
          </a:xfrm>
        </p:grpSpPr>
        <p:pic>
          <p:nvPicPr>
            <p:cNvPr id="5" name="Picture 2" descr="C:\Documents and Settings\Administrator\桌面\Alignment\RPL\2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496" y="656681"/>
              <a:ext cx="9036496" cy="5796655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7335879" y="524827"/>
              <a:ext cx="1080120" cy="11849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36000"/>
              <a:r>
                <a:rPr lang="en-US" altLang="zh-CN" sz="770" dirty="0" smtClean="0">
                  <a:latin typeface="+mn-ea"/>
                  <a:cs typeface="Arial Unicode MS" pitchFamily="34" charset="-122"/>
                </a:rPr>
                <a:t>CAGAGGTTACCGTCGGTGTCG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6972117" y="524406"/>
              <a:ext cx="375942" cy="12311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800" b="1" dirty="0" smtClean="0">
                  <a:solidFill>
                    <a:schemeClr val="bg1"/>
                  </a:solidFill>
                </a:rPr>
                <a:t>RPL4-F</a:t>
              </a:r>
              <a:endParaRPr lang="zh-CN" altLang="en-US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81984" y="1023653"/>
              <a:ext cx="1080120" cy="11849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36000"/>
              <a:r>
                <a:rPr lang="en-US" altLang="zh-CN" sz="770" dirty="0" smtClean="0">
                  <a:latin typeface="+mn-ea"/>
                  <a:cs typeface="Arial Unicode MS" pitchFamily="34" charset="-122"/>
                </a:rPr>
                <a:t>TTTGGCAGCGGGATGGGCTAC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3018222" y="1023232"/>
              <a:ext cx="375942" cy="12311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800" b="1" dirty="0" smtClean="0">
                  <a:solidFill>
                    <a:schemeClr val="bg1"/>
                  </a:solidFill>
                </a:rPr>
                <a:t>RPL4-R</a:t>
              </a:r>
              <a:endParaRPr lang="zh-CN" altLang="en-US" sz="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87879" y="46738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smtClean="0"/>
              <a:t>RPL4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7504" y="1988840"/>
            <a:ext cx="8856984" cy="3586217"/>
            <a:chOff x="179512" y="1412776"/>
            <a:chExt cx="8856984" cy="3586217"/>
          </a:xfrm>
        </p:grpSpPr>
        <p:pic>
          <p:nvPicPr>
            <p:cNvPr id="5" name="Picture 4" descr="C:\Documents and Settings\Administrator\桌面\Alignment\RPL\5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1412776"/>
              <a:ext cx="8856984" cy="3586217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1419246" y="3074899"/>
              <a:ext cx="1310988" cy="13850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36000"/>
              <a:r>
                <a:rPr lang="en-US" altLang="zh-CN" sz="900" dirty="0" smtClean="0">
                  <a:latin typeface="+mn-ea"/>
                  <a:cs typeface="Arial Unicode MS" pitchFamily="34" charset="-122"/>
                </a:rPr>
                <a:t>ACATCCCACCCAAGGTAAAGT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1002042" y="3074898"/>
              <a:ext cx="429384" cy="1384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</a:rPr>
                <a:t>RPL35-R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73473" y="2460644"/>
              <a:ext cx="1310988" cy="14157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36000"/>
              <a:r>
                <a:rPr lang="en-US" altLang="zh-CN" sz="920" dirty="0" smtClean="0">
                  <a:latin typeface="+mn-ea"/>
                  <a:cs typeface="Arial Unicode MS" pitchFamily="34" charset="-122"/>
                </a:rPr>
                <a:t>AGAGGCAGGGTTCTTCTGGTC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156269" y="2466609"/>
              <a:ext cx="429384" cy="1384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</a:rPr>
                <a:t>RPL35-F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87879" y="1115452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smtClean="0"/>
              <a:t>RPL35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桌面\ACTIN2,3,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917" y="161152"/>
            <a:ext cx="8354595" cy="84524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36512" y="764704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 smtClean="0"/>
              <a:t>ACTIN2</a:t>
            </a:r>
          </a:p>
          <a:p>
            <a:r>
              <a:rPr lang="en-US" altLang="zh-CN" b="1" i="1" dirty="0" smtClean="0"/>
              <a:t>ACTIN3</a:t>
            </a:r>
          </a:p>
          <a:p>
            <a:r>
              <a:rPr lang="en-US" altLang="zh-CN" b="1" i="1" dirty="0" smtClean="0"/>
              <a:t>ACTIN4</a:t>
            </a:r>
            <a:endParaRPr lang="zh-CN" alt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桌面\TUB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47813"/>
            <a:ext cx="8839200" cy="37607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6206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 smtClean="0"/>
              <a:t>TUB2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206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 smtClean="0"/>
              <a:t>TUB3</a:t>
            </a:r>
          </a:p>
        </p:txBody>
      </p:sp>
      <p:pic>
        <p:nvPicPr>
          <p:cNvPr id="3074" name="Picture 2" descr="C:\Documents and Settings\Administrator\桌面\TU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3" y="1481138"/>
            <a:ext cx="9069387" cy="389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8864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 smtClean="0"/>
              <a:t>TUB4</a:t>
            </a:r>
          </a:p>
        </p:txBody>
      </p:sp>
      <p:pic>
        <p:nvPicPr>
          <p:cNvPr id="4099" name="Picture 3" descr="C:\Documents and Settings\Administrator\桌面\TUB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4691"/>
            <a:ext cx="8216974" cy="6207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istrator\桌面\UBI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988" y="1384300"/>
            <a:ext cx="8582025" cy="408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6206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 smtClean="0"/>
              <a:t>UBI3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206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 smtClean="0"/>
              <a:t>UBI4</a:t>
            </a:r>
          </a:p>
        </p:txBody>
      </p:sp>
      <p:pic>
        <p:nvPicPr>
          <p:cNvPr id="6146" name="Picture 2" descr="C:\Documents and Settings\Administrator\桌面\UBI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545513" cy="5437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8864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 smtClean="0"/>
              <a:t>UBI5</a:t>
            </a:r>
          </a:p>
        </p:txBody>
      </p:sp>
      <p:pic>
        <p:nvPicPr>
          <p:cNvPr id="4" name="Picture 3" descr="C:\Documents and Settings\Administrator\桌面\UBI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7723188" cy="652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31640" y="116632"/>
            <a:ext cx="7579014" cy="6873476"/>
            <a:chOff x="827584" y="116632"/>
            <a:chExt cx="7579014" cy="6873476"/>
          </a:xfrm>
        </p:grpSpPr>
        <p:pic>
          <p:nvPicPr>
            <p:cNvPr id="5" name="Picture 2" descr="C:\Documents and Settings\Administrator\桌面\Alignment\EF1A\5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27584" y="116632"/>
              <a:ext cx="7579014" cy="6873476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2215937" y="201340"/>
              <a:ext cx="1432659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108000"/>
              <a:r>
                <a:rPr lang="en-US" altLang="zh-CN" sz="700" dirty="0" smtClean="0">
                  <a:latin typeface="+mn-ea"/>
                  <a:cs typeface="Arial Unicode MS" pitchFamily="34" charset="-122"/>
                </a:rPr>
                <a:t>ATTTATATCCTGTTTCGGTAAAGGG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1835696" y="188640"/>
              <a:ext cx="445475" cy="1384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</a:rPr>
                <a:t>EF1</a:t>
              </a:r>
              <a:r>
                <a:rPr lang="el-GR" altLang="zh-CN" sz="900" b="1" dirty="0" smtClean="0">
                  <a:solidFill>
                    <a:schemeClr val="bg1"/>
                  </a:solidFill>
                </a:rPr>
                <a:t>α</a:t>
              </a:r>
              <a:r>
                <a:rPr lang="en-US" altLang="zh-CN" sz="900" b="1" dirty="0" smtClean="0">
                  <a:solidFill>
                    <a:schemeClr val="bg1"/>
                  </a:solidFill>
                </a:rPr>
                <a:t>1-F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26693" y="529630"/>
              <a:ext cx="1369052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108000"/>
              <a:r>
                <a:rPr lang="en-US" altLang="zh-CN" sz="700" dirty="0" smtClean="0">
                  <a:latin typeface="+mn-ea"/>
                  <a:cs typeface="Arial Unicode MS" pitchFamily="34" charset="-122"/>
                </a:rPr>
                <a:t>GGTGCAACTGAGACCTTTCAGC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2843808" y="508422"/>
              <a:ext cx="455793" cy="1384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900" b="1" dirty="0" smtClean="0">
                  <a:solidFill>
                    <a:schemeClr val="bg1"/>
                  </a:solidFill>
                </a:rPr>
                <a:t>EF1</a:t>
              </a:r>
              <a:r>
                <a:rPr lang="el-GR" altLang="zh-CN" sz="900" b="1" dirty="0" smtClean="0">
                  <a:solidFill>
                    <a:schemeClr val="bg1"/>
                  </a:solidFill>
                </a:rPr>
                <a:t>α</a:t>
              </a:r>
              <a:r>
                <a:rPr lang="en-US" altLang="zh-CN" sz="900" b="1" dirty="0" smtClean="0">
                  <a:solidFill>
                    <a:schemeClr val="bg1"/>
                  </a:solidFill>
                </a:rPr>
                <a:t>1-R</a:t>
              </a:r>
              <a:endParaRPr lang="zh-CN" altLang="en-US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24005" y="4856460"/>
              <a:ext cx="1432659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108000"/>
              <a:r>
                <a:rPr lang="en-US" altLang="zh-CN" sz="700" dirty="0" smtClean="0">
                  <a:latin typeface="+mn-ea"/>
                  <a:cs typeface="Arial Unicode MS" pitchFamily="34" charset="-122"/>
                </a:rPr>
                <a:t>AACCACAGTATTTCTCGCAACTCTT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4355976" y="4856460"/>
              <a:ext cx="433263" cy="12311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800" b="1" dirty="0" smtClean="0">
                  <a:solidFill>
                    <a:schemeClr val="bg1"/>
                  </a:solidFill>
                </a:rPr>
                <a:t>EF1</a:t>
              </a:r>
              <a:r>
                <a:rPr lang="el-GR" altLang="zh-CN" sz="800" b="1" dirty="0" smtClean="0">
                  <a:solidFill>
                    <a:schemeClr val="bg1"/>
                  </a:solidFill>
                </a:rPr>
                <a:t>α3</a:t>
              </a:r>
              <a:r>
                <a:rPr lang="en-US" altLang="zh-CN" sz="800" b="1" dirty="0" smtClean="0">
                  <a:solidFill>
                    <a:schemeClr val="bg1"/>
                  </a:solidFill>
                </a:rPr>
                <a:t>-F</a:t>
              </a:r>
              <a:endParaRPr lang="zh-CN" altLang="en-US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23728" y="5379690"/>
              <a:ext cx="1512168" cy="10772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108000"/>
              <a:r>
                <a:rPr lang="en-US" altLang="zh-CN" sz="700" dirty="0" smtClean="0">
                  <a:latin typeface="+mn-ea"/>
                  <a:cs typeface="Arial Unicode MS" pitchFamily="34" charset="-122"/>
                </a:rPr>
                <a:t>AAACGGTGCTCTAAAAGAAGAAGTA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763689" y="5379690"/>
              <a:ext cx="432948" cy="12311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800" b="1" dirty="0" smtClean="0">
                  <a:solidFill>
                    <a:schemeClr val="bg1"/>
                  </a:solidFill>
                </a:rPr>
                <a:t>EF1</a:t>
              </a:r>
              <a:r>
                <a:rPr lang="el-GR" altLang="zh-CN" sz="800" b="1" dirty="0" smtClean="0">
                  <a:solidFill>
                    <a:schemeClr val="bg1"/>
                  </a:solidFill>
                </a:rPr>
                <a:t>α3</a:t>
              </a:r>
              <a:r>
                <a:rPr lang="en-US" altLang="zh-CN" sz="800" b="1" dirty="0" smtClean="0">
                  <a:solidFill>
                    <a:schemeClr val="bg1"/>
                  </a:solidFill>
                </a:rPr>
                <a:t>-R</a:t>
              </a:r>
              <a:endParaRPr lang="zh-CN" altLang="en-US" sz="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79512" y="404664"/>
            <a:ext cx="771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smtClean="0"/>
              <a:t>EF1</a:t>
            </a:r>
            <a:r>
              <a:rPr lang="el-GR" altLang="zh-CN" b="1" i="1" dirty="0" smtClean="0"/>
              <a:t>α</a:t>
            </a:r>
            <a:r>
              <a:rPr lang="en-US" altLang="zh-CN" b="1" i="1" dirty="0" smtClean="0"/>
              <a:t>1</a:t>
            </a:r>
          </a:p>
          <a:p>
            <a:r>
              <a:rPr lang="en-US" altLang="zh-CN" b="1" i="1" dirty="0" smtClean="0"/>
              <a:t>EF1</a:t>
            </a:r>
            <a:r>
              <a:rPr lang="el-GR" altLang="zh-CN" b="1" i="1" dirty="0" smtClean="0"/>
              <a:t>α</a:t>
            </a:r>
            <a:r>
              <a:rPr lang="en-US" altLang="zh-CN" b="1" i="1" dirty="0" smtClean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98</Words>
  <Application>Microsoft Office PowerPoint</Application>
  <PresentationFormat>全屏显示(4:3)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Lenovo User</cp:lastModifiedBy>
  <cp:revision>22</cp:revision>
  <dcterms:modified xsi:type="dcterms:W3CDTF">2018-01-17T07:12:07Z</dcterms:modified>
</cp:coreProperties>
</file>