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9" d="100"/>
          <a:sy n="79" d="100"/>
        </p:scale>
        <p:origin x="178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0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3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8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9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5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73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8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5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43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0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12FCD-C262-4117-96BE-6E0D62E22AB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8EC6-4404-4360-A4E2-D0F3A13C4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0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903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Movie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pic>
        <p:nvPicPr>
          <p:cNvPr id="170" name="EEA1_invasion_08_R3D_D3D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5129"/>
          <a:stretch/>
        </p:blipFill>
        <p:spPr>
          <a:xfrm>
            <a:off x="1704630" y="1510062"/>
            <a:ext cx="1696141" cy="1582920"/>
          </a:xfrm>
          <a:prstGeom prst="rect">
            <a:avLst/>
          </a:prstGeom>
        </p:spPr>
      </p:pic>
      <p:sp>
        <p:nvSpPr>
          <p:cNvPr id="172" name="Rectangle 171"/>
          <p:cNvSpPr/>
          <p:nvPr/>
        </p:nvSpPr>
        <p:spPr>
          <a:xfrm>
            <a:off x="1600200" y="1447800"/>
            <a:ext cx="1905000" cy="170744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59393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7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3</Words>
  <Application>Microsoft Office PowerPoint</Application>
  <PresentationFormat>Letter Paper (8.5x11 in)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Notre Dame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Souvik Bhattacharjee</dc:creator>
  <cp:lastModifiedBy>Corianne Kellems</cp:lastModifiedBy>
  <cp:revision>68</cp:revision>
  <cp:lastPrinted>2015-09-08T19:26:40Z</cp:lastPrinted>
  <dcterms:created xsi:type="dcterms:W3CDTF">2015-07-02T13:52:08Z</dcterms:created>
  <dcterms:modified xsi:type="dcterms:W3CDTF">2017-11-06T20:06:20Z</dcterms:modified>
</cp:coreProperties>
</file>