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1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7D14-C391-47DC-91C1-542636DB79A5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44BA-7D2E-45B8-B95F-B9F50E897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516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7D14-C391-47DC-91C1-542636DB79A5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44BA-7D2E-45B8-B95F-B9F50E897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51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7D14-C391-47DC-91C1-542636DB79A5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44BA-7D2E-45B8-B95F-B9F50E897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602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7D14-C391-47DC-91C1-542636DB79A5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44BA-7D2E-45B8-B95F-B9F50E897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911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7D14-C391-47DC-91C1-542636DB79A5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44BA-7D2E-45B8-B95F-B9F50E897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50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7D14-C391-47DC-91C1-542636DB79A5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44BA-7D2E-45B8-B95F-B9F50E897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687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7D14-C391-47DC-91C1-542636DB79A5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44BA-7D2E-45B8-B95F-B9F50E897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48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7D14-C391-47DC-91C1-542636DB79A5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44BA-7D2E-45B8-B95F-B9F50E897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69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7D14-C391-47DC-91C1-542636DB79A5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44BA-7D2E-45B8-B95F-B9F50E897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10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7D14-C391-47DC-91C1-542636DB79A5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44BA-7D2E-45B8-B95F-B9F50E897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366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7D14-C391-47DC-91C1-542636DB79A5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44BA-7D2E-45B8-B95F-B9F50E897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412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A7D14-C391-47DC-91C1-542636DB79A5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844BA-7D2E-45B8-B95F-B9F50E897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49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609600"/>
            <a:ext cx="6262687" cy="5849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2077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Mayo Clinic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Terra L Lasho</dc:creator>
  <cp:lastModifiedBy>Ayalew  Tefferi</cp:lastModifiedBy>
  <cp:revision>3</cp:revision>
  <cp:lastPrinted>2018-01-03T18:04:56Z</cp:lastPrinted>
  <dcterms:created xsi:type="dcterms:W3CDTF">2017-12-28T18:36:10Z</dcterms:created>
  <dcterms:modified xsi:type="dcterms:W3CDTF">2018-01-03T18:16:13Z</dcterms:modified>
</cp:coreProperties>
</file>